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96" r:id="rId5"/>
    <p:sldId id="309" r:id="rId6"/>
    <p:sldId id="281" r:id="rId7"/>
    <p:sldId id="342" r:id="rId8"/>
    <p:sldId id="346" r:id="rId9"/>
    <p:sldId id="347" r:id="rId10"/>
    <p:sldId id="344" r:id="rId11"/>
    <p:sldId id="349" r:id="rId12"/>
    <p:sldId id="350" r:id="rId13"/>
    <p:sldId id="351" r:id="rId14"/>
    <p:sldId id="343" r:id="rId15"/>
    <p:sldId id="352" r:id="rId16"/>
    <p:sldId id="353" r:id="rId17"/>
    <p:sldId id="355" r:id="rId18"/>
    <p:sldId id="348" r:id="rId19"/>
    <p:sldId id="354" r:id="rId20"/>
    <p:sldId id="345" r:id="rId21"/>
    <p:sldId id="356" r:id="rId22"/>
    <p:sldId id="357" r:id="rId23"/>
    <p:sldId id="358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ight Mode" id="{D0778207-0F8E-BC4B-9929-4888CE2C69D6}">
          <p14:sldIdLst>
            <p14:sldId id="296"/>
            <p14:sldId id="309"/>
            <p14:sldId id="281"/>
            <p14:sldId id="342"/>
            <p14:sldId id="346"/>
            <p14:sldId id="347"/>
            <p14:sldId id="344"/>
            <p14:sldId id="349"/>
            <p14:sldId id="350"/>
            <p14:sldId id="351"/>
            <p14:sldId id="343"/>
            <p14:sldId id="352"/>
            <p14:sldId id="353"/>
            <p14:sldId id="355"/>
            <p14:sldId id="348"/>
            <p14:sldId id="354"/>
            <p14:sldId id="345"/>
          </p14:sldIdLst>
        </p14:section>
        <p14:section name="Dark Mode" id="{88534CE8-8172-1E45-BE73-5EFE202F7D60}">
          <p14:sldIdLst>
            <p14:sldId id="356"/>
            <p14:sldId id="357"/>
          </p14:sldIdLst>
        </p14:section>
        <p14:section name="Tools" id="{ECC496EB-9F54-B14F-9ABE-DE0C98DD0D8C}">
          <p14:sldIdLst>
            <p14:sldId id="3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17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3C22"/>
    <a:srgbClr val="1E3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61" autoAdjust="0"/>
    <p:restoredTop sz="88251" autoAdjust="0"/>
  </p:normalViewPr>
  <p:slideViewPr>
    <p:cSldViewPr snapToGrid="0">
      <p:cViewPr varScale="1">
        <p:scale>
          <a:sx n="66" d="100"/>
          <a:sy n="66" d="100"/>
        </p:scale>
        <p:origin x="498" y="48"/>
      </p:cViewPr>
      <p:guideLst>
        <p:guide orient="horz" pos="2183"/>
        <p:guide pos="179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6" d="100"/>
          <a:sy n="166" d="100"/>
        </p:scale>
        <p:origin x="51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CF7F32E-1AAD-9A70-48D9-FD4BF457A0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ACDE58C-44C3-CA74-55DD-8B516CBD69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F2919-2DF9-5449-8B44-0B04347083E3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2B51D8-C021-B622-A47F-B46A1B4614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7300E8-10D7-4E64-F4B7-AF11C5B3F3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4E2D1-671D-214B-9670-0DB6111729F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265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540-818B-EA42-8536-B8F4E3EAB0E6}" type="datetimeFigureOut">
              <a:rPr lang="de-DE" smtClean="0"/>
              <a:t>09.03.2026</a:t>
            </a:fld>
            <a:endParaRPr lang="de-D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7497-8191-5D42-998B-466E95D734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565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093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039F6-81A4-4BF0-1672-6232D9AC8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2800E0A-E6AE-ED09-8E5B-8F9812FC0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3957533-E9DC-D606-4F2B-C15F3F19A0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CCC2E8-6281-E10B-D5D9-F209A3958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7496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1A1F5-D450-EAC7-C0B4-FCC491265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8FA9489-5514-A166-4F4D-2E38465BF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91640E8-46DE-F395-3EC5-1822DD76E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DF1D4F-1E83-E5E4-B373-891A932A3F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0514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FEF75-E5D0-EC62-EEBA-E17BACB5E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0D1CB11-91EC-DBFD-E243-1D9F67A7E9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FCFDDF2-F5DD-5CDE-8B77-745725BC57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9242F4-6874-98F5-74F3-3222E94CD4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5242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593F9-F2DB-BFCA-63FC-D7E1ECD11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1E9D20B-7514-F739-FD74-C5012BB1CD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7A2F0D9-5138-0F02-6E5F-FC6E2E65A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BEDE5F-9F18-EA53-10EF-63508E6B59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4947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FEB7F-AE68-F11D-9FBA-7D11EE4F6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CEB0C91-4146-8590-6CCD-A5C365283F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AE930ED-550B-4DF9-3CEC-4082131B7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276785-F298-741A-25DC-AC2DA6B8D4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9561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301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DE5A0-AFF9-7898-A514-56D94515C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FBB5A67-03D6-5F32-A717-4A20F420A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1603E4-60D4-50DB-4A51-3E4E79D7BB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3C7592-45A7-DA98-D667-1BE9D95F0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765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3F214-1987-BD34-FCD4-5C99F14B6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858B638-D377-05B7-5BD0-2BE2A67F93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9DE024E-16E1-5805-F28A-861D24A99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011A06-86FE-EBFE-D157-916147D976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7080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9416A-26DF-C4D1-934E-8929C9A79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E0BE7B-2263-3E7B-E289-029328FCB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8813BA9-E489-4F8A-4982-F85407350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DD8C97-440D-705C-7D5A-996FB3277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75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7F046-B01F-B44F-762D-38C68F088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FB85F89-EFA9-0E32-B601-60414C0658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DD95E03-5FAD-9814-A0D2-DC6440638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1366A6-1294-3114-ADD5-1C2203A0C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678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333E9-C44A-029D-B1F7-6244D6986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C86A681-56C8-C42E-4FD9-46FC3B062B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84027D1-ECD6-65BA-3A61-E0566C25FB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FC5F1D8-D9D9-6F62-37A7-780A1A660E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447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6E943-3118-4A05-434F-F04DB40DD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9BCBF4E-00E2-E64A-2209-80017BBFEF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0FBC609-86F9-78C8-9002-BC6770E773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96959B-4DB6-5D04-2582-AF46C8559E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494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6C0A7-5702-EAF0-DC23-445AF0483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4ADB259-06BD-E909-3013-AAD4D6555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FC1C321-B6CC-F317-C61B-0CA0BA2B2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788B8C-EC57-50A9-A547-70EDCB68D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7497-8191-5D42-998B-466E95D7344D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71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6">
            <a:extLst>
              <a:ext uri="{FF2B5EF4-FFF2-40B4-BE49-F238E27FC236}">
                <a16:creationId xmlns:a16="http://schemas.microsoft.com/office/drawing/2014/main" id="{12D19DEC-F2A4-ECD7-226D-556719E68EE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81074"/>
            <a:ext cx="12192000" cy="5876925"/>
          </a:xfrm>
          <a:solidFill>
            <a:srgbClr val="1E3446"/>
          </a:solidFill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de-DE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245308-712C-580D-B02D-AABCE4670E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5915" y="1592263"/>
            <a:ext cx="4779326" cy="1967218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i="0">
                <a:solidFill>
                  <a:srgbClr val="E13C2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Title</a:t>
            </a:r>
            <a:r>
              <a:rPr lang="fr-FR" dirty="0"/>
              <a:t> of </a:t>
            </a:r>
            <a:br>
              <a:rPr lang="fr-FR" dirty="0"/>
            </a:br>
            <a:r>
              <a:rPr lang="fr-FR" dirty="0"/>
              <a:t>the </a:t>
            </a:r>
            <a:r>
              <a:rPr lang="fr-FR" dirty="0" err="1"/>
              <a:t>presentation</a:t>
            </a:r>
            <a:endParaRPr lang="de-D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1DD7E9-5C81-6CEE-71F0-BB19C32B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5913" y="1317811"/>
            <a:ext cx="3240087" cy="27445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C581DC-8878-674A-9DF5-A927925F80CF}" type="datetime1">
              <a:rPr lang="fr-LU" smtClean="0">
                <a:solidFill>
                  <a:schemeClr val="bg1"/>
                </a:solidFill>
              </a:rPr>
              <a:t>09/03/2026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5CBF485F-8CB4-E968-321C-C87EED1D2D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55913" y="4338687"/>
            <a:ext cx="3240087" cy="609831"/>
          </a:xfrm>
          <a:noFill/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Last </a:t>
            </a:r>
            <a:r>
              <a:rPr lang="fr-FR" dirty="0" err="1"/>
              <a:t>name</a:t>
            </a:r>
            <a:r>
              <a:rPr lang="fr-FR" dirty="0"/>
              <a:t> of the speaker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E8E28DDE-6F09-EE68-ED3B-40DC01AEF35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4961272"/>
            <a:ext cx="3240087" cy="313323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Fonction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FEBEF3E5-DAA9-0CA4-093F-4F3B44E473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55913" y="1592263"/>
            <a:ext cx="3240088" cy="327445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4"/>
            <a:r>
              <a:rPr lang="fr-FR" dirty="0"/>
              <a:t>Place 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6357DF69-6FB7-5A39-6747-ACC312FE9CF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617200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40EB0378-DBAE-23C2-708E-C38D1F4C31A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92344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F960D09D-CA35-B36D-69C0-BE75969A249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752184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BA3BB907-63E9-1725-F2FF-83E4F674D65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8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602A6063-F8EF-55E6-1FB5-1CD52384ED6A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A64575-DA01-1A19-68D2-1FE99D45B2E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3C40F502-82E8-8348-9FA4-9D30981741A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3" name="Espace réservé pour une image  13">
            <a:extLst>
              <a:ext uri="{FF2B5EF4-FFF2-40B4-BE49-F238E27FC236}">
                <a16:creationId xmlns:a16="http://schemas.microsoft.com/office/drawing/2014/main" id="{15B06213-B0E0-CBA3-2E2D-94DDFE98AF6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740337" y="1592262"/>
            <a:ext cx="3866530" cy="3866530"/>
          </a:xfrm>
          <a:prstGeom prst="ellipse">
            <a:avLst/>
          </a:prstGeom>
          <a:noFill/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</a:t>
            </a:r>
            <a:r>
              <a:rPr lang="de-DE" dirty="0" err="1"/>
              <a:t>image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3089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6D40642E-CA04-0E79-ADF2-F2F526CA7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" y="692151"/>
            <a:ext cx="12192000" cy="6165850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 algn="ctr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4"/>
            <a:r>
              <a:rPr lang="fr-FR" dirty="0"/>
              <a:t>Insert content</a:t>
            </a:r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4DA524-8F18-1053-E624-965F1D1E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527A64B3-7CA2-0680-3888-52DD2BC4B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0" name="Espace réservé pour une image  11">
            <a:extLst>
              <a:ext uri="{FF2B5EF4-FFF2-40B4-BE49-F238E27FC236}">
                <a16:creationId xmlns:a16="http://schemas.microsoft.com/office/drawing/2014/main" id="{EB736E7D-B121-CF5D-DF9A-602F5D64758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9D82C2E0-64BF-B1FA-5406-19FE911B539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13F90AD-2974-281C-B1DA-8BB558D84C0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CF736C83-F6C7-FA92-028C-1B8BD85699B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E94D275-45AA-CE0C-80B6-AFE7E02F9A9F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E49380-6F7C-727B-D1E7-CAD795CDBE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7" y="692151"/>
            <a:ext cx="7008813" cy="4972049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 algn="ctr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4"/>
            <a:r>
              <a:rPr lang="fr-FR" dirty="0"/>
              <a:t>Insert content</a:t>
            </a:r>
            <a:endParaRPr lang="de-DE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9DBBEB-13CF-3A3F-5D2B-E2C8B9A8EC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883499"/>
            <a:ext cx="4262739" cy="871431"/>
          </a:xfrm>
        </p:spPr>
        <p:txBody>
          <a:bodyPr anchor="t"/>
          <a:lstStyle>
            <a:lvl1pPr>
              <a:defRPr sz="3600"/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D56612-9286-B3AD-1FAE-9E977267D96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9118" y="2060575"/>
            <a:ext cx="4262739" cy="35951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text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58F07B-6CB8-A283-0FB1-24EA77F3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517851-6EA8-E4E3-BE56-F29BD09E2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FBB1D1DC-D425-1DF0-EC3E-F7F6F89E199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5562828-2194-B35D-D7D6-EE562BFCFCD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BF4BC91A-B129-2B67-35E9-D1A05827440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0104E472-11BD-F368-87AF-403D1CFE575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DCB71E5F-A11F-4152-29DA-91E7DFD05A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6326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EFC63E-9C8D-ED64-42F2-D2C773667058}"/>
              </a:ext>
            </a:extLst>
          </p:cNvPr>
          <p:cNvSpPr/>
          <p:nvPr userDrawn="1"/>
        </p:nvSpPr>
        <p:spPr>
          <a:xfrm>
            <a:off x="-186744" y="392806"/>
            <a:ext cx="342319" cy="87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4D806F-57CE-0DCB-6166-987EA66A69AF}"/>
              </a:ext>
            </a:extLst>
          </p:cNvPr>
          <p:cNvSpPr/>
          <p:nvPr userDrawn="1"/>
        </p:nvSpPr>
        <p:spPr>
          <a:xfrm>
            <a:off x="0" y="981076"/>
            <a:ext cx="12192000" cy="5876924"/>
          </a:xfrm>
          <a:prstGeom prst="rect">
            <a:avLst/>
          </a:prstGeom>
          <a:solidFill>
            <a:srgbClr val="1E34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9A55684-A905-8E9C-533F-E630B537AC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72121" y="3931595"/>
            <a:ext cx="1028700" cy="10287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8FB5058-72B7-D915-C1D0-74464C02917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172121" y="2998568"/>
            <a:ext cx="1028700" cy="10287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8DE4E680-A724-7A34-57A0-AC647761A08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172121" y="4872420"/>
            <a:ext cx="1028700" cy="1028700"/>
          </a:xfrm>
          <a:prstGeom prst="rect">
            <a:avLst/>
          </a:prstGeom>
        </p:spPr>
      </p:pic>
      <p:pic>
        <p:nvPicPr>
          <p:cNvPr id="16" name="Image 15" descr="Une image contenant symbole, logo, Graphique, cercle&#10;&#10;Le contenu généré par l’IA peut être incorrect.">
            <a:extLst>
              <a:ext uri="{FF2B5EF4-FFF2-40B4-BE49-F238E27FC236}">
                <a16:creationId xmlns:a16="http://schemas.microsoft.com/office/drawing/2014/main" id="{34DDB8AC-1B8A-A08A-B95A-3D950589BE3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00082" y="2998568"/>
            <a:ext cx="1028700" cy="10287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FB9CEEF-C879-A558-9C60-EF092418E15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6200082" y="3931595"/>
            <a:ext cx="1028700" cy="10287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46B6988-19B9-C079-BABE-F4A85D92247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200082" y="4872420"/>
            <a:ext cx="1028700" cy="10287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27D7CB5-3321-7284-946E-C52EFE0459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4225" y="1592263"/>
            <a:ext cx="5795963" cy="737857"/>
          </a:xfrm>
        </p:spPr>
        <p:txBody>
          <a:bodyPr/>
          <a:lstStyle>
            <a:lvl1pPr>
              <a:defRPr sz="4800">
                <a:solidFill>
                  <a:srgbClr val="E13C22"/>
                </a:solidFill>
              </a:defRPr>
            </a:lvl1pPr>
          </a:lstStyle>
          <a:p>
            <a:r>
              <a:rPr lang="fr-FR" dirty="0" err="1"/>
              <a:t>Thank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!</a:t>
            </a:r>
            <a:endParaRPr lang="de-DE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0FE54241-384C-4FE1-1F9A-9DD84D8D95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24225" y="2422526"/>
            <a:ext cx="6863050" cy="661987"/>
          </a:xfrm>
        </p:spPr>
        <p:txBody>
          <a:bodyPr>
            <a:noAutofit/>
          </a:bodyPr>
          <a:lstStyle>
            <a:lvl1pPr>
              <a:defRPr sz="14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University </a:t>
            </a:r>
            <a:r>
              <a:rPr lang="de-DE" dirty="0" err="1"/>
              <a:t>of</a:t>
            </a:r>
            <a:r>
              <a:rPr lang="de-DE" dirty="0"/>
              <a:t> Luxembourg: </a:t>
            </a:r>
            <a:r>
              <a:rPr lang="de-DE" dirty="0" err="1"/>
              <a:t>www.uni.lu</a:t>
            </a:r>
            <a:endParaRPr lang="de-DE" dirty="0"/>
          </a:p>
          <a:p>
            <a:pPr lvl="0"/>
            <a:r>
              <a:rPr lang="de-DE" dirty="0" err="1"/>
              <a:t>For</a:t>
            </a:r>
            <a:r>
              <a:rPr lang="de-DE" dirty="0"/>
              <a:t> a virtual tour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Belval</a:t>
            </a:r>
            <a:r>
              <a:rPr lang="de-DE" dirty="0"/>
              <a:t> Campus,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visit</a:t>
            </a:r>
            <a:r>
              <a:rPr lang="de-DE" dirty="0"/>
              <a:t>: </a:t>
            </a:r>
            <a:r>
              <a:rPr lang="de-DE" dirty="0" err="1"/>
              <a:t>www.virtualtour.lu</a:t>
            </a:r>
            <a:r>
              <a:rPr lang="de-DE" dirty="0"/>
              <a:t>/uni </a:t>
            </a:r>
          </a:p>
        </p:txBody>
      </p:sp>
      <p:sp>
        <p:nvSpPr>
          <p:cNvPr id="28" name="Espace réservé du texte 24">
            <a:extLst>
              <a:ext uri="{FF2B5EF4-FFF2-40B4-BE49-F238E27FC236}">
                <a16:creationId xmlns:a16="http://schemas.microsoft.com/office/drawing/2014/main" id="{8FF588E8-BF4C-A9E8-B692-703B2B4F7B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55151" y="4598815"/>
            <a:ext cx="2317447" cy="521153"/>
          </a:xfrm>
        </p:spPr>
        <p:txBody>
          <a:bodyPr>
            <a:noAutofit/>
          </a:bodyPr>
          <a:lstStyle>
            <a:lvl1pPr algn="ctr">
              <a:defRPr sz="28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#</a:t>
            </a:r>
            <a:r>
              <a:rPr lang="de-DE" dirty="0" err="1"/>
              <a:t>uni_lu</a:t>
            </a:r>
            <a:endParaRPr lang="de-DE" dirty="0"/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09F4B191-B1BE-11DD-6731-000188FB379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78635" y="3858392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Facebook</a:t>
            </a:r>
          </a:p>
        </p:txBody>
      </p:sp>
      <p:sp>
        <p:nvSpPr>
          <p:cNvPr id="30" name="Espace réservé du texte 24">
            <a:extLst>
              <a:ext uri="{FF2B5EF4-FFF2-40B4-BE49-F238E27FC236}">
                <a16:creationId xmlns:a16="http://schemas.microsoft.com/office/drawing/2014/main" id="{966EEA83-30A3-2D5F-FEE0-2FF64ED8A53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50979" y="4780661"/>
            <a:ext cx="670985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Instagram</a:t>
            </a:r>
          </a:p>
        </p:txBody>
      </p:sp>
      <p:sp>
        <p:nvSpPr>
          <p:cNvPr id="31" name="Espace réservé du texte 24">
            <a:extLst>
              <a:ext uri="{FF2B5EF4-FFF2-40B4-BE49-F238E27FC236}">
                <a16:creationId xmlns:a16="http://schemas.microsoft.com/office/drawing/2014/main" id="{C866609F-9A43-55D6-78F7-9863956EDE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635" y="5716938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Linkedin</a:t>
            </a:r>
            <a:endParaRPr lang="de-DE" dirty="0"/>
          </a:p>
        </p:txBody>
      </p:sp>
      <p:sp>
        <p:nvSpPr>
          <p:cNvPr id="32" name="Espace réservé du texte 24">
            <a:extLst>
              <a:ext uri="{FF2B5EF4-FFF2-40B4-BE49-F238E27FC236}">
                <a16:creationId xmlns:a16="http://schemas.microsoft.com/office/drawing/2014/main" id="{86E64761-807F-EA9A-769A-95336DD3367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06596" y="3858392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Youtube</a:t>
            </a:r>
            <a:endParaRPr lang="de-DE" dirty="0"/>
          </a:p>
        </p:txBody>
      </p:sp>
      <p:sp>
        <p:nvSpPr>
          <p:cNvPr id="33" name="Espace réservé du texte 24">
            <a:extLst>
              <a:ext uri="{FF2B5EF4-FFF2-40B4-BE49-F238E27FC236}">
                <a16:creationId xmlns:a16="http://schemas.microsoft.com/office/drawing/2014/main" id="{85CEC5CA-C620-8F23-A8B8-58EF8257B6B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06596" y="4780661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Threads</a:t>
            </a:r>
          </a:p>
        </p:txBody>
      </p:sp>
      <p:sp>
        <p:nvSpPr>
          <p:cNvPr id="34" name="Espace réservé du texte 24">
            <a:extLst>
              <a:ext uri="{FF2B5EF4-FFF2-40B4-BE49-F238E27FC236}">
                <a16:creationId xmlns:a16="http://schemas.microsoft.com/office/drawing/2014/main" id="{A37FFDF3-304C-76CC-3D90-BDE619DC79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06596" y="5716938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Bluesky</a:t>
            </a:r>
          </a:p>
        </p:txBody>
      </p: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D30CF5CA-457E-7B02-CC03-0823FA7D3A76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426450" y="3591455"/>
            <a:ext cx="1387475" cy="1387475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de-DE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C6DCCDFE-AA5F-8F59-BA10-38A9CEFBFDDB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FECD467-B22A-3973-09C0-512AA224007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67F9DC52-4F56-524F-73A4-BCD3A32A306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8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38" name="Espace réservé du texte 24">
            <a:extLst>
              <a:ext uri="{FF2B5EF4-FFF2-40B4-BE49-F238E27FC236}">
                <a16:creationId xmlns:a16="http://schemas.microsoft.com/office/drawing/2014/main" id="{D32F9BAF-E6A3-D931-0E1C-91140BCF0D7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76299" y="5482026"/>
            <a:ext cx="2109020" cy="438087"/>
          </a:xfrm>
        </p:spPr>
        <p:txBody>
          <a:bodyPr>
            <a:noAutofit/>
          </a:bodyPr>
          <a:lstStyle>
            <a:lvl1pPr algn="ctr">
              <a:defRPr sz="14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Follow </a:t>
            </a:r>
            <a:r>
              <a:rPr lang="de-DE" dirty="0" err="1"/>
              <a:t>us</a:t>
            </a:r>
            <a:endParaRPr lang="de-DE" dirty="0"/>
          </a:p>
          <a:p>
            <a:pPr lvl="0"/>
            <a:r>
              <a:rPr lang="de-DE" dirty="0" err="1"/>
              <a:t>Socialmedia.uni.lu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89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6">
            <a:extLst>
              <a:ext uri="{FF2B5EF4-FFF2-40B4-BE49-F238E27FC236}">
                <a16:creationId xmlns:a16="http://schemas.microsoft.com/office/drawing/2014/main" id="{12D19DEC-F2A4-ECD7-226D-556719E68EE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81074"/>
            <a:ext cx="12192000" cy="5876925"/>
          </a:xfrm>
          <a:solidFill>
            <a:srgbClr val="1E3446"/>
          </a:solidFill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de-DE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245308-712C-580D-B02D-AABCE4670E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5915" y="1592263"/>
            <a:ext cx="4779326" cy="1967218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i="0">
                <a:solidFill>
                  <a:srgbClr val="E13C2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Title</a:t>
            </a:r>
            <a:r>
              <a:rPr lang="fr-FR" dirty="0"/>
              <a:t> of </a:t>
            </a:r>
            <a:br>
              <a:rPr lang="fr-FR" dirty="0"/>
            </a:br>
            <a:r>
              <a:rPr lang="fr-FR" dirty="0"/>
              <a:t>the </a:t>
            </a:r>
            <a:r>
              <a:rPr lang="fr-FR" dirty="0" err="1"/>
              <a:t>presentation</a:t>
            </a:r>
            <a:endParaRPr lang="de-D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1DD7E9-5C81-6CEE-71F0-BB19C32B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5913" y="1317811"/>
            <a:ext cx="3240087" cy="27445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C581DC-8878-674A-9DF5-A927925F80CF}" type="datetime1">
              <a:rPr lang="fr-LU" smtClean="0">
                <a:solidFill>
                  <a:schemeClr val="bg1"/>
                </a:solidFill>
              </a:rPr>
              <a:t>09/03/2026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5CBF485F-8CB4-E968-321C-C87EED1D2D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55913" y="4338687"/>
            <a:ext cx="3240087" cy="609831"/>
          </a:xfrm>
          <a:noFill/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Last </a:t>
            </a:r>
            <a:r>
              <a:rPr lang="fr-FR" dirty="0" err="1"/>
              <a:t>name</a:t>
            </a:r>
            <a:r>
              <a:rPr lang="fr-FR" dirty="0"/>
              <a:t> of the speaker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E8E28DDE-6F09-EE68-ED3B-40DC01AEF35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4961272"/>
            <a:ext cx="3240087" cy="313323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Fonction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FEBEF3E5-DAA9-0CA4-093F-4F3B44E473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55913" y="1592263"/>
            <a:ext cx="3240088" cy="327445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4"/>
            <a:r>
              <a:rPr lang="fr-FR" dirty="0"/>
              <a:t>Place 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6357DF69-6FB7-5A39-6747-ACC312FE9CF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617200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40EB0378-DBAE-23C2-708E-C38D1F4C31A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92344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F960D09D-CA35-B36D-69C0-BE75969A249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752184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BA3BB907-63E9-1725-F2FF-83E4F674D65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8" y="59436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602A6063-F8EF-55E6-1FB5-1CD52384ED6A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A64575-DA01-1A19-68D2-1FE99D45B2E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3C40F502-82E8-8348-9FA4-9D30981741A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3" name="Espace réservé pour une image  13">
            <a:extLst>
              <a:ext uri="{FF2B5EF4-FFF2-40B4-BE49-F238E27FC236}">
                <a16:creationId xmlns:a16="http://schemas.microsoft.com/office/drawing/2014/main" id="{5A6CB1FB-AB16-43D6-2F10-E8C65F631351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740337" y="1592262"/>
            <a:ext cx="3866530" cy="3866530"/>
          </a:xfrm>
          <a:prstGeom prst="ellipse">
            <a:avLst/>
          </a:prstGeom>
          <a:noFill/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</a:t>
            </a:r>
            <a:r>
              <a:rPr lang="de-DE" dirty="0" err="1"/>
              <a:t>image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6893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F2C2023-0A7C-9369-A2E5-7FD93B1DB49B}"/>
              </a:ext>
            </a:extLst>
          </p:cNvPr>
          <p:cNvSpPr/>
          <p:nvPr userDrawn="1"/>
        </p:nvSpPr>
        <p:spPr>
          <a:xfrm>
            <a:off x="0" y="3876541"/>
            <a:ext cx="12192000" cy="2981459"/>
          </a:xfrm>
          <a:prstGeom prst="rect">
            <a:avLst/>
          </a:prstGeom>
          <a:solidFill>
            <a:srgbClr val="1E34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367547-FA1A-D550-4597-774D832ACE0D}"/>
              </a:ext>
            </a:extLst>
          </p:cNvPr>
          <p:cNvSpPr/>
          <p:nvPr userDrawn="1"/>
        </p:nvSpPr>
        <p:spPr>
          <a:xfrm>
            <a:off x="0" y="981075"/>
            <a:ext cx="12192000" cy="2914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Espace réservé de la date 3">
            <a:extLst>
              <a:ext uri="{FF2B5EF4-FFF2-40B4-BE49-F238E27FC236}">
                <a16:creationId xmlns:a16="http://schemas.microsoft.com/office/drawing/2014/main" id="{FF417585-B20E-59E1-1DF1-06BE40B4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5913" y="1317811"/>
            <a:ext cx="3240087" cy="27445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7A84F51-DD2D-6443-8357-AF4A4FA67EFC}" type="datetime1">
              <a:rPr lang="fr-LU" smtClean="0">
                <a:solidFill>
                  <a:schemeClr val="accent1"/>
                </a:solidFill>
              </a:rPr>
              <a:pPr/>
              <a:t>09/03/2026</a:t>
            </a:fld>
            <a:endParaRPr lang="de-D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A38F01-6871-705C-0662-AF92BA4A6E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55913" y="4338687"/>
            <a:ext cx="3240087" cy="609831"/>
          </a:xfrm>
          <a:noFill/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Last </a:t>
            </a:r>
            <a:r>
              <a:rPr lang="fr-FR" dirty="0" err="1"/>
              <a:t>name</a:t>
            </a:r>
            <a:r>
              <a:rPr lang="fr-FR" dirty="0"/>
              <a:t> of the speaker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A7D6D538-DD36-68E0-E18D-DAF949746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4961272"/>
            <a:ext cx="3240087" cy="313323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Fonction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DAB4D34F-FA9B-CF73-0751-CF0A0761E46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55913" y="1592263"/>
            <a:ext cx="3240088" cy="327445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4"/>
            <a:r>
              <a:rPr lang="fr-FR" dirty="0"/>
              <a:t>Place 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FE4D80F-488D-0FBD-DC00-24533536D2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2760769" y="2567980"/>
            <a:ext cx="5907027" cy="2673013"/>
          </a:xfrm>
          <a:prstGeom prst="rect">
            <a:avLst/>
          </a:prstGeom>
        </p:spPr>
      </p:pic>
      <p:sp>
        <p:nvSpPr>
          <p:cNvPr id="3" name="Espace réservé pour une image  11">
            <a:extLst>
              <a:ext uri="{FF2B5EF4-FFF2-40B4-BE49-F238E27FC236}">
                <a16:creationId xmlns:a16="http://schemas.microsoft.com/office/drawing/2014/main" id="{3E4116CB-A6B1-D9BA-B564-8FD6068451C7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769600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space réservé pour une image  11">
            <a:extLst>
              <a:ext uri="{FF2B5EF4-FFF2-40B4-BE49-F238E27FC236}">
                <a16:creationId xmlns:a16="http://schemas.microsoft.com/office/drawing/2014/main" id="{0FB061EF-A03F-9B7F-F7D7-1372F7B59F8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44744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FA5D353A-4967-1D2D-0627-B0966713B93F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904584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20" name="Espace réservé pour une image  11">
            <a:extLst>
              <a:ext uri="{FF2B5EF4-FFF2-40B4-BE49-F238E27FC236}">
                <a16:creationId xmlns:a16="http://schemas.microsoft.com/office/drawing/2014/main" id="{4B9205D4-921C-04EB-41B1-220BC2E6BF3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427788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D5ABBD3-26C8-E9B4-DA9E-BB29D05A72F5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585C9F-33F9-0F8D-7AC7-09CFC3D9E23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0006714D-AC4F-3AA8-063C-F5BA1C26043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3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C9D95E6D-A443-ACA6-CC3F-71F92A9519A3}"/>
              </a:ext>
            </a:extLst>
          </p:cNvPr>
          <p:cNvSpPr txBox="1">
            <a:spLocks/>
          </p:cNvSpPr>
          <p:nvPr userDrawn="1"/>
        </p:nvSpPr>
        <p:spPr>
          <a:xfrm>
            <a:off x="2855915" y="1592263"/>
            <a:ext cx="4779326" cy="1967218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i="0" kern="1200">
                <a:solidFill>
                  <a:srgbClr val="E13C2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dirty="0" err="1">
                <a:solidFill>
                  <a:schemeClr val="bg1"/>
                </a:solidFill>
              </a:rPr>
              <a:t>Title</a:t>
            </a:r>
            <a:r>
              <a:rPr lang="fr-FR" dirty="0">
                <a:solidFill>
                  <a:schemeClr val="bg1"/>
                </a:solidFill>
              </a:rPr>
              <a:t> of 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the </a:t>
            </a:r>
            <a:r>
              <a:rPr lang="fr-FR" dirty="0" err="1">
                <a:solidFill>
                  <a:schemeClr val="bg1"/>
                </a:solidFill>
              </a:rPr>
              <a:t>presentation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" name="Espace réservé pour une image  13">
            <a:extLst>
              <a:ext uri="{FF2B5EF4-FFF2-40B4-BE49-F238E27FC236}">
                <a16:creationId xmlns:a16="http://schemas.microsoft.com/office/drawing/2014/main" id="{5D09A28F-7E82-D74D-45FD-AF3D5058F06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740337" y="1592262"/>
            <a:ext cx="3866530" cy="3866530"/>
          </a:xfrm>
          <a:prstGeom prst="ellipse">
            <a:avLst/>
          </a:prstGeom>
          <a:noFill/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</a:t>
            </a:r>
            <a:r>
              <a:rPr lang="de-DE" dirty="0" err="1"/>
              <a:t>image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48620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0CFDAD-C1F8-0F21-94E2-C8E607CC6205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27D7CB5-3321-7284-946E-C52EFE0459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5683" y="878504"/>
            <a:ext cx="11150380" cy="11033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28D67-BB18-455C-5BB9-A8DEFD774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683" y="2060575"/>
            <a:ext cx="11150380" cy="3578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8EF6CE-318E-D937-E762-C394D6B5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3678708-C290-1807-5281-ABA55BF78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F15355BF-C0C3-3F40-A497-7541BA7E593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71B7567-457F-FED1-76DF-754A8497489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E53F325F-0AFE-6B3C-A763-8635266348D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68E27EF9-27FC-C379-BE32-29B45F7D46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10FA833-2548-B267-8DFF-9DBD8AF00281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211055C-F740-A815-98B8-FC7646E0AD9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884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1729E21-F476-74BA-3571-97159B79814B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CD05DC-A741-81C0-7681-47EE8E2F1A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5683" y="880481"/>
            <a:ext cx="11150380" cy="9730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A7F3E-6D80-B0D3-E505-DB55E23F2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6" y="2060951"/>
            <a:ext cx="5580063" cy="355244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83E465-01D6-01D4-D581-7C13823C6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5388" y="2060575"/>
            <a:ext cx="5400675" cy="3544575"/>
          </a:xfrm>
        </p:spPr>
        <p:txBody>
          <a:bodyPr>
            <a:normAutofit/>
          </a:bodyPr>
          <a:lstStyle>
            <a:lvl1pPr marL="184150" indent="-184150">
              <a:lnSpc>
                <a:spcPct val="150000"/>
              </a:lnSpc>
              <a:spcAft>
                <a:spcPts val="100"/>
              </a:spcAft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spcAft>
                <a:spcPts val="100"/>
              </a:spcAft>
              <a:defRPr/>
            </a:lvl2pPr>
            <a:lvl3pPr>
              <a:lnSpc>
                <a:spcPct val="150000"/>
              </a:lnSpc>
              <a:spcAft>
                <a:spcPts val="100"/>
              </a:spcAft>
              <a:defRPr/>
            </a:lvl3pPr>
            <a:lvl4pPr>
              <a:lnSpc>
                <a:spcPct val="150000"/>
              </a:lnSpc>
              <a:spcAft>
                <a:spcPts val="100"/>
              </a:spcAft>
              <a:defRPr/>
            </a:lvl4pPr>
            <a:lvl5pPr>
              <a:lnSpc>
                <a:spcPct val="150000"/>
              </a:lnSpc>
              <a:spcAft>
                <a:spcPts val="100"/>
              </a:spcAft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65B93-7A6B-E52C-34DA-5BCA7B99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B6D116-ADE7-C266-F847-9A9DD55DD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3D62521E-6402-628F-EE40-664046905C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7186240-39E3-E6EE-149E-AFF6443D612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D2E68A11-4E17-70C4-F559-BD1787EA60F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A0256749-BB0D-092B-7CEF-34D6E5B609F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0C83AAA-4377-CCDC-6DE7-91F56D340C5F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F81BFD02-2027-EA35-63CD-7B7AF8DD89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8018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5A4F31-99FB-8736-FECE-9F6B00A069B4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CD05DC-A741-81C0-7681-47EE8E2F1A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5683" y="880481"/>
            <a:ext cx="11150380" cy="9730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A7F3E-6D80-B0D3-E505-DB55E23F2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7" y="2060576"/>
            <a:ext cx="11160125" cy="3595158"/>
          </a:xfrm>
        </p:spPr>
        <p:txBody>
          <a:bodyPr numCol="2" spcCol="180000">
            <a:norm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65B93-7A6B-E52C-34DA-5BCA7B99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3681" y="6356350"/>
            <a:ext cx="134623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DBB75AF-B01E-30AD-37C9-EFBF4F68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0" name="Espace réservé pour une image  11">
            <a:extLst>
              <a:ext uri="{FF2B5EF4-FFF2-40B4-BE49-F238E27FC236}">
                <a16:creationId xmlns:a16="http://schemas.microsoft.com/office/drawing/2014/main" id="{44A7EE3E-13F5-18B1-AD07-DFB7E60F6A8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9863DA3D-8A78-BA93-98CF-8511EF15A3B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EE18854E-CB5B-B832-8DAF-07240C4165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115B52C1-FE40-05C9-96C7-218F9B01A73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B4A47F0-CF14-4BCA-C95F-39807D2750AD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DBA4EA6B-A6A3-B995-C83C-EDAF5E81C14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6324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E8FA5D1-9C44-EA66-D564-CD1255FD5FAD}"/>
              </a:ext>
            </a:extLst>
          </p:cNvPr>
          <p:cNvSpPr/>
          <p:nvPr userDrawn="1"/>
        </p:nvSpPr>
        <p:spPr>
          <a:xfrm>
            <a:off x="-186744" y="392806"/>
            <a:ext cx="342319" cy="87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7D416F73-9070-90D4-5F4A-595C79EA0B1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692150"/>
            <a:ext cx="12192000" cy="6165850"/>
          </a:xfrm>
          <a:solidFill>
            <a:srgbClr val="1E3446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31C4E-C5B4-1850-9245-0D3984371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2228D781-0620-8663-C6FF-EADDD100E6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079052" y="1350106"/>
            <a:ext cx="4158104" cy="4157788"/>
          </a:xfrm>
          <a:prstGeom prst="ellipse">
            <a:avLst/>
          </a:prstGeom>
          <a:solidFill>
            <a:schemeClr val="accent1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088C91-8C0E-84E1-DEF3-79345F385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2577548"/>
            <a:ext cx="8649716" cy="1669774"/>
          </a:xfrm>
        </p:spPr>
        <p:txBody>
          <a:bodyPr anchor="ctr" anchorCtr="0"/>
          <a:lstStyle>
            <a:lvl1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48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New </a:t>
            </a:r>
            <a:r>
              <a:rPr lang="fr-FR" dirty="0" err="1"/>
              <a:t>chapter</a:t>
            </a:r>
            <a:endParaRPr lang="fr-FR" dirty="0"/>
          </a:p>
          <a:p>
            <a:pPr marL="0" marR="0" lvl="1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Insert </a:t>
            </a:r>
            <a:r>
              <a:rPr lang="fr-FR" dirty="0" err="1"/>
              <a:t>subtitle</a:t>
            </a:r>
            <a:endParaRPr lang="de-DE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91F6F11-4A06-7C40-5E11-D5E70D1F56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38" y="2636837"/>
            <a:ext cx="1289179" cy="1584325"/>
          </a:xfrm>
        </p:spPr>
        <p:txBody>
          <a:bodyPr anchor="ctr"/>
          <a:lstStyle>
            <a:lvl1pPr algn="l">
              <a:defRPr sz="8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fr-FR" dirty="0"/>
              <a:t>1</a:t>
            </a:r>
            <a:endParaRPr lang="de-DE" dirty="0"/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8ED6A681-8DE1-A3A1-3992-C3831D644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FE54C7F4-8EF8-F1A3-E9CA-8A682876EFA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68F336D5-6143-FE47-8DC4-22E4B4AB9F9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3498E8D3-8105-E302-678E-3DEDFC57F4D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5BC4DC24-47E1-C6D8-26B6-E9806C1405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2171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51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p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E8FA5D1-9C44-EA66-D564-CD1255FD5FAD}"/>
              </a:ext>
            </a:extLst>
          </p:cNvPr>
          <p:cNvSpPr/>
          <p:nvPr userDrawn="1"/>
        </p:nvSpPr>
        <p:spPr>
          <a:xfrm>
            <a:off x="-186744" y="392806"/>
            <a:ext cx="342319" cy="87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7D416F73-9070-90D4-5F4A-595C79EA0B1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692150"/>
            <a:ext cx="12192000" cy="6165850"/>
          </a:xfrm>
          <a:solidFill>
            <a:schemeClr val="accent2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31C4E-C5B4-1850-9245-0D3984371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088C91-8C0E-84E1-DEF3-79345F385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26892" y="2060575"/>
            <a:ext cx="5400675" cy="1368425"/>
          </a:xfrm>
        </p:spPr>
        <p:txBody>
          <a:bodyPr anchor="ctr" anchorCtr="0"/>
          <a:lstStyle>
            <a:lvl1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2800" b="1">
                <a:solidFill>
                  <a:schemeClr val="bg1"/>
                </a:solidFill>
              </a:defRPr>
            </a:lvl1pPr>
            <a:lvl2pPr>
              <a:defRPr i="1">
                <a:solidFill>
                  <a:schemeClr val="tx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First &amp; last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of the speaker</a:t>
            </a:r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8ED6A681-8DE1-A3A1-3992-C3831D644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1872E886-DA24-A8E1-95C9-1D91E865EF0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26892" y="4233615"/>
            <a:ext cx="5400675" cy="1721254"/>
          </a:xfrm>
          <a:noFill/>
        </p:spPr>
        <p:txBody>
          <a:bodyPr/>
          <a:lstStyle>
            <a:lvl1pPr>
              <a:defRPr>
                <a:solidFill>
                  <a:srgbClr val="1E3446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Insert </a:t>
            </a:r>
            <a:r>
              <a:rPr lang="fr-FR" dirty="0" err="1"/>
              <a:t>discription</a:t>
            </a:r>
            <a:r>
              <a:rPr lang="fr-FR" dirty="0"/>
              <a:t> </a:t>
            </a:r>
            <a:r>
              <a:rPr lang="fr-FR" dirty="0" err="1"/>
              <a:t>text</a:t>
            </a:r>
            <a:endParaRPr lang="fr-FR" dirty="0"/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01089866-B4C2-E8D0-D9A7-87CA913623B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26892" y="3476693"/>
            <a:ext cx="5400675" cy="309562"/>
          </a:xfrm>
        </p:spPr>
        <p:txBody>
          <a:bodyPr/>
          <a:lstStyle>
            <a:lvl2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1600" i="1">
                <a:solidFill>
                  <a:schemeClr val="bg1"/>
                </a:solidFill>
              </a:defRPr>
            </a:lvl2pPr>
          </a:lstStyle>
          <a:p>
            <a:pPr marL="0" marR="0" lvl="1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Fonction</a:t>
            </a:r>
            <a:endParaRPr lang="de-DE" dirty="0"/>
          </a:p>
        </p:txBody>
      </p:sp>
      <p:sp>
        <p:nvSpPr>
          <p:cNvPr id="21" name="Espace réservé pour une image  6">
            <a:extLst>
              <a:ext uri="{FF2B5EF4-FFF2-40B4-BE49-F238E27FC236}">
                <a16:creationId xmlns:a16="http://schemas.microsoft.com/office/drawing/2014/main" id="{B410B4A3-A117-99BA-320D-ACFE3AD7C7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079052" y="1350106"/>
            <a:ext cx="4158104" cy="4157788"/>
          </a:xfrm>
          <a:prstGeom prst="ellipse">
            <a:avLst/>
          </a:prstGeom>
          <a:solidFill>
            <a:schemeClr val="accent1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2D5DF88A-D3FB-C8DB-4E80-81124EFB13B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72742" y="2221967"/>
            <a:ext cx="2414066" cy="2414066"/>
          </a:xfrm>
          <a:prstGeom prst="ellipse">
            <a:avLst/>
          </a:prstGeom>
          <a:solidFill>
            <a:schemeClr val="bg1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7" name="Espace réservé pour une image  11">
            <a:extLst>
              <a:ext uri="{FF2B5EF4-FFF2-40B4-BE49-F238E27FC236}">
                <a16:creationId xmlns:a16="http://schemas.microsoft.com/office/drawing/2014/main" id="{C37A34CD-1CFB-EDC5-563B-F9C7C38264B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space réservé pour une image  11">
            <a:extLst>
              <a:ext uri="{FF2B5EF4-FFF2-40B4-BE49-F238E27FC236}">
                <a16:creationId xmlns:a16="http://schemas.microsoft.com/office/drawing/2014/main" id="{F28D9999-BE63-D6DB-E464-34F407458B3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167B69B8-94E1-158E-5043-C33402EAC03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9E789478-DA16-DF39-DF5F-DC97D1B0EDC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2153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51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F2C2023-0A7C-9369-A2E5-7FD93B1DB49B}"/>
              </a:ext>
            </a:extLst>
          </p:cNvPr>
          <p:cNvSpPr/>
          <p:nvPr userDrawn="1"/>
        </p:nvSpPr>
        <p:spPr>
          <a:xfrm>
            <a:off x="0" y="3876541"/>
            <a:ext cx="12192000" cy="29814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367547-FA1A-D550-4597-774D832ACE0D}"/>
              </a:ext>
            </a:extLst>
          </p:cNvPr>
          <p:cNvSpPr/>
          <p:nvPr userDrawn="1"/>
        </p:nvSpPr>
        <p:spPr>
          <a:xfrm>
            <a:off x="0" y="981075"/>
            <a:ext cx="12192000" cy="29147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245308-712C-580D-B02D-AABCE4670E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5915" y="1592263"/>
            <a:ext cx="4687886" cy="1981396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i="0">
                <a:solidFill>
                  <a:srgbClr val="1E34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Title</a:t>
            </a:r>
            <a:r>
              <a:rPr lang="fr-FR" dirty="0"/>
              <a:t> of </a:t>
            </a:r>
            <a:br>
              <a:rPr lang="fr-FR" dirty="0"/>
            </a:br>
            <a:r>
              <a:rPr lang="fr-FR" dirty="0"/>
              <a:t>the </a:t>
            </a:r>
            <a:r>
              <a:rPr lang="fr-FR" dirty="0" err="1"/>
              <a:t>presentation</a:t>
            </a:r>
            <a:endParaRPr lang="de-DE" dirty="0"/>
          </a:p>
        </p:txBody>
      </p:sp>
      <p:sp>
        <p:nvSpPr>
          <p:cNvPr id="18" name="Espace réservé de la date 3">
            <a:extLst>
              <a:ext uri="{FF2B5EF4-FFF2-40B4-BE49-F238E27FC236}">
                <a16:creationId xmlns:a16="http://schemas.microsoft.com/office/drawing/2014/main" id="{FF417585-B20E-59E1-1DF1-06BE40B4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5913" y="1317811"/>
            <a:ext cx="3240087" cy="27445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7A84F51-DD2D-6443-8357-AF4A4FA67EFC}" type="datetime1">
              <a:rPr lang="fr-LU" smtClean="0">
                <a:solidFill>
                  <a:schemeClr val="accent1"/>
                </a:solidFill>
              </a:rPr>
              <a:t>09/03/2026</a:t>
            </a:fld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A38F01-6871-705C-0662-AF92BA4A6E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55913" y="4338687"/>
            <a:ext cx="3240087" cy="609831"/>
          </a:xfrm>
          <a:noFill/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Last </a:t>
            </a:r>
            <a:r>
              <a:rPr lang="fr-FR" dirty="0" err="1"/>
              <a:t>name</a:t>
            </a:r>
            <a:r>
              <a:rPr lang="fr-FR" dirty="0"/>
              <a:t> of the speaker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A7D6D538-DD36-68E0-E18D-DAF949746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4961272"/>
            <a:ext cx="3240087" cy="313323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Fonction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DAB4D34F-FA9B-CF73-0751-CF0A0761E46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55913" y="1592263"/>
            <a:ext cx="3240088" cy="327445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1">
                <a:solidFill>
                  <a:schemeClr val="bg1"/>
                </a:solidFill>
              </a:defRPr>
            </a:lvl4pPr>
            <a:lvl5pPr>
              <a:defRPr>
                <a:solidFill>
                  <a:srgbClr val="1E3446"/>
                </a:solidFill>
              </a:defRPr>
            </a:lvl5pPr>
          </a:lstStyle>
          <a:p>
            <a:pPr lvl="4"/>
            <a:r>
              <a:rPr lang="fr-FR" dirty="0"/>
              <a:t>Place </a:t>
            </a:r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FE4D80F-488D-0FBD-DC00-24533536D2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2760769" y="2567980"/>
            <a:ext cx="5907027" cy="2673013"/>
          </a:xfrm>
          <a:prstGeom prst="rect">
            <a:avLst/>
          </a:prstGeom>
        </p:spPr>
      </p:pic>
      <p:sp>
        <p:nvSpPr>
          <p:cNvPr id="3" name="Espace réservé pour une image  11">
            <a:extLst>
              <a:ext uri="{FF2B5EF4-FFF2-40B4-BE49-F238E27FC236}">
                <a16:creationId xmlns:a16="http://schemas.microsoft.com/office/drawing/2014/main" id="{3E4116CB-A6B1-D9BA-B564-8FD6068451C7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0769600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space réservé pour une image  11">
            <a:extLst>
              <a:ext uri="{FF2B5EF4-FFF2-40B4-BE49-F238E27FC236}">
                <a16:creationId xmlns:a16="http://schemas.microsoft.com/office/drawing/2014/main" id="{0FB061EF-A03F-9B7F-F7D7-1372F7B59F8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344744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FA5D353A-4967-1D2D-0627-B0966713B93F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904584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20" name="Espace réservé pour une image  11">
            <a:extLst>
              <a:ext uri="{FF2B5EF4-FFF2-40B4-BE49-F238E27FC236}">
                <a16:creationId xmlns:a16="http://schemas.microsoft.com/office/drawing/2014/main" id="{4B9205D4-921C-04EB-41B1-220BC2E6BF3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427788" y="6096001"/>
            <a:ext cx="1311275" cy="6540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CF10A2B-FD31-610C-BBAB-ABA47D68624F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7C997D2-20DB-BD90-E11D-8B9A1ABB4A9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8F6E8F2B-FC99-8AD3-F61A-25B4B7C9D969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 userDrawn="1"/>
          </p:nvPicPr>
          <p:blipFill>
            <a:blip r:embed="rId3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9" name="Espace réservé pour une image  13">
            <a:extLst>
              <a:ext uri="{FF2B5EF4-FFF2-40B4-BE49-F238E27FC236}">
                <a16:creationId xmlns:a16="http://schemas.microsoft.com/office/drawing/2014/main" id="{C41FC692-35BC-199D-B11F-EA28F863B61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740337" y="1592262"/>
            <a:ext cx="3866530" cy="3866530"/>
          </a:xfrm>
          <a:prstGeom prst="ellipse">
            <a:avLst/>
          </a:prstGeom>
          <a:noFill/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Insert </a:t>
            </a:r>
            <a:r>
              <a:rPr lang="de-DE" dirty="0" err="1"/>
              <a:t>image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645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4B86F6-CC8E-A038-D22A-4F8BB7F2C565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B0DDDD-9169-B240-C1C5-4D35FBD394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696" y="881928"/>
            <a:ext cx="11160367" cy="6129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79CE81-AC4D-8C92-F552-7B53503ED52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15938" y="2060576"/>
            <a:ext cx="5580062" cy="35612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048A79-E103-99CC-9B62-4538647BF2C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76063" y="2060577"/>
            <a:ext cx="5400000" cy="356129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fr-FR" dirty="0"/>
              <a:t>Insert image or content</a:t>
            </a:r>
            <a:endParaRPr lang="de-D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680139-B39E-A5DE-4C0B-6A6C5104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3681" y="6356350"/>
            <a:ext cx="134623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A25ECFD0-AE5B-252C-C1A4-BF8BDFED4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11CE6BC8-70FD-1EDE-6A2A-E540FF69F96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D1ECF9B4-4056-AB58-4D7C-CAA320F7885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58B4B2B9-6137-57FD-B18F-413DDA527B9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050324EE-EF4A-6E57-1BDF-C95A6264E50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6507F87D-F097-E433-4138-133979518D3B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space réservé du texte 7">
            <a:extLst>
              <a:ext uri="{FF2B5EF4-FFF2-40B4-BE49-F238E27FC236}">
                <a16:creationId xmlns:a16="http://schemas.microsoft.com/office/drawing/2014/main" id="{01B637CD-9473-73B1-3BB8-1966F08177E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65927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4981DB-A2D2-D345-FABB-74F9371A9CD0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B0DDDD-9169-B240-C1C5-4D35FBD394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696" y="883687"/>
            <a:ext cx="11160367" cy="10351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680139-B39E-A5DE-4C0B-6A6C5104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7543" y="6356350"/>
            <a:ext cx="135236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E5750DD-810D-ED44-A5F1-D78FE2CD5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082750DB-AA67-2188-B620-791E8F1B415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A41AC20C-EB63-8D2E-6189-FAF62273CEB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00AA3461-6D37-A7A8-6E2B-6F41A0E2374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513FE3EA-57AE-ABDE-28BE-7D7295304B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0BE20E4-7539-2A43-865F-CDB69B311A3F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698F5FC3-3CB2-413F-AB85-85FA2DC715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4BEA45D3-F647-835B-4AE8-00DBCF6150EF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156063" y="3782627"/>
            <a:ext cx="2520000" cy="1830773"/>
          </a:xfrm>
        </p:spPr>
        <p:txBody>
          <a:bodyPr/>
          <a:lstStyle>
            <a:lvl3pPr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C1819544-B60C-C091-3739-B6BE0246B4E7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6276025" y="3782627"/>
            <a:ext cx="2520000" cy="1830773"/>
          </a:xfrm>
        </p:spPr>
        <p:txBody>
          <a:bodyPr/>
          <a:lstStyle>
            <a:lvl3pPr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8" name="Espace réservé du contenu 3">
            <a:extLst>
              <a:ext uri="{FF2B5EF4-FFF2-40B4-BE49-F238E27FC236}">
                <a16:creationId xmlns:a16="http://schemas.microsoft.com/office/drawing/2014/main" id="{CECA5940-91F2-49D0-F7EA-2B9250E51000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515938" y="3782627"/>
            <a:ext cx="2520000" cy="1830773"/>
          </a:xfrm>
        </p:spPr>
        <p:txBody>
          <a:bodyPr/>
          <a:lstStyle>
            <a:lvl3pPr>
              <a:defRPr sz="1600">
                <a:solidFill>
                  <a:schemeClr val="bg1"/>
                </a:solidFill>
              </a:defRPr>
            </a:lvl3pPr>
          </a:lstStyle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5135BFA8-CB2A-4E02-BF82-8488E624CA41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3324225" y="3782627"/>
            <a:ext cx="2520000" cy="1830773"/>
          </a:xfrm>
        </p:spPr>
        <p:txBody>
          <a:bodyPr/>
          <a:lstStyle>
            <a:lvl3pPr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0" name="Espace réservé du contenu 4">
            <a:extLst>
              <a:ext uri="{FF2B5EF4-FFF2-40B4-BE49-F238E27FC236}">
                <a16:creationId xmlns:a16="http://schemas.microsoft.com/office/drawing/2014/main" id="{1C7B8320-A967-D58B-7850-E770DBF9007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15938" y="2060575"/>
            <a:ext cx="2522537" cy="1571625"/>
          </a:xfrm>
          <a:solidFill>
            <a:schemeClr val="tx2">
              <a:lumMod val="10000"/>
              <a:lumOff val="9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22" name="Espace réservé du contenu 4">
            <a:extLst>
              <a:ext uri="{FF2B5EF4-FFF2-40B4-BE49-F238E27FC236}">
                <a16:creationId xmlns:a16="http://schemas.microsoft.com/office/drawing/2014/main" id="{6A0F352F-42B0-9CD5-AD0D-DC2D8D1C32EF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324225" y="2060575"/>
            <a:ext cx="2522537" cy="1571625"/>
          </a:xfrm>
          <a:solidFill>
            <a:schemeClr val="tx2">
              <a:lumMod val="10000"/>
              <a:lumOff val="9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24" name="Espace réservé du contenu 4">
            <a:extLst>
              <a:ext uri="{FF2B5EF4-FFF2-40B4-BE49-F238E27FC236}">
                <a16:creationId xmlns:a16="http://schemas.microsoft.com/office/drawing/2014/main" id="{A73E0637-D05D-2AF2-3F40-947F8C193CB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275739" y="2060575"/>
            <a:ext cx="2522537" cy="1571625"/>
          </a:xfrm>
          <a:solidFill>
            <a:schemeClr val="tx2">
              <a:lumMod val="10000"/>
              <a:lumOff val="9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26" name="Espace réservé du contenu 4">
            <a:extLst>
              <a:ext uri="{FF2B5EF4-FFF2-40B4-BE49-F238E27FC236}">
                <a16:creationId xmlns:a16="http://schemas.microsoft.com/office/drawing/2014/main" id="{0EEB5B26-DB89-D6B5-7AE9-CC56BC284F5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149832" y="2060575"/>
            <a:ext cx="2522537" cy="1571625"/>
          </a:xfrm>
          <a:solidFill>
            <a:schemeClr val="tx2">
              <a:lumMod val="10000"/>
              <a:lumOff val="9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8177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6D40642E-CA04-0E79-ADF2-F2F526CA7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" y="692151"/>
            <a:ext cx="12192000" cy="6165850"/>
          </a:xfrm>
          <a:solidFill>
            <a:schemeClr val="accent2"/>
          </a:solidFill>
        </p:spPr>
        <p:txBody>
          <a:bodyPr anchor="t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 algn="l"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4"/>
            <a:r>
              <a:rPr lang="de-DE" dirty="0"/>
              <a:t>Insert </a:t>
            </a:r>
            <a:r>
              <a:rPr lang="de-DE" dirty="0" err="1"/>
              <a:t>image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content</a:t>
            </a:r>
            <a:endParaRPr lang="de-D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4DA524-8F18-1053-E624-965F1D1E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527A64B3-7CA2-0680-3888-52DD2BC4B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0" name="Espace réservé pour une image  11">
            <a:extLst>
              <a:ext uri="{FF2B5EF4-FFF2-40B4-BE49-F238E27FC236}">
                <a16:creationId xmlns:a16="http://schemas.microsoft.com/office/drawing/2014/main" id="{EB736E7D-B121-CF5D-DF9A-602F5D64758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9D82C2E0-64BF-B1FA-5406-19FE911B539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13F90AD-2974-281C-B1DA-8BB558D84C0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CF736C83-F6C7-FA92-028C-1B8BD85699B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86057D5-643C-09E3-E16C-16C67A171E17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8444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97DBBB9-154F-FA98-9091-A317758428D2}"/>
              </a:ext>
            </a:extLst>
          </p:cNvPr>
          <p:cNvSpPr/>
          <p:nvPr userDrawn="1"/>
        </p:nvSpPr>
        <p:spPr>
          <a:xfrm>
            <a:off x="0" y="692150"/>
            <a:ext cx="12192000" cy="6165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E49380-6F7C-727B-D1E7-CAD795CDBE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7" y="692152"/>
            <a:ext cx="7008813" cy="4955116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t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 algn="l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4"/>
            <a:r>
              <a:rPr lang="de-DE" dirty="0"/>
              <a:t>Insert </a:t>
            </a:r>
            <a:r>
              <a:rPr lang="de-DE" dirty="0" err="1"/>
              <a:t>image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content</a:t>
            </a:r>
            <a:endParaRPr lang="de-DE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9DBBEB-13CF-3A3F-5D2B-E2C8B9A8EC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883499"/>
            <a:ext cx="4262739" cy="871431"/>
          </a:xfrm>
        </p:spPr>
        <p:txBody>
          <a:bodyPr anchor="t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D56612-9286-B3AD-1FAE-9E977267D96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9118" y="2060576"/>
            <a:ext cx="4262739" cy="359515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text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58F07B-6CB8-A283-0FB1-24EA77F3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517851-6EA8-E4E3-BE56-F29BD09E2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 dirty="0"/>
              <a:t>Title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the</a:t>
            </a:r>
            <a:r>
              <a:rPr lang="de-DE" sz="800" dirty="0"/>
              <a:t> </a:t>
            </a:r>
            <a:r>
              <a:rPr lang="de-DE" sz="800" dirty="0" err="1"/>
              <a:t>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FBB1D1DC-D425-1DF0-EC3E-F7F6F89E199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5562828-2194-B35D-D7D6-EE562BFCFCD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BF4BC91A-B129-2B67-35E9-D1A05827440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0104E472-11BD-F368-87AF-403D1CFE575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A7E03E0-8A4C-2894-E785-0013720FCC2B}"/>
              </a:ext>
            </a:extLst>
          </p:cNvPr>
          <p:cNvSpPr/>
          <p:nvPr userDrawn="1"/>
        </p:nvSpPr>
        <p:spPr>
          <a:xfrm>
            <a:off x="-147105" y="983729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BD36655-E466-4C0F-CFC1-517451AE2C2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7628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EFC63E-9C8D-ED64-42F2-D2C773667058}"/>
              </a:ext>
            </a:extLst>
          </p:cNvPr>
          <p:cNvSpPr/>
          <p:nvPr userDrawn="1"/>
        </p:nvSpPr>
        <p:spPr>
          <a:xfrm>
            <a:off x="-186744" y="392806"/>
            <a:ext cx="342319" cy="87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4D806F-57CE-0DCB-6166-987EA66A69AF}"/>
              </a:ext>
            </a:extLst>
          </p:cNvPr>
          <p:cNvSpPr/>
          <p:nvPr userDrawn="1"/>
        </p:nvSpPr>
        <p:spPr>
          <a:xfrm>
            <a:off x="0" y="1000460"/>
            <a:ext cx="12192000" cy="5857539"/>
          </a:xfrm>
          <a:prstGeom prst="rect">
            <a:avLst/>
          </a:prstGeom>
          <a:solidFill>
            <a:srgbClr val="1E34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C6DCCDFE-AA5F-8F59-BA10-38A9CEFBFDDB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91190" y="-113097"/>
            <a:ext cx="12448938" cy="1091218"/>
            <a:chOff x="0" y="-103394"/>
            <a:chExt cx="12254566" cy="10741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FECD467-B22A-3973-09C0-512AA224007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67F9DC52-4F56-524F-73A4-BCD3A32A306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0BD146A0-2664-BE36-D691-D9D3A6A3CC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172121" y="3931595"/>
            <a:ext cx="1028700" cy="10287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1F61EB8-A026-2AE7-53B3-782DD8B66E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172121" y="2998568"/>
            <a:ext cx="1028700" cy="10287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0E267DC-D146-1AA9-4C6F-1650F27036A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3172121" y="4872420"/>
            <a:ext cx="1028700" cy="1028700"/>
          </a:xfrm>
          <a:prstGeom prst="rect">
            <a:avLst/>
          </a:prstGeom>
        </p:spPr>
      </p:pic>
      <p:pic>
        <p:nvPicPr>
          <p:cNvPr id="12" name="Image 11" descr="Une image contenant symbole, logo, Graphique, cercle&#10;&#10;Le contenu généré par l’IA peut être incorrect.">
            <a:extLst>
              <a:ext uri="{FF2B5EF4-FFF2-40B4-BE49-F238E27FC236}">
                <a16:creationId xmlns:a16="http://schemas.microsoft.com/office/drawing/2014/main" id="{D39F9880-7630-B0A8-1126-83C5DB58B5E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200082" y="2998568"/>
            <a:ext cx="1028700" cy="102870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BD5700FB-7663-5CB6-FC33-EA9F39E0CF4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200082" y="3931595"/>
            <a:ext cx="1028700" cy="10287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1F5494D-662B-7F2E-C682-1221BB590A5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6200082" y="4872420"/>
            <a:ext cx="1028700" cy="1028700"/>
          </a:xfrm>
          <a:prstGeom prst="rect">
            <a:avLst/>
          </a:prstGeom>
        </p:spPr>
      </p:pic>
      <p:sp>
        <p:nvSpPr>
          <p:cNvPr id="15" name="Titre 1">
            <a:extLst>
              <a:ext uri="{FF2B5EF4-FFF2-40B4-BE49-F238E27FC236}">
                <a16:creationId xmlns:a16="http://schemas.microsoft.com/office/drawing/2014/main" id="{65765579-F34A-9FCA-CA6A-7ACEFF0760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4225" y="1592263"/>
            <a:ext cx="5795963" cy="737857"/>
          </a:xfrm>
        </p:spPr>
        <p:txBody>
          <a:bodyPr/>
          <a:lstStyle>
            <a:lvl1pPr>
              <a:defRPr sz="4800">
                <a:solidFill>
                  <a:srgbClr val="E13C22"/>
                </a:solidFill>
              </a:defRPr>
            </a:lvl1pPr>
          </a:lstStyle>
          <a:p>
            <a:r>
              <a:rPr lang="fr-FR" dirty="0" err="1"/>
              <a:t>Thank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!</a:t>
            </a:r>
            <a:endParaRPr lang="de-DE" dirty="0"/>
          </a:p>
        </p:txBody>
      </p:sp>
      <p:sp>
        <p:nvSpPr>
          <p:cNvPr id="20" name="Espace réservé du texte 24">
            <a:extLst>
              <a:ext uri="{FF2B5EF4-FFF2-40B4-BE49-F238E27FC236}">
                <a16:creationId xmlns:a16="http://schemas.microsoft.com/office/drawing/2014/main" id="{0CACFD99-5724-4804-2A5D-41C2B720B5E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24225" y="2422526"/>
            <a:ext cx="6863050" cy="661987"/>
          </a:xfrm>
        </p:spPr>
        <p:txBody>
          <a:bodyPr>
            <a:noAutofit/>
          </a:bodyPr>
          <a:lstStyle>
            <a:lvl1pPr>
              <a:defRPr sz="14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University </a:t>
            </a:r>
            <a:r>
              <a:rPr lang="de-DE" dirty="0" err="1"/>
              <a:t>of</a:t>
            </a:r>
            <a:r>
              <a:rPr lang="de-DE" dirty="0"/>
              <a:t> Luxembourg: </a:t>
            </a:r>
            <a:r>
              <a:rPr lang="de-DE" dirty="0" err="1"/>
              <a:t>www.uni.lu</a:t>
            </a:r>
            <a:endParaRPr lang="de-DE" dirty="0"/>
          </a:p>
          <a:p>
            <a:pPr lvl="0"/>
            <a:r>
              <a:rPr lang="de-DE" dirty="0" err="1"/>
              <a:t>For</a:t>
            </a:r>
            <a:r>
              <a:rPr lang="de-DE" dirty="0"/>
              <a:t> a virtual tour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Belval</a:t>
            </a:r>
            <a:r>
              <a:rPr lang="de-DE" dirty="0"/>
              <a:t> Campus,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visit</a:t>
            </a:r>
            <a:r>
              <a:rPr lang="de-DE" dirty="0"/>
              <a:t>: </a:t>
            </a:r>
            <a:r>
              <a:rPr lang="de-DE" dirty="0" err="1"/>
              <a:t>www.virtualtour.lu</a:t>
            </a:r>
            <a:r>
              <a:rPr lang="de-DE" dirty="0"/>
              <a:t>/uni </a:t>
            </a:r>
          </a:p>
        </p:txBody>
      </p:sp>
      <p:sp>
        <p:nvSpPr>
          <p:cNvPr id="22" name="Espace réservé du texte 24">
            <a:extLst>
              <a:ext uri="{FF2B5EF4-FFF2-40B4-BE49-F238E27FC236}">
                <a16:creationId xmlns:a16="http://schemas.microsoft.com/office/drawing/2014/main" id="{DA270A44-E705-ED70-A9F2-AFB1C9D222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55151" y="4598815"/>
            <a:ext cx="2317447" cy="521153"/>
          </a:xfrm>
        </p:spPr>
        <p:txBody>
          <a:bodyPr>
            <a:noAutofit/>
          </a:bodyPr>
          <a:lstStyle>
            <a:lvl1pPr algn="ctr">
              <a:defRPr sz="28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#</a:t>
            </a:r>
            <a:r>
              <a:rPr lang="de-DE" dirty="0" err="1"/>
              <a:t>uni_lu</a:t>
            </a:r>
            <a:endParaRPr lang="de-DE" dirty="0"/>
          </a:p>
        </p:txBody>
      </p:sp>
      <p:sp>
        <p:nvSpPr>
          <p:cNvPr id="23" name="Espace réservé du texte 24">
            <a:extLst>
              <a:ext uri="{FF2B5EF4-FFF2-40B4-BE49-F238E27FC236}">
                <a16:creationId xmlns:a16="http://schemas.microsoft.com/office/drawing/2014/main" id="{86FD1252-AEDA-BA3E-CC40-B5CC2B8816C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78635" y="3858392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Facebook</a:t>
            </a:r>
          </a:p>
        </p:txBody>
      </p:sp>
      <p:sp>
        <p:nvSpPr>
          <p:cNvPr id="24" name="Espace réservé du texte 24">
            <a:extLst>
              <a:ext uri="{FF2B5EF4-FFF2-40B4-BE49-F238E27FC236}">
                <a16:creationId xmlns:a16="http://schemas.microsoft.com/office/drawing/2014/main" id="{2C71F68F-2A33-5368-F9EB-59235DD689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50979" y="4780661"/>
            <a:ext cx="670985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Instagram</a:t>
            </a:r>
          </a:p>
        </p:txBody>
      </p:sp>
      <p:sp>
        <p:nvSpPr>
          <p:cNvPr id="26" name="Espace réservé du texte 24">
            <a:extLst>
              <a:ext uri="{FF2B5EF4-FFF2-40B4-BE49-F238E27FC236}">
                <a16:creationId xmlns:a16="http://schemas.microsoft.com/office/drawing/2014/main" id="{B3271284-CEE6-FE60-885D-064B0C5069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635" y="5716938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Linkedin</a:t>
            </a:r>
            <a:endParaRPr lang="de-DE" dirty="0"/>
          </a:p>
        </p:txBody>
      </p:sp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048F21AD-773C-761F-2C0D-87891A01E7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406596" y="3858392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/>
              <a:t>Youtube</a:t>
            </a:r>
            <a:endParaRPr lang="de-DE" dirty="0"/>
          </a:p>
        </p:txBody>
      </p:sp>
      <p:sp>
        <p:nvSpPr>
          <p:cNvPr id="35" name="Espace réservé du texte 24">
            <a:extLst>
              <a:ext uri="{FF2B5EF4-FFF2-40B4-BE49-F238E27FC236}">
                <a16:creationId xmlns:a16="http://schemas.microsoft.com/office/drawing/2014/main" id="{6EEFEE63-8A94-5A9B-88B5-E61976A86D9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06596" y="4780661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Threads</a:t>
            </a:r>
          </a:p>
        </p:txBody>
      </p:sp>
      <p:sp>
        <p:nvSpPr>
          <p:cNvPr id="36" name="Espace réservé du texte 24">
            <a:extLst>
              <a:ext uri="{FF2B5EF4-FFF2-40B4-BE49-F238E27FC236}">
                <a16:creationId xmlns:a16="http://schemas.microsoft.com/office/drawing/2014/main" id="{61AE3A2C-8A19-A89D-0A0E-47111ED0A6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06596" y="5716938"/>
            <a:ext cx="615673" cy="210166"/>
          </a:xfrm>
        </p:spPr>
        <p:txBody>
          <a:bodyPr/>
          <a:lstStyle>
            <a:lvl1pPr algn="ctr">
              <a:defRPr sz="1100" b="0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Bluesky</a:t>
            </a:r>
          </a:p>
        </p:txBody>
      </p:sp>
      <p:sp>
        <p:nvSpPr>
          <p:cNvPr id="39" name="Espace réservé pour une image  36">
            <a:extLst>
              <a:ext uri="{FF2B5EF4-FFF2-40B4-BE49-F238E27FC236}">
                <a16:creationId xmlns:a16="http://schemas.microsoft.com/office/drawing/2014/main" id="{8CC0A95F-FC46-DA11-68CA-3A6640B99EC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426450" y="3591455"/>
            <a:ext cx="1387475" cy="1387475"/>
          </a:xfrm>
        </p:spPr>
        <p:txBody>
          <a:bodyPr/>
          <a:lstStyle/>
          <a:p>
            <a:r>
              <a:rPr lang="fr-FR" dirty="0"/>
              <a:t>Cliquez sur l'icône pour ajouter une image</a:t>
            </a:r>
            <a:endParaRPr lang="de-DE" dirty="0"/>
          </a:p>
        </p:txBody>
      </p:sp>
      <p:sp>
        <p:nvSpPr>
          <p:cNvPr id="41" name="Espace réservé du texte 24">
            <a:extLst>
              <a:ext uri="{FF2B5EF4-FFF2-40B4-BE49-F238E27FC236}">
                <a16:creationId xmlns:a16="http://schemas.microsoft.com/office/drawing/2014/main" id="{8D30D8F8-8D4F-F2AF-1336-EF72A459481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76299" y="5482026"/>
            <a:ext cx="2109020" cy="438087"/>
          </a:xfrm>
        </p:spPr>
        <p:txBody>
          <a:bodyPr>
            <a:noAutofit/>
          </a:bodyPr>
          <a:lstStyle>
            <a:lvl1pPr algn="ctr">
              <a:defRPr sz="1400" b="1" u="none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Follow </a:t>
            </a:r>
            <a:r>
              <a:rPr lang="de-DE" dirty="0" err="1"/>
              <a:t>us</a:t>
            </a:r>
            <a:endParaRPr lang="de-DE" dirty="0"/>
          </a:p>
          <a:p>
            <a:pPr lvl="0"/>
            <a:r>
              <a:rPr lang="de-DE" dirty="0" err="1"/>
              <a:t>Socialmedia.uni.lu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197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D7CB5-3321-7284-946E-C52EFE0459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5683" y="889221"/>
            <a:ext cx="11150380" cy="1103399"/>
          </a:xfrm>
        </p:spPr>
        <p:txBody>
          <a:bodyPr/>
          <a:lstStyle>
            <a:lvl1pPr>
              <a:defRPr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28D67-BB18-455C-5BB9-A8DEFD774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8EF6CE-318E-D937-E762-C394D6B5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3678708-C290-1807-5281-ABA55BF78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F15355BF-C0C3-3F40-A497-7541BA7E593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71B7567-457F-FED1-76DF-754A8497489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E53F325F-0AFE-6B3C-A763-8635266348D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68E27EF9-27FC-C379-BE32-29B45F7D46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54EC1C3-1B17-D895-6746-D2535CC6B1B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41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D05DC-A741-81C0-7681-47EE8E2F1A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A7F3E-6D80-B0D3-E505-DB55E23F2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6" y="2060576"/>
            <a:ext cx="5580063" cy="35528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83E465-01D6-01D4-D581-7C13823C6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5388" y="2060576"/>
            <a:ext cx="5400675" cy="3535892"/>
          </a:xfrm>
        </p:spPr>
        <p:txBody>
          <a:bodyPr>
            <a:normAutofit/>
          </a:bodyPr>
          <a:lstStyle>
            <a:lvl1pPr marL="184150" indent="-184150">
              <a:lnSpc>
                <a:spcPct val="150000"/>
              </a:lnSpc>
              <a:spcAft>
                <a:spcPts val="100"/>
              </a:spcAft>
              <a:buFont typeface="Arial" panose="020B0604020202020204" pitchFamily="34" charset="0"/>
              <a:buChar char="•"/>
              <a:tabLst/>
              <a:defRPr/>
            </a:lvl1pPr>
            <a:lvl2pPr>
              <a:lnSpc>
                <a:spcPct val="150000"/>
              </a:lnSpc>
              <a:spcAft>
                <a:spcPts val="100"/>
              </a:spcAft>
              <a:defRPr/>
            </a:lvl2pPr>
            <a:lvl3pPr>
              <a:lnSpc>
                <a:spcPct val="150000"/>
              </a:lnSpc>
              <a:spcAft>
                <a:spcPts val="100"/>
              </a:spcAft>
              <a:defRPr/>
            </a:lvl3pPr>
            <a:lvl4pPr>
              <a:lnSpc>
                <a:spcPct val="150000"/>
              </a:lnSpc>
              <a:spcAft>
                <a:spcPts val="100"/>
              </a:spcAft>
              <a:defRPr/>
            </a:lvl4pPr>
            <a:lvl5pPr>
              <a:lnSpc>
                <a:spcPct val="150000"/>
              </a:lnSpc>
              <a:spcAft>
                <a:spcPts val="100"/>
              </a:spcAft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65B93-7A6B-E52C-34DA-5BCA7B99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6350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B6D116-ADE7-C266-F847-9A9DD55DD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3D62521E-6402-628F-EE40-664046905CB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7186240-39E3-E6EE-149E-AFF6443D612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D2E68A11-4E17-70C4-F559-BD1787EA60F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A0256749-BB0D-092B-7CEF-34D6E5B609F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62539C32-2190-8355-669E-2F1BBB5FA3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909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D05DC-A741-81C0-7681-47EE8E2F1A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A7F3E-6D80-B0D3-E505-DB55E23F2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7" y="2060575"/>
            <a:ext cx="11160125" cy="3578225"/>
          </a:xfrm>
        </p:spPr>
        <p:txBody>
          <a:bodyPr numCol="2" spcCol="180000">
            <a:normAutofit/>
          </a:bodyPr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65B93-7A6B-E52C-34DA-5BCA7B99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3681" y="6356350"/>
            <a:ext cx="1346232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DBB75AF-B01E-30AD-37C9-EFBF4F68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0" name="Espace réservé pour une image  11">
            <a:extLst>
              <a:ext uri="{FF2B5EF4-FFF2-40B4-BE49-F238E27FC236}">
                <a16:creationId xmlns:a16="http://schemas.microsoft.com/office/drawing/2014/main" id="{44A7EE3E-13F5-18B1-AD07-DFB7E60F6A8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9863DA3D-8A78-BA93-98CF-8511EF15A3B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EE18854E-CB5B-B832-8DAF-07240C4165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115B52C1-FE40-05C9-96C7-218F9B01A73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8E57CF5-6300-83A3-08E2-84D20F81BA8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612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E8FA5D1-9C44-EA66-D564-CD1255FD5FAD}"/>
              </a:ext>
            </a:extLst>
          </p:cNvPr>
          <p:cNvSpPr/>
          <p:nvPr userDrawn="1"/>
        </p:nvSpPr>
        <p:spPr>
          <a:xfrm>
            <a:off x="-186744" y="457044"/>
            <a:ext cx="342319" cy="811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7D416F73-9070-90D4-5F4A-595C79EA0B1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692150"/>
            <a:ext cx="12192000" cy="616585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31C4E-C5B4-1850-9245-0D3984371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2228D781-0620-8663-C6FF-EADDD100E6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079052" y="1350106"/>
            <a:ext cx="4158104" cy="4157788"/>
          </a:xfrm>
          <a:prstGeom prst="ellipse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de-DE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088C91-8C0E-84E1-DEF3-79345F385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13" y="2577548"/>
            <a:ext cx="8649716" cy="1669774"/>
          </a:xfrm>
        </p:spPr>
        <p:txBody>
          <a:bodyPr anchor="ctr" anchorCtr="0"/>
          <a:lstStyle>
            <a:lvl1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48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New </a:t>
            </a:r>
            <a:r>
              <a:rPr lang="fr-FR" dirty="0" err="1"/>
              <a:t>chapter</a:t>
            </a:r>
            <a:endParaRPr lang="fr-FR" dirty="0"/>
          </a:p>
          <a:p>
            <a:pPr marL="0" marR="0" lvl="1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Insert </a:t>
            </a:r>
            <a:r>
              <a:rPr lang="fr-FR" dirty="0" err="1"/>
              <a:t>subtitle</a:t>
            </a:r>
            <a:endParaRPr lang="de-DE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91F6F11-4A06-7C40-5E11-D5E70D1F56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38" y="2636837"/>
            <a:ext cx="1289179" cy="1584325"/>
          </a:xfrm>
        </p:spPr>
        <p:txBody>
          <a:bodyPr anchor="ctr"/>
          <a:lstStyle>
            <a:lvl1pPr algn="l">
              <a:defRPr sz="82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fr-FR" dirty="0"/>
              <a:t>1</a:t>
            </a:r>
            <a:endParaRPr lang="de-DE" dirty="0"/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8ED6A681-8DE1-A3A1-3992-C3831D644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FE54C7F4-8EF8-F1A3-E9CA-8A682876EFA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68F336D5-6143-FE47-8DC4-22E4B4AB9F9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3498E8D3-8105-E302-678E-3DEDFC57F4D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5BC4DC24-47E1-C6D8-26B6-E9806C14052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627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51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p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E8FA5D1-9C44-EA66-D564-CD1255FD5FAD}"/>
              </a:ext>
            </a:extLst>
          </p:cNvPr>
          <p:cNvSpPr/>
          <p:nvPr userDrawn="1"/>
        </p:nvSpPr>
        <p:spPr>
          <a:xfrm>
            <a:off x="-186744" y="457044"/>
            <a:ext cx="342319" cy="811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space réservé pour une image  6">
            <a:extLst>
              <a:ext uri="{FF2B5EF4-FFF2-40B4-BE49-F238E27FC236}">
                <a16:creationId xmlns:a16="http://schemas.microsoft.com/office/drawing/2014/main" id="{7D416F73-9070-90D4-5F4A-595C79EA0B1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692150"/>
            <a:ext cx="12192000" cy="616585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31C4E-C5B4-1850-9245-0D3984371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088C91-8C0E-84E1-DEF3-79345F385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26892" y="2060575"/>
            <a:ext cx="5400675" cy="1368425"/>
          </a:xfrm>
        </p:spPr>
        <p:txBody>
          <a:bodyPr anchor="ctr" anchorCtr="0"/>
          <a:lstStyle>
            <a:lvl1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2800" b="1">
                <a:solidFill>
                  <a:schemeClr val="accent1"/>
                </a:solidFill>
              </a:defRPr>
            </a:lvl1pPr>
            <a:lvl2pPr>
              <a:defRPr i="1">
                <a:solidFill>
                  <a:schemeClr val="tx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First &amp; last </a:t>
            </a:r>
            <a:r>
              <a:rPr lang="fr-FR" dirty="0" err="1"/>
              <a:t>name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of the speaker</a:t>
            </a:r>
          </a:p>
        </p:txBody>
      </p:sp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8ED6A681-8DE1-A3A1-3992-C3831D644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1872E886-DA24-A8E1-95C9-1D91E865EF0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26892" y="4233615"/>
            <a:ext cx="5400675" cy="1721254"/>
          </a:xfrm>
          <a:noFill/>
        </p:spPr>
        <p:txBody>
          <a:bodyPr/>
          <a:lstStyle>
            <a:lvl1pPr>
              <a:defRPr>
                <a:solidFill>
                  <a:srgbClr val="1E3446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 i="0">
                <a:solidFill>
                  <a:srgbClr val="1E3446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3"/>
            <a:r>
              <a:rPr lang="fr-FR" dirty="0"/>
              <a:t>Insert </a:t>
            </a:r>
            <a:r>
              <a:rPr lang="fr-FR" dirty="0" err="1"/>
              <a:t>discription</a:t>
            </a:r>
            <a:r>
              <a:rPr lang="fr-FR" dirty="0"/>
              <a:t> </a:t>
            </a:r>
            <a:r>
              <a:rPr lang="fr-FR" dirty="0" err="1"/>
              <a:t>text</a:t>
            </a:r>
            <a:endParaRPr lang="fr-FR" dirty="0"/>
          </a:p>
          <a:p>
            <a:pPr lvl="0"/>
            <a:r>
              <a:rPr lang="fr-FR" dirty="0"/>
              <a:t> </a:t>
            </a:r>
            <a:endParaRPr lang="de-DE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01089866-B4C2-E8D0-D9A7-87CA913623B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26892" y="3476693"/>
            <a:ext cx="5400675" cy="309562"/>
          </a:xfrm>
        </p:spPr>
        <p:txBody>
          <a:bodyPr/>
          <a:lstStyle>
            <a:lvl2pPr marL="0" marR="0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 sz="1600" i="1"/>
            </a:lvl2pPr>
          </a:lstStyle>
          <a:p>
            <a:pPr marL="0" marR="0" lvl="1" indent="0" algn="l" defTabSz="540000" rtl="0" eaLnBrk="1" fontAlgn="t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Fonction</a:t>
            </a:r>
            <a:endParaRPr lang="de-DE" dirty="0"/>
          </a:p>
        </p:txBody>
      </p:sp>
      <p:sp>
        <p:nvSpPr>
          <p:cNvPr id="21" name="Espace réservé pour une image  6">
            <a:extLst>
              <a:ext uri="{FF2B5EF4-FFF2-40B4-BE49-F238E27FC236}">
                <a16:creationId xmlns:a16="http://schemas.microsoft.com/office/drawing/2014/main" id="{B410B4A3-A117-99BA-320D-ACFE3AD7C7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079052" y="1350106"/>
            <a:ext cx="4158104" cy="4157788"/>
          </a:xfrm>
          <a:prstGeom prst="ellipse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de-DE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2D5DF88A-D3FB-C8DB-4E80-81124EFB13B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72742" y="2221967"/>
            <a:ext cx="2414066" cy="2414066"/>
          </a:xfrm>
          <a:prstGeom prst="ellipse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de-DE" dirty="0"/>
          </a:p>
        </p:txBody>
      </p:sp>
      <p:sp>
        <p:nvSpPr>
          <p:cNvPr id="7" name="Espace réservé pour une image  11">
            <a:extLst>
              <a:ext uri="{FF2B5EF4-FFF2-40B4-BE49-F238E27FC236}">
                <a16:creationId xmlns:a16="http://schemas.microsoft.com/office/drawing/2014/main" id="{C37A34CD-1CFB-EDC5-563B-F9C7C38264BC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8" name="Espace réservé pour une image  11">
            <a:extLst>
              <a:ext uri="{FF2B5EF4-FFF2-40B4-BE49-F238E27FC236}">
                <a16:creationId xmlns:a16="http://schemas.microsoft.com/office/drawing/2014/main" id="{F28D9999-BE63-D6DB-E464-34F407458B3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167B69B8-94E1-158E-5043-C33402EAC03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9E789478-DA16-DF39-DF5F-DC97D1B0EDC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1970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799" userDrawn="1">
          <p15:clr>
            <a:srgbClr val="FBAE40"/>
          </p15:clr>
        </p15:guide>
        <p15:guide id="3" pos="325" userDrawn="1">
          <p15:clr>
            <a:srgbClr val="FBAE40"/>
          </p15:clr>
        </p15:guide>
        <p15:guide id="4" pos="751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B0DDDD-9169-B240-C1C5-4D35FBD394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696" y="887242"/>
            <a:ext cx="11160367" cy="612948"/>
          </a:xfrm>
        </p:spPr>
        <p:txBody>
          <a:bodyPr/>
          <a:lstStyle/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79CE81-AC4D-8C92-F552-7B53503ED52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15696" y="2060575"/>
            <a:ext cx="5580304" cy="3586692"/>
          </a:xfrm>
        </p:spPr>
        <p:txBody>
          <a:bodyPr/>
          <a:lstStyle/>
          <a:p>
            <a:pPr lvl="0"/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048A79-E103-99CC-9B62-4538647BF2C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76063" y="2060576"/>
            <a:ext cx="5400000" cy="3997324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fr-FR" dirty="0"/>
              <a:t>Insert image or content</a:t>
            </a:r>
            <a:endParaRPr lang="de-D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680139-B39E-A5DE-4C0B-6A6C5104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3681" y="6356350"/>
            <a:ext cx="1346232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A25ECFD0-AE5B-252C-C1A4-BF8BDFED4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11CE6BC8-70FD-1EDE-6A2A-E540FF69F96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D1ECF9B4-4056-AB58-4D7C-CAA320F7885B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58B4B2B9-6137-57FD-B18F-413DDA527B9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4" name="Espace réservé pour une image  11">
            <a:extLst>
              <a:ext uri="{FF2B5EF4-FFF2-40B4-BE49-F238E27FC236}">
                <a16:creationId xmlns:a16="http://schemas.microsoft.com/office/drawing/2014/main" id="{050324EE-EF4A-6E57-1BDF-C95A6264E50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204B6EEA-4393-6E5F-542A-2932EBE8F0B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9" y="5748866"/>
            <a:ext cx="5580062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38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B0DDDD-9169-B240-C1C5-4D35FBD394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696" y="895351"/>
            <a:ext cx="11160367" cy="1035147"/>
          </a:xfrm>
        </p:spPr>
        <p:txBody>
          <a:bodyPr/>
          <a:lstStyle/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680139-B39E-A5DE-4C0B-6A6C5104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7543" y="6356350"/>
            <a:ext cx="1352369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t>‹#›</a:t>
            </a:fld>
            <a:endParaRPr lang="de-DE"/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F973A315-8AD6-C886-5F5E-B920F13EDCDC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156063" y="3782627"/>
            <a:ext cx="2520000" cy="1830773"/>
          </a:xfrm>
        </p:spPr>
        <p:txBody>
          <a:bodyPr/>
          <a:lstStyle/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163F8DDD-0F41-999D-67B0-A411A177BC73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6276025" y="3782627"/>
            <a:ext cx="2520000" cy="1830773"/>
          </a:xfrm>
        </p:spPr>
        <p:txBody>
          <a:bodyPr/>
          <a:lstStyle/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9D9DCBD1-94C3-DDE6-6AA4-38DE1FC10B0D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515938" y="3782627"/>
            <a:ext cx="2520000" cy="1830773"/>
          </a:xfrm>
        </p:spPr>
        <p:txBody>
          <a:bodyPr/>
          <a:lstStyle>
            <a:lvl3pPr>
              <a:defRPr sz="1600"/>
            </a:lvl3pPr>
          </a:lstStyle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F17D3B27-A3A0-BD48-0804-019C85EE3875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3324225" y="3782627"/>
            <a:ext cx="2520000" cy="1830773"/>
          </a:xfrm>
        </p:spPr>
        <p:txBody>
          <a:bodyPr/>
          <a:lstStyle/>
          <a:p>
            <a:pPr lvl="2"/>
            <a:r>
              <a:rPr lang="de-DE" dirty="0"/>
              <a:t>Insert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392CE10-3BF7-0311-D937-E6594282F09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15938" y="2060575"/>
            <a:ext cx="2522537" cy="1571625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10" name="Espace réservé du contenu 4">
            <a:extLst>
              <a:ext uri="{FF2B5EF4-FFF2-40B4-BE49-F238E27FC236}">
                <a16:creationId xmlns:a16="http://schemas.microsoft.com/office/drawing/2014/main" id="{C144CD88-8859-C38D-A85C-0B52C3C9EA9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324225" y="2060575"/>
            <a:ext cx="2522537" cy="1571625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12" name="Espace réservé du contenu 4">
            <a:extLst>
              <a:ext uri="{FF2B5EF4-FFF2-40B4-BE49-F238E27FC236}">
                <a16:creationId xmlns:a16="http://schemas.microsoft.com/office/drawing/2014/main" id="{17034DA7-9EA3-E1EF-B552-D9A3CEADBC03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275739" y="2060575"/>
            <a:ext cx="2522537" cy="1571625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14" name="Espace réservé du contenu 4">
            <a:extLst>
              <a:ext uri="{FF2B5EF4-FFF2-40B4-BE49-F238E27FC236}">
                <a16:creationId xmlns:a16="http://schemas.microsoft.com/office/drawing/2014/main" id="{574AC9A1-4275-A81E-D0FA-C2C0DEF083A0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149832" y="2060575"/>
            <a:ext cx="2522537" cy="1571625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b"/>
          <a:lstStyle>
            <a:lvl1pPr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fr-FR" dirty="0"/>
              <a:t>Insert image</a:t>
            </a:r>
            <a:endParaRPr lang="de-D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E5750DD-810D-ED44-A5F1-D78FE2CD5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00"/>
              <a:t>Title of the presentation</a:t>
            </a:r>
            <a:endParaRPr lang="de-DE" sz="800" dirty="0"/>
          </a:p>
        </p:txBody>
      </p:sp>
      <p:sp>
        <p:nvSpPr>
          <p:cNvPr id="11" name="Espace réservé pour une image  11">
            <a:extLst>
              <a:ext uri="{FF2B5EF4-FFF2-40B4-BE49-F238E27FC236}">
                <a16:creationId xmlns:a16="http://schemas.microsoft.com/office/drawing/2014/main" id="{082750DB-AA67-2188-B620-791E8F1B415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7538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3" name="Espace réservé pour une image  11">
            <a:extLst>
              <a:ext uri="{FF2B5EF4-FFF2-40B4-BE49-F238E27FC236}">
                <a16:creationId xmlns:a16="http://schemas.microsoft.com/office/drawing/2014/main" id="{A41AC20C-EB63-8D2E-6189-FAF62273CEB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8730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5" name="Espace réservé pour une image  11">
            <a:extLst>
              <a:ext uri="{FF2B5EF4-FFF2-40B4-BE49-F238E27FC236}">
                <a16:creationId xmlns:a16="http://schemas.microsoft.com/office/drawing/2014/main" id="{00AA3461-6D37-A7A8-6E2B-6F41A0E2374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228850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16" name="Espace réservé pour une image  11">
            <a:extLst>
              <a:ext uri="{FF2B5EF4-FFF2-40B4-BE49-F238E27FC236}">
                <a16:creationId xmlns:a16="http://schemas.microsoft.com/office/drawing/2014/main" id="{513FE3EA-57AE-ABDE-28BE-7D7295304B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267369" y="6345568"/>
            <a:ext cx="837588" cy="386625"/>
          </a:xfrm>
        </p:spPr>
        <p:txBody>
          <a:bodyPr/>
          <a:lstStyle>
            <a:lvl1pPr>
              <a:defRPr sz="1200">
                <a:solidFill>
                  <a:srgbClr val="1E3446"/>
                </a:solidFill>
              </a:defRPr>
            </a:lvl1pPr>
          </a:lstStyle>
          <a:p>
            <a:r>
              <a:rPr lang="fr-FR" dirty="0"/>
              <a:t>Insert logo</a:t>
            </a:r>
            <a:endParaRPr lang="de-DE" dirty="0"/>
          </a:p>
        </p:txBody>
      </p:sp>
      <p:sp>
        <p:nvSpPr>
          <p:cNvPr id="3" name="Espace réservé du texte 7">
            <a:extLst>
              <a:ext uri="{FF2B5EF4-FFF2-40B4-BE49-F238E27FC236}">
                <a16:creationId xmlns:a16="http://schemas.microsoft.com/office/drawing/2014/main" id="{F53E2160-A112-12FE-859C-0B3C465AE26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5748866"/>
            <a:ext cx="11160125" cy="448734"/>
          </a:xfrm>
        </p:spPr>
        <p:txBody>
          <a:bodyPr/>
          <a:lstStyle>
            <a:lvl1pPr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fr-FR" dirty="0"/>
          </a:p>
          <a:p>
            <a:pPr lvl="0"/>
            <a:r>
              <a:rPr lang="fr-FR" dirty="0"/>
              <a:t>Insert </a:t>
            </a:r>
            <a:r>
              <a:rPr lang="fr-FR" dirty="0" err="1"/>
              <a:t>footnote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2491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802BC9-A8F7-24D7-9EEC-2BD930F4A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3678"/>
            <a:ext cx="11150380" cy="9730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 dirty="0"/>
              <a:t>Insert </a:t>
            </a:r>
            <a:r>
              <a:rPr lang="fr-FR" dirty="0" err="1"/>
              <a:t>text</a:t>
            </a:r>
            <a:endParaRPr lang="de-D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C38D94-E732-7A67-E5BE-49D70B65F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683" y="2060574"/>
            <a:ext cx="11150380" cy="39994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D4CE0A-2B17-C8A7-A4A4-6A10A954E2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1000"/>
              <a:t>Title of the presentation</a:t>
            </a:r>
            <a:endParaRPr lang="de-DE" sz="10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210652-8A46-D16C-4AAD-7A1E29863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6713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CCCCC27-B0FD-5248-BDE4-ED5DBC612083}" type="slidenum">
              <a:rPr lang="de-DE" smtClean="0"/>
              <a:pPr/>
              <a:t>‹#›</a:t>
            </a:fld>
            <a:endParaRPr lang="de-DE" sz="1000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743533F8-463F-4930-1714-BF5AD12F9146}"/>
              </a:ext>
            </a:extLst>
          </p:cNvPr>
          <p:cNvGrpSpPr/>
          <p:nvPr userDrawn="1"/>
        </p:nvGrpSpPr>
        <p:grpSpPr>
          <a:xfrm>
            <a:off x="3039036" y="-77875"/>
            <a:ext cx="9202084" cy="806613"/>
            <a:chOff x="0" y="-103394"/>
            <a:chExt cx="12254566" cy="10741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E9A8AEF-41E0-A0A7-6AA1-DA7904F64DAB}"/>
                </a:ext>
              </a:extLst>
            </p:cNvPr>
            <p:cNvSpPr/>
            <p:nvPr userDrawn="1"/>
          </p:nvSpPr>
          <p:spPr>
            <a:xfrm>
              <a:off x="0" y="0"/>
              <a:ext cx="12192000" cy="953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6C178B38-0633-E2B6-2AC6-D13AD0BCEC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/>
            <a:srcRect l="21081" t="25957" r="21166" b="30156"/>
            <a:stretch>
              <a:fillRect/>
            </a:stretch>
          </p:blipFill>
          <p:spPr>
            <a:xfrm>
              <a:off x="10840996" y="-103394"/>
              <a:ext cx="1413570" cy="1074180"/>
            </a:xfrm>
            <a:prstGeom prst="rect">
              <a:avLst/>
            </a:prstGeom>
          </p:spPr>
        </p:pic>
      </p:grpSp>
      <p:sp>
        <p:nvSpPr>
          <p:cNvPr id="32" name="Ellipse 31">
            <a:extLst>
              <a:ext uri="{FF2B5EF4-FFF2-40B4-BE49-F238E27FC236}">
                <a16:creationId xmlns:a16="http://schemas.microsoft.com/office/drawing/2014/main" id="{59CF95CD-B935-99DD-E26A-DCDF454A35E4}"/>
              </a:ext>
            </a:extLst>
          </p:cNvPr>
          <p:cNvSpPr/>
          <p:nvPr userDrawn="1"/>
        </p:nvSpPr>
        <p:spPr>
          <a:xfrm>
            <a:off x="-143930" y="984487"/>
            <a:ext cx="287859" cy="2878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18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0" r:id="rId2"/>
    <p:sldLayoutId id="2147483650" r:id="rId3"/>
    <p:sldLayoutId id="2147483652" r:id="rId4"/>
    <p:sldLayoutId id="2147483667" r:id="rId5"/>
    <p:sldLayoutId id="2147483666" r:id="rId6"/>
    <p:sldLayoutId id="2147483671" r:id="rId7"/>
    <p:sldLayoutId id="2147483653" r:id="rId8"/>
    <p:sldLayoutId id="2147483659" r:id="rId9"/>
    <p:sldLayoutId id="2147483655" r:id="rId10"/>
    <p:sldLayoutId id="2147483656" r:id="rId11"/>
    <p:sldLayoutId id="2147483669" r:id="rId12"/>
    <p:sldLayoutId id="2147483672" r:id="rId13"/>
    <p:sldLayoutId id="2147483684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34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540000" rtl="0" eaLnBrk="1" fontAlgn="t" latinLnBrk="0" hangingPunct="1">
        <a:lnSpc>
          <a:spcPct val="100000"/>
        </a:lnSpc>
        <a:spcBef>
          <a:spcPts val="100"/>
        </a:spcBef>
        <a:spcAft>
          <a:spcPts val="100"/>
        </a:spcAft>
        <a:buFontTx/>
        <a:buNone/>
        <a:defRPr sz="2000" kern="1200">
          <a:solidFill>
            <a:srgbClr val="1E34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540000" rtl="0" eaLnBrk="1" fontAlgn="t" latinLnBrk="0" hangingPunct="1">
        <a:lnSpc>
          <a:spcPct val="100000"/>
        </a:lnSpc>
        <a:spcBef>
          <a:spcPts val="100"/>
        </a:spcBef>
        <a:spcAft>
          <a:spcPts val="100"/>
        </a:spcAft>
        <a:buFontTx/>
        <a:buNone/>
        <a:defRPr sz="1800" kern="1200">
          <a:solidFill>
            <a:srgbClr val="1E34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540000" rtl="0" eaLnBrk="1" fontAlgn="t" latinLnBrk="0" hangingPunct="1">
        <a:lnSpc>
          <a:spcPct val="100000"/>
        </a:lnSpc>
        <a:spcBef>
          <a:spcPts val="100"/>
        </a:spcBef>
        <a:spcAft>
          <a:spcPts val="100"/>
        </a:spcAft>
        <a:buFontTx/>
        <a:buNone/>
        <a:defRPr sz="1600" kern="1200">
          <a:solidFill>
            <a:srgbClr val="1E34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0" indent="0" algn="l" defTabSz="540000" rtl="0" eaLnBrk="1" fontAlgn="t" latinLnBrk="0" hangingPunct="1">
        <a:lnSpc>
          <a:spcPct val="100000"/>
        </a:lnSpc>
        <a:spcBef>
          <a:spcPts val="100"/>
        </a:spcBef>
        <a:spcAft>
          <a:spcPts val="100"/>
        </a:spcAft>
        <a:buFontTx/>
        <a:buNone/>
        <a:defRPr sz="1400" kern="1200">
          <a:solidFill>
            <a:srgbClr val="1E34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540000" rtl="0" eaLnBrk="1" fontAlgn="t" latinLnBrk="0" hangingPunct="1">
        <a:lnSpc>
          <a:spcPct val="100000"/>
        </a:lnSpc>
        <a:spcBef>
          <a:spcPts val="100"/>
        </a:spcBef>
        <a:spcAft>
          <a:spcPts val="100"/>
        </a:spcAft>
        <a:buFontTx/>
        <a:buNone/>
        <a:defRPr sz="1200" kern="1200">
          <a:solidFill>
            <a:srgbClr val="1E34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orient="horz" pos="4156" userDrawn="1">
          <p15:clr>
            <a:srgbClr val="F26B43"/>
          </p15:clr>
        </p15:guide>
        <p15:guide id="4" pos="7559" userDrawn="1">
          <p15:clr>
            <a:srgbClr val="F26B43"/>
          </p15:clr>
        </p15:guide>
        <p15:guide id="5" pos="98" userDrawn="1">
          <p15:clr>
            <a:srgbClr val="F26B43"/>
          </p15:clr>
        </p15:guide>
        <p15:guide id="6" pos="325" userDrawn="1">
          <p15:clr>
            <a:srgbClr val="F26B43"/>
          </p15:clr>
        </p15:guide>
        <p15:guide id="7" orient="horz" pos="436" userDrawn="1">
          <p15:clr>
            <a:srgbClr val="F26B43"/>
          </p15:clr>
        </p15:guide>
        <p15:guide id="8" pos="7355" userDrawn="1">
          <p15:clr>
            <a:srgbClr val="F26B43"/>
          </p15:clr>
        </p15:guide>
        <p15:guide id="9" pos="5745" userDrawn="1">
          <p15:clr>
            <a:srgbClr val="F26B43"/>
          </p15:clr>
        </p15:guide>
        <p15:guide id="10" pos="3953" userDrawn="1">
          <p15:clr>
            <a:srgbClr val="F26B43"/>
          </p15:clr>
        </p15:guide>
        <p15:guide id="11" pos="2094" userDrawn="1">
          <p15:clr>
            <a:srgbClr val="F26B43"/>
          </p15:clr>
        </p15:guide>
        <p15:guide id="12" orient="horz" pos="1003" userDrawn="1">
          <p15:clr>
            <a:srgbClr val="F26B43"/>
          </p15:clr>
        </p15:guide>
        <p15:guide id="13" orient="horz" pos="913" userDrawn="1">
          <p15:clr>
            <a:srgbClr val="F26B43"/>
          </p15:clr>
        </p15:guide>
        <p15:guide id="14" orient="horz" pos="1298" userDrawn="1">
          <p15:clr>
            <a:srgbClr val="F26B43"/>
          </p15:clr>
        </p15:guide>
        <p15:guide id="15" orient="horz" pos="3816" userDrawn="1">
          <p15:clr>
            <a:srgbClr val="F26B43"/>
          </p15:clr>
        </p15:guide>
        <p15:guide id="16" orient="horz" pos="3680" userDrawn="1">
          <p15:clr>
            <a:srgbClr val="F26B43"/>
          </p15:clr>
        </p15:guide>
        <p15:guide id="17" orient="horz" pos="799" userDrawn="1">
          <p15:clr>
            <a:srgbClr val="F26B43"/>
          </p15:clr>
        </p15:guide>
        <p15:guide id="18" orient="horz" pos="6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38/s41467-024-47621-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a-z.lu/discovery/fulldisplay?docid=cdi_doaj_primary_oai_doaj_org_article_b1efd7333b3e47b8ba907f55c6593165&amp;context=PC&amp;vid=352LUX_BIBNET_NETWORK:BIBNET_UNION&amp;search_scope=DN_and_CI&amp;tab=DiscoveryNetwork&amp;lang=fr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doi.org/10.1038/s41467-024-47621-w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3BF3892-BDB8-CBFE-4AA6-7EB62763D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5913" y="1744663"/>
            <a:ext cx="4687886" cy="1981396"/>
          </a:xfrm>
        </p:spPr>
        <p:txBody>
          <a:bodyPr>
            <a:normAutofit/>
          </a:bodyPr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br>
              <a:rPr lang="de-DE" dirty="0"/>
            </a:br>
            <a:br>
              <a:rPr lang="de-DE" dirty="0"/>
            </a:br>
            <a:r>
              <a:rPr lang="en-US" sz="2000" b="0" dirty="0"/>
              <a:t>A workshop for students and staff</a:t>
            </a:r>
            <a:endParaRPr lang="de-DE" dirty="0"/>
          </a:p>
        </p:txBody>
      </p:sp>
      <p:sp>
        <p:nvSpPr>
          <p:cNvPr id="23" name="Espace réservé de la date 22">
            <a:extLst>
              <a:ext uri="{FF2B5EF4-FFF2-40B4-BE49-F238E27FC236}">
                <a16:creationId xmlns:a16="http://schemas.microsoft.com/office/drawing/2014/main" id="{57E8925F-CC3D-7283-9081-CBF0D2B316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5913" y="1317811"/>
            <a:ext cx="3240087" cy="274451"/>
          </a:xfrm>
        </p:spPr>
        <p:txBody>
          <a:bodyPr/>
          <a:lstStyle/>
          <a:p>
            <a:r>
              <a:rPr lang="de-DE" dirty="0"/>
              <a:t>20/03/2026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45C768-9EE8-07FC-C093-F5C46AD5EF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55913" y="4338687"/>
            <a:ext cx="3240087" cy="726799"/>
          </a:xfrm>
        </p:spPr>
        <p:txBody>
          <a:bodyPr>
            <a:normAutofit fontScale="85000" lnSpcReduction="20000"/>
          </a:bodyPr>
          <a:lstStyle/>
          <a:p>
            <a:r>
              <a:rPr lang="de-DE" sz="2100" dirty="0"/>
              <a:t>Mélanie Maillot</a:t>
            </a:r>
            <a:br>
              <a:rPr lang="de-DE" sz="2100" dirty="0"/>
            </a:br>
            <a:r>
              <a:rPr lang="de-DE" sz="2100" dirty="0"/>
              <a:t>Melanie Sengupta</a:t>
            </a:r>
          </a:p>
          <a:p>
            <a:r>
              <a:rPr lang="de-DE" sz="2100" dirty="0"/>
              <a:t>Aurélie Kitzinger</a:t>
            </a:r>
          </a:p>
          <a:p>
            <a:endParaRPr lang="de-DE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1A63B99-E94D-133B-D92A-797C0EDD0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760769" y="2567980"/>
            <a:ext cx="5907027" cy="2673013"/>
          </a:xfrm>
          <a:prstGeom prst="rect">
            <a:avLst/>
          </a:prstGeom>
        </p:spPr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13A544A3-1DDB-20C6-F5E8-72C076F8AAED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4"/>
          <a:srcRect l="14643" r="14643"/>
          <a:stretch>
            <a:fillRect/>
          </a:stretch>
        </p:blipFill>
        <p:spPr>
          <a:xfrm>
            <a:off x="7833194" y="1592262"/>
            <a:ext cx="3866530" cy="3866530"/>
          </a:xfrm>
        </p:spPr>
      </p:pic>
    </p:spTree>
    <p:extLst>
      <p:ext uri="{BB962C8B-B14F-4D97-AF65-F5344CB8AC3E}">
        <p14:creationId xmlns:p14="http://schemas.microsoft.com/office/powerpoint/2010/main" val="2187533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066AB-D56E-EF4F-B421-DD98E1F82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E8ACF-323D-DECB-F3A7-4BB74F563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Not so </a:t>
            </a:r>
            <a:r>
              <a:rPr lang="de-DE" dirty="0" err="1"/>
              <a:t>immaterial</a:t>
            </a:r>
            <a:r>
              <a:rPr lang="de-DE" dirty="0"/>
              <a:t> ...!​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AD7054-4E9A-FF96-CD20-E6B8E88D0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2251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Digital services rely on a large physical infrastructure: 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Devices (which produce electronic waste) 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Networks​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Data </a:t>
            </a:r>
            <a:r>
              <a:rPr lang="en-US" sz="2400" dirty="0" err="1"/>
              <a:t>centres</a:t>
            </a:r>
            <a:r>
              <a:rPr lang="en-US" sz="2400" dirty="0"/>
              <a:t> (built from mined minerals and metals and powered by significant energy and water use)​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Water usage for cooling​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​           Keeping an email on a local server could generate up to 100 kg of CO2 per user</a:t>
            </a:r>
            <a:br>
              <a:rPr lang="en-US" sz="2400" dirty="0"/>
            </a:br>
            <a:r>
              <a:rPr lang="en-US" sz="2400" dirty="0"/>
              <a:t>           per year​</a:t>
            </a:r>
          </a:p>
          <a:p>
            <a:endParaRPr lang="en-US" sz="2400" dirty="0"/>
          </a:p>
          <a:p>
            <a:r>
              <a:rPr lang="en-US" sz="2400" dirty="0"/>
              <a:t>           It will become impossible to fulfil the demand of electric energy used by storage of</a:t>
            </a:r>
            <a:br>
              <a:rPr lang="en-US" sz="2400" dirty="0"/>
            </a:br>
            <a:r>
              <a:rPr lang="en-US" sz="2400" dirty="0"/>
              <a:t>           unwanted data with renewable energy​</a:t>
            </a:r>
            <a:endParaRPr lang="fr-LU" sz="24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50B27E-1C08-2D6B-79D3-4522DC0C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C1606C-DE52-EEED-B767-5F0D553C0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  <p:pic>
        <p:nvPicPr>
          <p:cNvPr id="8" name="Espace réservé du contenu 5">
            <a:extLst>
              <a:ext uri="{FF2B5EF4-FFF2-40B4-BE49-F238E27FC236}">
                <a16:creationId xmlns:a16="http://schemas.microsoft.com/office/drawing/2014/main" id="{B9E639B4-BBD4-ACD5-5348-E75CC223CA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40981" y="4055838"/>
            <a:ext cx="1079500" cy="1079500"/>
          </a:xfrm>
          <a:prstGeom prst="rect">
            <a:avLst/>
          </a:prstGeom>
          <a:noFill/>
        </p:spPr>
      </p:pic>
      <p:pic>
        <p:nvPicPr>
          <p:cNvPr id="11" name="Espace réservé du contenu 5">
            <a:extLst>
              <a:ext uri="{FF2B5EF4-FFF2-40B4-BE49-F238E27FC236}">
                <a16:creationId xmlns:a16="http://schemas.microsoft.com/office/drawing/2014/main" id="{BC227559-1CA7-B33D-4B53-2E2F03B3822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40981" y="4956277"/>
            <a:ext cx="1079500" cy="1079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7794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62048-DA5C-DCF1-1C17-BB5629CCE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35C5F3-2221-1F93-C488-FDC1AC38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How </a:t>
            </a:r>
            <a:r>
              <a:rPr lang="de-DE" dirty="0" err="1"/>
              <a:t>bad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65513-CE31-1BF7-CF0E-1B4171BA0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1836057"/>
            <a:ext cx="11150380" cy="3794277"/>
          </a:xfrm>
        </p:spPr>
        <p:txBody>
          <a:bodyPr/>
          <a:lstStyle/>
          <a:p>
            <a:r>
              <a:rPr lang="en-US" dirty="0"/>
              <a:t>A 2024 study in </a:t>
            </a:r>
            <a:r>
              <a:rPr lang="en-US" i="1" dirty="0"/>
              <a:t>Nature Communications</a:t>
            </a:r>
            <a:r>
              <a:rPr lang="en-US" dirty="0"/>
              <a:t>* shows that:​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typical annual digital content use (web, social media, streaming, video conferencing, etc.) can represent about </a:t>
            </a:r>
            <a:r>
              <a:rPr lang="en-US" b="1" dirty="0"/>
              <a:t>40% of an individual’s carbon budget</a:t>
            </a:r>
            <a:r>
              <a:rPr lang="en-US" dirty="0"/>
              <a:t> compatible with limiting global warming to 1.5 °C​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impacts embodied in devices themselves (raw material extraction, manufacturing, distribution, and end‑of‑life) are often the largest contributor, accounting for around </a:t>
            </a:r>
            <a:r>
              <a:rPr lang="en-US" b="1" dirty="0"/>
              <a:t>one‑third of climate impacts</a:t>
            </a:r>
            <a:r>
              <a:rPr lang="en-US" dirty="0"/>
              <a:t> and the vast majority of mineral and metal resource use.</a:t>
            </a:r>
          </a:p>
          <a:p>
            <a:endParaRPr lang="en-US" dirty="0"/>
          </a:p>
          <a:p>
            <a:r>
              <a:rPr lang="en-US" dirty="0"/>
              <a:t>Additionally, the demand for digital data needs more energy than we can produce with renewable energy sources </a:t>
            </a:r>
          </a:p>
          <a:p>
            <a:endParaRPr lang="fr-LU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21ECF4-030A-2AAE-A9BB-DF99BD71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DF7205-95A9-BD6C-35F0-AC7586605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666DDE28-C4DE-1F35-C033-FD80CF7223E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20810" y="5907616"/>
            <a:ext cx="11160125" cy="448734"/>
          </a:xfrm>
        </p:spPr>
        <p:txBody>
          <a:bodyPr>
            <a:normAutofit/>
          </a:bodyPr>
          <a:lstStyle/>
          <a:p>
            <a:r>
              <a:rPr lang="en-US" sz="1050" dirty="0"/>
              <a:t>*Istrate, R., </a:t>
            </a:r>
            <a:r>
              <a:rPr lang="en-US" sz="1050" dirty="0" err="1"/>
              <a:t>Tulus</a:t>
            </a:r>
            <a:r>
              <a:rPr lang="en-US" sz="1050" dirty="0"/>
              <a:t>, V., Grass, R. N., Vanbever, L., Stark, W. J., &amp; Guillén-</a:t>
            </a:r>
            <a:r>
              <a:rPr lang="en-US" sz="1050" dirty="0" err="1"/>
              <a:t>Gosálbez</a:t>
            </a:r>
            <a:r>
              <a:rPr lang="en-US" sz="1050" dirty="0"/>
              <a:t>, G. (2024). The environmental sustainability of digital content consumption. </a:t>
            </a:r>
            <a:r>
              <a:rPr lang="en-US" sz="1050" i="1" dirty="0"/>
              <a:t>Nature Communications</a:t>
            </a:r>
            <a:r>
              <a:rPr lang="en-US" sz="1050" dirty="0"/>
              <a:t>, </a:t>
            </a:r>
            <a:r>
              <a:rPr lang="en-US" sz="1050" i="1" dirty="0"/>
              <a:t>15</a:t>
            </a:r>
            <a:r>
              <a:rPr lang="en-US" sz="1050" dirty="0"/>
              <a:t>(1), Article 3724. </a:t>
            </a:r>
            <a:r>
              <a:rPr lang="en-US" sz="1050" u="sng" dirty="0">
                <a:solidFill>
                  <a:schemeClr val="accent3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https://doi.org/10.1038/s41467-024-47621-w</a:t>
            </a:r>
            <a:r>
              <a:rPr lang="en-US" sz="1050" dirty="0"/>
              <a:t>; Read the study through a-z </a:t>
            </a:r>
            <a:r>
              <a:rPr lang="en-US" sz="1050" u="sng" dirty="0">
                <a:solidFill>
                  <a:schemeClr val="accent3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de-DE" sz="105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645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FCC8C-10EF-6F7D-8D28-744EC8F7F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69" y="505354"/>
            <a:ext cx="11150380" cy="448734"/>
          </a:xfrm>
        </p:spPr>
        <p:txBody>
          <a:bodyPr>
            <a:normAutofit/>
          </a:bodyPr>
          <a:lstStyle/>
          <a:p>
            <a:pPr algn="ctr"/>
            <a:r>
              <a:rPr lang="en-US" sz="2600" dirty="0"/>
              <a:t>(unnecessary) data and processes → real-world resource and energy use​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F92CB-5F86-D388-9585-A360DA7A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CC27-B0FD-5248-BDE4-ED5DBC612083}" type="slidenum">
              <a:rPr lang="de-DE" smtClean="0"/>
              <a:t>13</a:t>
            </a:fld>
            <a:endParaRPr lang="de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5D070-B6FD-0417-860C-0447EF5A6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dirty="0"/>
              <a:t>Digital </a:t>
            </a:r>
            <a:r>
              <a:rPr lang="de-DE" sz="800" dirty="0" err="1"/>
              <a:t>Cleanup</a:t>
            </a:r>
            <a:endParaRPr lang="de-DE" sz="8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F4954B4-F607-CB2B-4F22-02DEED2AB5F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15937" y="6020205"/>
            <a:ext cx="11160125" cy="448734"/>
          </a:xfrm>
        </p:spPr>
        <p:txBody>
          <a:bodyPr>
            <a:normAutofit fontScale="85000" lnSpcReduction="20000"/>
          </a:bodyPr>
          <a:lstStyle/>
          <a:p>
            <a:r>
              <a:rPr lang="en-US" sz="1500" u="sng" dirty="0"/>
              <a:t>Source</a:t>
            </a:r>
            <a:r>
              <a:rPr lang="en-US" sz="1500" dirty="0"/>
              <a:t>:​ Istrate, R., </a:t>
            </a:r>
            <a:r>
              <a:rPr lang="en-US" sz="1500" dirty="0" err="1"/>
              <a:t>Tulus</a:t>
            </a:r>
            <a:r>
              <a:rPr lang="en-US" sz="1500" dirty="0"/>
              <a:t>, V., Grass, R. N., Vanbever, L., Stark, W. J., &amp; Guillén-</a:t>
            </a:r>
            <a:r>
              <a:rPr lang="en-US" sz="1500" dirty="0" err="1"/>
              <a:t>Gosálbez</a:t>
            </a:r>
            <a:r>
              <a:rPr lang="en-US" sz="1500" dirty="0"/>
              <a:t>, G. (2024). The environmental sustainability of digital content consumption. </a:t>
            </a:r>
            <a:r>
              <a:rPr lang="en-US" sz="1500" i="1" dirty="0"/>
              <a:t>Nature Communications</a:t>
            </a:r>
            <a:r>
              <a:rPr lang="en-US" sz="1500" dirty="0"/>
              <a:t>, 15(1), Article 3724. </a:t>
            </a:r>
            <a:r>
              <a:rPr lang="en-US" sz="1600" u="sng" dirty="0">
                <a:solidFill>
                  <a:schemeClr val="accent3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https://doi.org/10.1038/s41467-024-47621-w</a:t>
            </a:r>
            <a:endParaRPr lang="en-US" dirty="0"/>
          </a:p>
          <a:p>
            <a:r>
              <a:rPr lang="en-US" dirty="0"/>
              <a:t>​</a:t>
            </a:r>
          </a:p>
        </p:txBody>
      </p:sp>
      <p:pic>
        <p:nvPicPr>
          <p:cNvPr id="2050" name="Picture 2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AF4F45AF-DD77-1E83-7D88-6DB33F91E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1033463"/>
            <a:ext cx="6781800" cy="479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399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5B33D-EE91-4EB4-8785-CCE14B22A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19DE1C-06C6-8EE5-2BB5-EA609EA9B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In </a:t>
            </a:r>
            <a:r>
              <a:rPr lang="de-DE" dirty="0" err="1"/>
              <a:t>short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8E2C94-167B-4631-66D5-A6A21CF93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2251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Managing data more efficiently ​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= ​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reducing digital waste and the associated environmental footprint</a:t>
            </a:r>
            <a:endParaRPr lang="fr-LU" sz="4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9E883E-5C3D-1447-8345-4D4B40C1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7B79ED-A019-FEA9-A80C-C7F762A52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917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382E1-1152-54C1-5F7C-ADEF24664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F0C892-1AF4-53FF-0200-015D786D0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Want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CEC6A7-4E79-6B12-6207-300EC28C1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2251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Come to the LLC to check out our poster campaign and learn about the footprint of emails, smartphones, cloud environments, and the Internet</a:t>
            </a:r>
          </a:p>
          <a:p>
            <a:endParaRPr lang="en-US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Read and share the informative posters about digital environmental footprint via </a:t>
            </a:r>
            <a:r>
              <a:rPr lang="en-US" sz="3200" dirty="0" err="1"/>
              <a:t>OrbiLu</a:t>
            </a:r>
            <a:r>
              <a:rPr lang="en-US" sz="3200" dirty="0"/>
              <a:t> : [link]</a:t>
            </a:r>
            <a:endParaRPr lang="fr-LU" sz="32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3F6FA8-5CC8-CE68-D8A0-EC496003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EACDDF-B55D-2F9B-0528-93843571F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4563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64A27-731B-C293-8F1B-5059FC694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588C8719-FA85-57CB-E1F3-02CE7A96B13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7BF834F3-710C-8885-B59D-2FE51182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B005A219-83E0-D81E-8421-E6C6A711A49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48A8A2-BED4-46DE-6839-114D83BC6F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55913" y="2577548"/>
            <a:ext cx="8649716" cy="1669774"/>
          </a:xfrm>
        </p:spPr>
        <p:txBody>
          <a:bodyPr/>
          <a:lstStyle/>
          <a:p>
            <a:r>
              <a:rPr lang="de-DE" dirty="0"/>
              <a:t>Live Demo &amp; Practice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80685B-D95F-4799-4AF8-E0327896C2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636837"/>
            <a:ext cx="1289179" cy="1584325"/>
          </a:xfrm>
        </p:spPr>
        <p:txBody>
          <a:bodyPr/>
          <a:lstStyle/>
          <a:p>
            <a:r>
              <a:rPr lang="de-DE" dirty="0"/>
              <a:t>2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89063AF9-399F-34C2-132C-AE44635C8D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0884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D6807-1654-D2DC-36AB-E06FF746C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1976C-130D-A91E-9B03-27833AE40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we‘ll</a:t>
            </a:r>
            <a:r>
              <a:rPr lang="de-DE" dirty="0"/>
              <a:t> </a:t>
            </a:r>
            <a:r>
              <a:rPr lang="de-DE" dirty="0" err="1"/>
              <a:t>cover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1F5D5D-E1EC-B07A-59AC-21B8201F4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2251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Understanding the impact of files: with Uni data​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Measure your own impact 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Mail​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Clouds​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Computer​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Phone/Tablets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Clean your files 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Mail​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Clouds​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Computer​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en-US" sz="1600" dirty="0"/>
              <a:t>Phone/Tablets</a:t>
            </a:r>
            <a:endParaRPr lang="fr-LU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44940C-ED71-8421-555D-7B3A019C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D56FA7-2459-9478-3827-4DD16ACD6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9196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8DA7B-15B8-CBD0-783D-4E056DE55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52CD7C7C-A498-D1DE-1981-600C6C8643D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1635BDE1-806A-535A-5561-2E9C4EAA9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F73CF39B-9254-B5CD-C68A-EA148F0B73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94BCB80-5537-77C1-93DA-639AA6E371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55913" y="2577548"/>
            <a:ext cx="8649716" cy="1669774"/>
          </a:xfrm>
        </p:spPr>
        <p:txBody>
          <a:bodyPr/>
          <a:lstStyle/>
          <a:p>
            <a:r>
              <a:rPr lang="de-DE" dirty="0"/>
              <a:t>Contest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members</a:t>
            </a:r>
            <a:endParaRPr lang="de-DE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F18472-8CBB-F6AE-E523-2DA4EA156B0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636837"/>
            <a:ext cx="1289179" cy="1584325"/>
          </a:xfrm>
        </p:spPr>
        <p:txBody>
          <a:bodyPr/>
          <a:lstStyle/>
          <a:p>
            <a:r>
              <a:rPr lang="de-DE" dirty="0"/>
              <a:t>4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35BE31E6-5162-D0F2-251B-F15D4D01C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6191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82CE6-CFD7-B7C6-9D6D-25AC9D2D4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E388F7-28CF-BAC2-7C1E-16987FA84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Contest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staff</a:t>
            </a:r>
            <a:r>
              <a:rPr lang="de-DE" dirty="0"/>
              <a:t> </a:t>
            </a:r>
            <a:r>
              <a:rPr lang="de-DE" dirty="0" err="1"/>
              <a:t>members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B77DE5-5011-2984-9509-005627CEE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22510"/>
          </a:xfrm>
        </p:spPr>
        <p:txBody>
          <a:bodyPr>
            <a:normAutofit/>
          </a:bodyPr>
          <a:lstStyle/>
          <a:p>
            <a:r>
              <a:rPr lang="fr-LU" sz="3200" dirty="0"/>
              <a:t>xxx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2E460A-3C87-CCBB-ED1E-A1079783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CAD98D-97ED-1688-865B-E20BB7253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2485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CD470-3790-C172-AFE0-D3ABFA90C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3E4ED67-EB81-22CA-1AC8-5FB5210D5B0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59DDDAD0-FE96-4BD0-EC79-76A62AA0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19A90F5B-FB6B-2353-0A8D-30F224C540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C57556D-B353-751D-E79C-F0276A3309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55913" y="2577548"/>
            <a:ext cx="8649716" cy="1669774"/>
          </a:xfrm>
        </p:spPr>
        <p:txBody>
          <a:bodyPr/>
          <a:lstStyle/>
          <a:p>
            <a:r>
              <a:rPr lang="de-DE" dirty="0"/>
              <a:t>Q&amp;A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C66EF06-0FDB-6B28-18A1-EB95B9DB2A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636837"/>
            <a:ext cx="1289179" cy="1584325"/>
          </a:xfrm>
        </p:spPr>
        <p:txBody>
          <a:bodyPr/>
          <a:lstStyle/>
          <a:p>
            <a:r>
              <a:rPr lang="de-DE" dirty="0"/>
              <a:t>5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8ED117AB-1450-C1FB-E7A0-DB5ADD14D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453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45D75-985F-6619-4616-21F837D2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 err="1"/>
              <a:t>Program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BBC867-F286-53D9-3E77-20B8E2FA8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r-LU" sz="2800" dirty="0"/>
              <a:t>Short quiz to test </a:t>
            </a:r>
            <a:r>
              <a:rPr lang="fr-LU" sz="2800" dirty="0" err="1"/>
              <a:t>your</a:t>
            </a:r>
            <a:r>
              <a:rPr lang="fr-LU" sz="2800" dirty="0"/>
              <a:t> </a:t>
            </a:r>
            <a:r>
              <a:rPr lang="fr-LU" sz="2800" dirty="0" err="1"/>
              <a:t>prior</a:t>
            </a:r>
            <a:r>
              <a:rPr lang="fr-LU" sz="2800" dirty="0"/>
              <a:t> </a:t>
            </a:r>
            <a:r>
              <a:rPr lang="fr-LU" sz="2800" dirty="0" err="1"/>
              <a:t>knowledge</a:t>
            </a:r>
            <a:endParaRPr lang="fr-LU" sz="2800" dirty="0"/>
          </a:p>
          <a:p>
            <a:pPr marL="457200" indent="-457200">
              <a:buAutoNum type="arabicPeriod"/>
            </a:pPr>
            <a:r>
              <a:rPr lang="fr-LU" sz="2800" dirty="0" err="1"/>
              <a:t>What</a:t>
            </a:r>
            <a:r>
              <a:rPr lang="fr-LU" sz="2800" dirty="0"/>
              <a:t> </a:t>
            </a:r>
            <a:r>
              <a:rPr lang="fr-LU" sz="2800" dirty="0" err="1"/>
              <a:t>you</a:t>
            </a:r>
            <a:r>
              <a:rPr lang="fr-LU" sz="2800" dirty="0"/>
              <a:t> </a:t>
            </a:r>
            <a:r>
              <a:rPr lang="fr-LU" sz="2800" dirty="0" err="1"/>
              <a:t>need</a:t>
            </a:r>
            <a:r>
              <a:rPr lang="fr-LU" sz="2800" dirty="0"/>
              <a:t> to know about digital </a:t>
            </a:r>
            <a:r>
              <a:rPr lang="fr-LU" sz="2800" dirty="0" err="1"/>
              <a:t>waste</a:t>
            </a:r>
            <a:r>
              <a:rPr lang="fr-LU" sz="2800" dirty="0"/>
              <a:t> and </a:t>
            </a:r>
            <a:r>
              <a:rPr lang="fr-LU" sz="2800" dirty="0" err="1"/>
              <a:t>why</a:t>
            </a:r>
            <a:r>
              <a:rPr lang="fr-LU" sz="2800" dirty="0"/>
              <a:t> </a:t>
            </a:r>
            <a:r>
              <a:rPr lang="fr-LU" sz="2800" dirty="0" err="1"/>
              <a:t>it</a:t>
            </a:r>
            <a:r>
              <a:rPr lang="fr-LU" sz="2800" dirty="0"/>
              <a:t> </a:t>
            </a:r>
            <a:r>
              <a:rPr lang="fr-LU" sz="2800" dirty="0" err="1"/>
              <a:t>matters</a:t>
            </a:r>
            <a:endParaRPr lang="fr-LU" sz="2800" dirty="0"/>
          </a:p>
          <a:p>
            <a:pPr marL="457200" indent="-457200">
              <a:buAutoNum type="arabicPeriod"/>
            </a:pPr>
            <a:r>
              <a:rPr lang="fr-LU" sz="2800" dirty="0"/>
              <a:t>Live </a:t>
            </a:r>
            <a:r>
              <a:rPr lang="fr-LU" sz="2800" dirty="0" err="1"/>
              <a:t>demo</a:t>
            </a:r>
            <a:r>
              <a:rPr lang="fr-LU" sz="2800" dirty="0"/>
              <a:t> by SIU</a:t>
            </a:r>
          </a:p>
          <a:p>
            <a:pPr marL="457200" indent="-457200">
              <a:buAutoNum type="arabicPeriod"/>
            </a:pPr>
            <a:r>
              <a:rPr lang="fr-LU" sz="2800" dirty="0"/>
              <a:t>Staff </a:t>
            </a:r>
            <a:r>
              <a:rPr lang="fr-LU" sz="2800" dirty="0" err="1"/>
              <a:t>member</a:t>
            </a:r>
            <a:r>
              <a:rPr lang="fr-LU" sz="2800" dirty="0"/>
              <a:t> </a:t>
            </a:r>
            <a:r>
              <a:rPr lang="fr-LU" sz="2800" dirty="0" err="1"/>
              <a:t>contest</a:t>
            </a:r>
            <a:endParaRPr lang="fr-LU" sz="2800" dirty="0"/>
          </a:p>
          <a:p>
            <a:pPr marL="457200" indent="-457200">
              <a:buAutoNum type="arabicPeriod"/>
            </a:pPr>
            <a:r>
              <a:rPr lang="fr-LU" sz="2800" dirty="0"/>
              <a:t>Q&amp;A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741A56-41E1-77E9-0779-AFB65090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3F0DD4-C010-E19D-7865-54023E82A0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0515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2DD4F-A3F3-1799-1C81-E41466BA9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5A7B549-DD44-89CB-2A56-BE9C27675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9683" y="2299694"/>
            <a:ext cx="5649460" cy="2258612"/>
          </a:xfrm>
        </p:spPr>
        <p:txBody>
          <a:bodyPr>
            <a:normAutofit/>
          </a:bodyPr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and</a:t>
            </a:r>
            <a:br>
              <a:rPr lang="de-DE" dirty="0"/>
            </a:br>
            <a:r>
              <a:rPr lang="de-DE" dirty="0"/>
              <a:t>HAPPY CLEANING!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E67B59B-E41E-C2B8-416A-DCE51BBF0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760769" y="2567980"/>
            <a:ext cx="5907027" cy="2673013"/>
          </a:xfrm>
          <a:prstGeom prst="rect">
            <a:avLst/>
          </a:prstGeom>
        </p:spPr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F95713A9-E278-C6FA-511B-4F2F11D1107F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4"/>
          <a:srcRect l="14643" r="14643"/>
          <a:stretch>
            <a:fillRect/>
          </a:stretch>
        </p:blipFill>
        <p:spPr>
          <a:xfrm>
            <a:off x="7833194" y="1592262"/>
            <a:ext cx="3866530" cy="3866530"/>
          </a:xfrm>
        </p:spPr>
      </p:pic>
    </p:spTree>
    <p:extLst>
      <p:ext uri="{BB962C8B-B14F-4D97-AF65-F5344CB8AC3E}">
        <p14:creationId xmlns:p14="http://schemas.microsoft.com/office/powerpoint/2010/main" val="422751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BA437FAE-0C83-B79E-8329-689BB427D10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87860681-7E6D-E42E-B1E1-BD26BFFB7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4799767-F2B6-A22D-C660-17CD86DB8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FCA6899-F802-BA30-AF0A-B657D957FE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55913" y="2577548"/>
            <a:ext cx="8649716" cy="1669774"/>
          </a:xfrm>
        </p:spPr>
        <p:txBody>
          <a:bodyPr/>
          <a:lstStyle/>
          <a:p>
            <a:r>
              <a:rPr lang="de-DE" dirty="0"/>
              <a:t>Warm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quiz</a:t>
            </a:r>
            <a:endParaRPr lang="de-DE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032EEA7-B8CB-C300-E181-6F016ED912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636837"/>
            <a:ext cx="1289179" cy="1584325"/>
          </a:xfrm>
        </p:spPr>
        <p:txBody>
          <a:bodyPr/>
          <a:lstStyle/>
          <a:p>
            <a:r>
              <a:rPr lang="de-DE" dirty="0"/>
              <a:t>1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20030889-B046-E33C-43F9-EDEE8D45B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738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0824A-DAC0-F32E-2E44-F3B098B32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01D09-8C97-6034-D29D-F13D7BFAA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Q1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856957-2F6C-FDCB-3C49-68B5EDC7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/>
          <a:lstStyle/>
          <a:p>
            <a:r>
              <a:rPr lang="fr-LU" dirty="0"/>
              <a:t>xxx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1A0C3D-79C7-4A99-1FEB-0C0D0B46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11726D-2752-8850-A9F3-5A88D34C4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5505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C4779-572A-0D1F-3F6B-34E374728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ECCCF3-9FEA-E91F-31DF-713832A2A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Q2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4B0918-7A63-166F-C686-BC4496BEA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/>
          <a:lstStyle/>
          <a:p>
            <a:r>
              <a:rPr lang="fr-LU" dirty="0"/>
              <a:t>xxx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470885-A7CC-224B-4CE4-18C24A7D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60AAF4-46D7-5299-FE1C-F19D7EB57A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586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D00D0-247B-F2AE-4F80-14E1F5F7F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BE2E2-160F-1EFB-E617-833B8801A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Q3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941F92-0202-9567-11B7-0D68A76D7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/>
          <a:lstStyle/>
          <a:p>
            <a:r>
              <a:rPr lang="fr-LU" dirty="0"/>
              <a:t>xxx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830451-0B6B-135C-54DB-662DA1CC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E9171-FE1A-9C7B-42AC-2C2507315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19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5E791-DB21-AF49-5F85-3A4EE93D4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4C5FA111-E7AB-FD1E-E692-D461162C4EE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BC24CE8F-632D-3E83-6C4E-71653D137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1407" y="6358117"/>
            <a:ext cx="1358506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DE8958AB-64DD-F011-5273-CC09DE9E6A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5B6DAD6-5ECD-32C4-8ABF-D2C5DB774C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55913" y="2577548"/>
            <a:ext cx="8649716" cy="1669774"/>
          </a:xfrm>
        </p:spPr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digital </a:t>
            </a:r>
            <a:r>
              <a:rPr lang="de-DE" dirty="0" err="1"/>
              <a:t>waste</a:t>
            </a:r>
            <a:r>
              <a:rPr lang="de-DE" dirty="0"/>
              <a:t>?</a:t>
            </a:r>
            <a:br>
              <a:rPr lang="de-DE" dirty="0"/>
            </a:b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matter?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C488188-99FE-D9ED-9D8F-3E25911D9A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636837"/>
            <a:ext cx="1289179" cy="1584325"/>
          </a:xfrm>
        </p:spPr>
        <p:txBody>
          <a:bodyPr/>
          <a:lstStyle/>
          <a:p>
            <a:r>
              <a:rPr lang="de-DE" dirty="0"/>
              <a:t>3</a:t>
            </a: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7D2E7A18-50A5-D36B-96B1-419120ABF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7892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E98AD-D1FC-CAC5-BE2A-7565D0105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06819-19EB-A367-1199-55888AA10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footprint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9F8C0E-30BB-A880-BE30-A18D7178D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3569758"/>
          </a:xfrm>
        </p:spPr>
        <p:txBody>
          <a:bodyPr>
            <a:normAutofit/>
          </a:bodyPr>
          <a:lstStyle/>
          <a:p>
            <a:r>
              <a:rPr lang="en-US" sz="2400" dirty="0"/>
              <a:t>= the environmental impact of digital technologies and activities, including the energy use and greenhouse gas emissions.​</a:t>
            </a:r>
          </a:p>
          <a:p>
            <a:endParaRPr lang="en-US" sz="2400" dirty="0"/>
          </a:p>
          <a:p>
            <a:r>
              <a:rPr lang="en-US" sz="2400" dirty="0"/>
              <a:t>​</a:t>
            </a:r>
          </a:p>
          <a:p>
            <a:endParaRPr lang="en-US" sz="2400" dirty="0"/>
          </a:p>
          <a:p>
            <a:r>
              <a:rPr lang="en-US" sz="2400" dirty="0"/>
              <a:t>         The carbon footprint of 1 email 4g – 50g (with attachments).​</a:t>
            </a:r>
            <a:endParaRPr lang="fr-LU" sz="24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CF0D61-D965-804E-C20B-5E021C83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EB7EC4-1C03-8322-7662-F3804599E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  <p:pic>
        <p:nvPicPr>
          <p:cNvPr id="7" name="Espace réservé du contenu 5">
            <a:extLst>
              <a:ext uri="{FF2B5EF4-FFF2-40B4-BE49-F238E27FC236}">
                <a16:creationId xmlns:a16="http://schemas.microsoft.com/office/drawing/2014/main" id="{8A86BE67-D650-B9BD-E506-36D7768E95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38515" y="3627666"/>
            <a:ext cx="1079500" cy="1079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7709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ECD6B-AF2D-3FC1-AB05-D1D1D302A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A8DC92-956D-BA3A-4B71-838EE4707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683" y="889221"/>
            <a:ext cx="11150380" cy="1103399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waste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D42265-2EB7-8E07-CD9F-9F1B3C791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10" y="2060576"/>
            <a:ext cx="11150380" cy="4137024"/>
          </a:xfrm>
        </p:spPr>
        <p:txBody>
          <a:bodyPr>
            <a:normAutofit/>
          </a:bodyPr>
          <a:lstStyle/>
          <a:p>
            <a:r>
              <a:rPr lang="fr-LU" sz="2400" dirty="0"/>
              <a:t>= </a:t>
            </a:r>
            <a:r>
              <a:rPr lang="fr-LU" sz="2400" dirty="0" err="1"/>
              <a:t>Unused</a:t>
            </a:r>
            <a:r>
              <a:rPr lang="fr-LU" sz="2400" dirty="0"/>
              <a:t>, </a:t>
            </a:r>
            <a:r>
              <a:rPr lang="fr-LU" sz="2400" dirty="0" err="1"/>
              <a:t>redundant</a:t>
            </a:r>
            <a:r>
              <a:rPr lang="fr-LU" sz="2400" dirty="0"/>
              <a:t>, or </a:t>
            </a:r>
            <a:r>
              <a:rPr lang="fr-LU" sz="2400" dirty="0" err="1"/>
              <a:t>obsolete</a:t>
            </a:r>
            <a:r>
              <a:rPr lang="fr-LU" sz="2400" dirty="0"/>
              <a:t> digital data and </a:t>
            </a:r>
            <a:r>
              <a:rPr lang="fr-LU" sz="2400" dirty="0" err="1"/>
              <a:t>resources</a:t>
            </a:r>
            <a:r>
              <a:rPr lang="fr-LU" sz="2400" dirty="0"/>
              <a:t> </a:t>
            </a:r>
            <a:r>
              <a:rPr lang="fr-LU" sz="2400" dirty="0" err="1"/>
              <a:t>that</a:t>
            </a:r>
            <a:r>
              <a:rPr lang="fr-LU" sz="2400" dirty="0"/>
              <a:t> consume </a:t>
            </a:r>
            <a:r>
              <a:rPr lang="fr-LU" sz="2400" dirty="0" err="1"/>
              <a:t>energy</a:t>
            </a:r>
            <a:r>
              <a:rPr lang="fr-LU" sz="2400" dirty="0"/>
              <a:t>, </a:t>
            </a:r>
            <a:r>
              <a:rPr lang="fr-LU" sz="2400" dirty="0" err="1"/>
              <a:t>storage</a:t>
            </a:r>
            <a:r>
              <a:rPr lang="fr-LU" sz="2400" dirty="0"/>
              <a:t>, and infrastructure </a:t>
            </a:r>
            <a:r>
              <a:rPr lang="fr-LU" sz="2400" dirty="0" err="1"/>
              <a:t>without</a:t>
            </a:r>
            <a:r>
              <a:rPr lang="fr-LU" sz="2400" dirty="0"/>
              <a:t> </a:t>
            </a:r>
            <a:r>
              <a:rPr lang="fr-LU" sz="2400" dirty="0" err="1"/>
              <a:t>providing</a:t>
            </a:r>
            <a:r>
              <a:rPr lang="fr-LU" sz="2400" dirty="0"/>
              <a:t> value, </a:t>
            </a:r>
            <a:r>
              <a:rPr lang="fr-LU" sz="2400" dirty="0" err="1"/>
              <a:t>often</a:t>
            </a:r>
            <a:r>
              <a:rPr lang="fr-LU" sz="2400" dirty="0"/>
              <a:t> </a:t>
            </a:r>
            <a:r>
              <a:rPr lang="fr-LU" sz="2400" dirty="0" err="1"/>
              <a:t>contributing</a:t>
            </a:r>
            <a:r>
              <a:rPr lang="fr-LU" sz="2400" dirty="0"/>
              <a:t> to </a:t>
            </a:r>
            <a:r>
              <a:rPr lang="fr-LU" sz="2400" dirty="0" err="1"/>
              <a:t>environmental</a:t>
            </a:r>
            <a:r>
              <a:rPr lang="fr-LU" sz="2400" dirty="0"/>
              <a:t> </a:t>
            </a:r>
            <a:r>
              <a:rPr lang="fr-LU" sz="2400" dirty="0" err="1"/>
              <a:t>harm</a:t>
            </a:r>
            <a:r>
              <a:rPr lang="fr-LU" sz="2400" dirty="0"/>
              <a:t> </a:t>
            </a:r>
            <a:r>
              <a:rPr lang="fr-LU" sz="2400" dirty="0" err="1"/>
              <a:t>through</a:t>
            </a:r>
            <a:r>
              <a:rPr lang="fr-LU" sz="2400" dirty="0"/>
              <a:t> inefficient tech usage​</a:t>
            </a:r>
          </a:p>
          <a:p>
            <a:endParaRPr lang="fr-LU" sz="2400" dirty="0"/>
          </a:p>
          <a:p>
            <a:endParaRPr lang="fr-LU" sz="2400" dirty="0"/>
          </a:p>
          <a:p>
            <a:r>
              <a:rPr lang="fr-LU" sz="1800" dirty="0" err="1"/>
              <a:t>Examples</a:t>
            </a:r>
            <a:r>
              <a:rPr lang="fr-LU" sz="1800" dirty="0"/>
              <a:t>:​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LU" sz="1800" dirty="0" err="1"/>
              <a:t>Unused</a:t>
            </a:r>
            <a:r>
              <a:rPr lang="fr-LU" sz="1800" dirty="0"/>
              <a:t> software &amp; apps​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LU" sz="1800" dirty="0" err="1"/>
              <a:t>Unwanted</a:t>
            </a:r>
            <a:r>
              <a:rPr lang="fr-LU" sz="1800" dirty="0"/>
              <a:t> emails​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LU" sz="1800" dirty="0" err="1"/>
              <a:t>Unoptimised</a:t>
            </a:r>
            <a:r>
              <a:rPr lang="fr-LU" sz="1800" dirty="0"/>
              <a:t> / </a:t>
            </a:r>
            <a:r>
              <a:rPr lang="fr-LU" sz="1800" dirty="0" err="1"/>
              <a:t>overwhelming</a:t>
            </a:r>
            <a:r>
              <a:rPr lang="fr-LU" sz="1800" dirty="0"/>
              <a:t> </a:t>
            </a:r>
            <a:r>
              <a:rPr lang="fr-LU" sz="1800" dirty="0" err="1"/>
              <a:t>websites</a:t>
            </a:r>
            <a:r>
              <a:rPr lang="fr-LU" sz="1800" dirty="0"/>
              <a:t>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LU" sz="1800" dirty="0"/>
              <a:t>Duplicate and </a:t>
            </a:r>
            <a:r>
              <a:rPr lang="fr-LU" sz="1800" dirty="0" err="1"/>
              <a:t>obsolete</a:t>
            </a:r>
            <a:r>
              <a:rPr lang="fr-LU" sz="1800" dirty="0"/>
              <a:t> files​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5A783F-BA7D-BB43-BE33-3A1426C8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04585" y="6356350"/>
            <a:ext cx="1395328" cy="365125"/>
          </a:xfrm>
        </p:spPr>
        <p:txBody>
          <a:bodyPr/>
          <a:lstStyle/>
          <a:p>
            <a:fld id="{DCCCCC27-B0FD-5248-BDE4-ED5DBC612083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488450-D388-6861-02C2-AD34AE6EC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5575" y="6356350"/>
            <a:ext cx="4114800" cy="365125"/>
          </a:xfrm>
        </p:spPr>
        <p:txBody>
          <a:bodyPr/>
          <a:lstStyle/>
          <a:p>
            <a:r>
              <a:rPr lang="de-DE" dirty="0"/>
              <a:t>Digital </a:t>
            </a:r>
            <a:r>
              <a:rPr lang="de-DE" dirty="0" err="1"/>
              <a:t>Cleanup</a:t>
            </a:r>
            <a:endParaRPr lang="de-DE" dirty="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C4BC9103-5D9A-231B-89C5-69D24D8CDFDB}"/>
              </a:ext>
            </a:extLst>
          </p:cNvPr>
          <p:cNvSpPr txBox="1"/>
          <p:nvPr/>
        </p:nvSpPr>
        <p:spPr>
          <a:xfrm>
            <a:off x="6096000" y="4061845"/>
            <a:ext cx="404009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not digital waste: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Broken laptops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Old smartphones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Archived, findable data files</a:t>
            </a:r>
          </a:p>
        </p:txBody>
      </p:sp>
    </p:spTree>
    <p:extLst>
      <p:ext uri="{BB962C8B-B14F-4D97-AF65-F5344CB8AC3E}">
        <p14:creationId xmlns:p14="http://schemas.microsoft.com/office/powerpoint/2010/main" val="9662595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 ">
      <a:dk1>
        <a:srgbClr val="1D3345"/>
      </a:dk1>
      <a:lt1>
        <a:srgbClr val="FFFFFF"/>
      </a:lt1>
      <a:dk2>
        <a:srgbClr val="1D3345"/>
      </a:dk2>
      <a:lt2>
        <a:srgbClr val="FFFFFF"/>
      </a:lt2>
      <a:accent1>
        <a:srgbClr val="E13B21"/>
      </a:accent1>
      <a:accent2>
        <a:srgbClr val="3F4F5F"/>
      </a:accent2>
      <a:accent3>
        <a:srgbClr val="EF8267"/>
      </a:accent3>
      <a:accent4>
        <a:srgbClr val="687180"/>
      </a:accent4>
      <a:accent5>
        <a:srgbClr val="F4A289"/>
      </a:accent5>
      <a:accent6>
        <a:srgbClr val="999CA9"/>
      </a:accent6>
      <a:hlink>
        <a:srgbClr val="F7C5B2"/>
      </a:hlink>
      <a:folHlink>
        <a:srgbClr val="999CA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01336_UNI_NewBrand_PPT_v2" id="{A0734FB3-49A8-324D-8FFE-828AC04E027A}" vid="{6D3F5174-80ED-5049-92F9-66F1A3997EE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887ba6-eee9-4706-bbef-3d72972728aa" xsi:nil="true"/>
    <lcf76f155ced4ddcb4097134ff3c332f xmlns="09687f49-a37d-43fe-ba0f-41936dc024c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C1A01F469CCC43B8DF6DE9A9819C41" ma:contentTypeVersion="11" ma:contentTypeDescription="Crée un document." ma:contentTypeScope="" ma:versionID="670b4f72c2d6c964a3428345ced0fec6">
  <xsd:schema xmlns:xsd="http://www.w3.org/2001/XMLSchema" xmlns:xs="http://www.w3.org/2001/XMLSchema" xmlns:p="http://schemas.microsoft.com/office/2006/metadata/properties" xmlns:ns2="09687f49-a37d-43fe-ba0f-41936dc024cd" xmlns:ns3="b9887ba6-eee9-4706-bbef-3d72972728aa" targetNamespace="http://schemas.microsoft.com/office/2006/metadata/properties" ma:root="true" ma:fieldsID="32c3a3b345b217318c3738814be8ceb9" ns2:_="" ns3:_="">
    <xsd:import namespace="09687f49-a37d-43fe-ba0f-41936dc024cd"/>
    <xsd:import namespace="b9887ba6-eee9-4706-bbef-3d72972728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87f49-a37d-43fe-ba0f-41936dc024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b1350db3-1762-4bf1-805b-8e7c55ddee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87ba6-eee9-4706-bbef-3d72972728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9cc1e8-a01e-459f-bb89-2c635f871297}" ma:internalName="TaxCatchAll" ma:showField="CatchAllData" ma:web="b9887ba6-eee9-4706-bbef-3d72972728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FF56B6-5254-49EE-BA74-BA0E97780C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9241E9-A573-456D-BE19-0C989170580D}">
  <ds:schemaRefs>
    <ds:schemaRef ds:uri="http://schemas.microsoft.com/office/2006/metadata/properties"/>
    <ds:schemaRef ds:uri="http://schemas.microsoft.com/office/infopath/2007/PartnerControls"/>
    <ds:schemaRef ds:uri="b9887ba6-eee9-4706-bbef-3d72972728aa"/>
    <ds:schemaRef ds:uri="09687f49-a37d-43fe-ba0f-41936dc024cd"/>
  </ds:schemaRefs>
</ds:datastoreItem>
</file>

<file path=customXml/itemProps3.xml><?xml version="1.0" encoding="utf-8"?>
<ds:datastoreItem xmlns:ds="http://schemas.openxmlformats.org/officeDocument/2006/customXml" ds:itemID="{7FE3E399-2D03-47F6-B412-E31B0B4E2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87f49-a37d-43fe-ba0f-41936dc024cd"/>
    <ds:schemaRef ds:uri="b9887ba6-eee9-4706-bbef-3d72972728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0</TotalTime>
  <Words>735</Words>
  <Application>Microsoft Office PowerPoint</Application>
  <PresentationFormat>Widescreen</PresentationFormat>
  <Paragraphs>144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Aptos</vt:lpstr>
      <vt:lpstr>Arial</vt:lpstr>
      <vt:lpstr>Thème Office</vt:lpstr>
      <vt:lpstr>Digital Cleanup  A workshop for students and staff</vt:lpstr>
      <vt:lpstr>Program</vt:lpstr>
      <vt:lpstr>PowerPoint Presentation</vt:lpstr>
      <vt:lpstr>Q1</vt:lpstr>
      <vt:lpstr>Q2</vt:lpstr>
      <vt:lpstr>Q3</vt:lpstr>
      <vt:lpstr>PowerPoint Presentation</vt:lpstr>
      <vt:lpstr>Digital carbon footprint</vt:lpstr>
      <vt:lpstr>Digital waste</vt:lpstr>
      <vt:lpstr>Not so immaterial ...!​</vt:lpstr>
      <vt:lpstr>How bad is it?</vt:lpstr>
      <vt:lpstr>PowerPoint Presentation</vt:lpstr>
      <vt:lpstr>In short</vt:lpstr>
      <vt:lpstr>Want to know more ?</vt:lpstr>
      <vt:lpstr>PowerPoint Presentation</vt:lpstr>
      <vt:lpstr>What we‘ll cover</vt:lpstr>
      <vt:lpstr>PowerPoint Presentation</vt:lpstr>
      <vt:lpstr>Contest for staff members</vt:lpstr>
      <vt:lpstr>PowerPoint Presentation</vt:lpstr>
      <vt:lpstr>Thank you and HAPPY CLEANING!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Hortensia Marques</dc:creator>
  <cp:lastModifiedBy>Mélanie MAILLOT</cp:lastModifiedBy>
  <cp:revision>18</cp:revision>
  <dcterms:created xsi:type="dcterms:W3CDTF">2026-01-06T14:55:02Z</dcterms:created>
  <dcterms:modified xsi:type="dcterms:W3CDTF">2026-03-09T14:26:09Z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0x0101005AC1A01F469CCC43B8DF6DE9A9819C41</vt:lpwstr>
  </property>
</Properties>
</file>