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4" r:id="rId2"/>
  </p:sldMasterIdLst>
  <p:notesMasterIdLst>
    <p:notesMasterId r:id="rId17"/>
  </p:notesMasterIdLst>
  <p:sldIdLst>
    <p:sldId id="258" r:id="rId3"/>
    <p:sldId id="259" r:id="rId4"/>
    <p:sldId id="263" r:id="rId5"/>
    <p:sldId id="262" r:id="rId6"/>
    <p:sldId id="270" r:id="rId7"/>
    <p:sldId id="267" r:id="rId8"/>
    <p:sldId id="273" r:id="rId9"/>
    <p:sldId id="268" r:id="rId10"/>
    <p:sldId id="265" r:id="rId11"/>
    <p:sldId id="271" r:id="rId12"/>
    <p:sldId id="266" r:id="rId13"/>
    <p:sldId id="274" r:id="rId14"/>
    <p:sldId id="272" r:id="rId15"/>
    <p:sldId id="29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633"/>
  </p:normalViewPr>
  <p:slideViewPr>
    <p:cSldViewPr snapToGrid="0">
      <p:cViewPr varScale="1">
        <p:scale>
          <a:sx n="132" d="100"/>
          <a:sy n="132" d="100"/>
        </p:scale>
        <p:origin x="200" y="384"/>
      </p:cViewPr>
      <p:guideLst/>
    </p:cSldViewPr>
  </p:slideViewPr>
  <p:outlineViewPr>
    <p:cViewPr>
      <p:scale>
        <a:sx n="33" d="100"/>
        <a:sy n="33" d="100"/>
      </p:scale>
      <p:origin x="0" y="-21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Desktop\Museksschoul\Stat_Frisange_Solfe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637824651182806E-2"/>
          <c:y val="0.113793179300332"/>
          <c:w val="0.91700842277810202"/>
          <c:h val="0.758155923418109"/>
        </c:manualLayout>
      </c:layout>
      <c:lineChart>
        <c:grouping val="standard"/>
        <c:varyColors val="0"/>
        <c:ser>
          <c:idx val="0"/>
          <c:order val="0"/>
          <c:tx>
            <c:strRef>
              <c:f>Summary!$C$4</c:f>
              <c:strCache>
                <c:ptCount val="1"/>
                <c:pt idx="0">
                  <c:v>2003-04</c:v>
                </c:pt>
              </c:strCache>
            </c:strRef>
          </c:tx>
          <c:marker>
            <c:symbol val="none"/>
          </c:marker>
          <c:cat>
            <c:strRef>
              <c:f>Summary!$D$3:$H$3</c:f>
              <c:strCache>
                <c:ptCount val="5"/>
                <c:pt idx="0">
                  <c:v>AP</c:v>
                </c:pt>
                <c:pt idx="1">
                  <c:v>S 1</c:v>
                </c:pt>
                <c:pt idx="2">
                  <c:v>S 2</c:v>
                </c:pt>
                <c:pt idx="3">
                  <c:v>S 3</c:v>
                </c:pt>
                <c:pt idx="4">
                  <c:v>society</c:v>
                </c:pt>
              </c:strCache>
            </c:strRef>
          </c:cat>
          <c:val>
            <c:numRef>
              <c:f>Summary!$D$4:$H$4</c:f>
              <c:numCache>
                <c:formatCode>General</c:formatCode>
                <c:ptCount val="5"/>
                <c:pt idx="0">
                  <c:v>12</c:v>
                </c:pt>
                <c:pt idx="1">
                  <c:v>9</c:v>
                </c:pt>
                <c:pt idx="2">
                  <c:v>9</c:v>
                </c:pt>
                <c:pt idx="3">
                  <c:v>7</c:v>
                </c:pt>
                <c:pt idx="4">
                  <c:v>1</c:v>
                </c:pt>
              </c:numCache>
            </c:numRef>
          </c:val>
          <c:smooth val="0"/>
          <c:extLst>
            <c:ext xmlns:c16="http://schemas.microsoft.com/office/drawing/2014/chart" uri="{C3380CC4-5D6E-409C-BE32-E72D297353CC}">
              <c16:uniqueId val="{00000000-4727-43CF-9ABF-235BA4A97C64}"/>
            </c:ext>
          </c:extLst>
        </c:ser>
        <c:ser>
          <c:idx val="1"/>
          <c:order val="1"/>
          <c:tx>
            <c:strRef>
              <c:f>Summary!$C$5</c:f>
              <c:strCache>
                <c:ptCount val="1"/>
                <c:pt idx="0">
                  <c:v>2004-05</c:v>
                </c:pt>
              </c:strCache>
            </c:strRef>
          </c:tx>
          <c:marker>
            <c:symbol val="none"/>
          </c:marker>
          <c:cat>
            <c:strRef>
              <c:f>Summary!$D$3:$H$3</c:f>
              <c:strCache>
                <c:ptCount val="5"/>
                <c:pt idx="0">
                  <c:v>AP</c:v>
                </c:pt>
                <c:pt idx="1">
                  <c:v>S 1</c:v>
                </c:pt>
                <c:pt idx="2">
                  <c:v>S 2</c:v>
                </c:pt>
                <c:pt idx="3">
                  <c:v>S 3</c:v>
                </c:pt>
                <c:pt idx="4">
                  <c:v>society</c:v>
                </c:pt>
              </c:strCache>
            </c:strRef>
          </c:cat>
          <c:val>
            <c:numRef>
              <c:f>Summary!$D$5:$H$5</c:f>
              <c:numCache>
                <c:formatCode>General</c:formatCode>
                <c:ptCount val="5"/>
                <c:pt idx="0">
                  <c:v>4</c:v>
                </c:pt>
                <c:pt idx="1">
                  <c:v>4</c:v>
                </c:pt>
                <c:pt idx="2">
                  <c:v>3</c:v>
                </c:pt>
                <c:pt idx="3">
                  <c:v>3</c:v>
                </c:pt>
                <c:pt idx="4">
                  <c:v>0</c:v>
                </c:pt>
              </c:numCache>
            </c:numRef>
          </c:val>
          <c:smooth val="0"/>
          <c:extLst>
            <c:ext xmlns:c16="http://schemas.microsoft.com/office/drawing/2014/chart" uri="{C3380CC4-5D6E-409C-BE32-E72D297353CC}">
              <c16:uniqueId val="{00000001-4727-43CF-9ABF-235BA4A97C64}"/>
            </c:ext>
          </c:extLst>
        </c:ser>
        <c:ser>
          <c:idx val="2"/>
          <c:order val="2"/>
          <c:tx>
            <c:strRef>
              <c:f>Summary!$C$6</c:f>
              <c:strCache>
                <c:ptCount val="1"/>
                <c:pt idx="0">
                  <c:v>2005-06</c:v>
                </c:pt>
              </c:strCache>
            </c:strRef>
          </c:tx>
          <c:marker>
            <c:symbol val="none"/>
          </c:marker>
          <c:cat>
            <c:strRef>
              <c:f>Summary!$D$3:$H$3</c:f>
              <c:strCache>
                <c:ptCount val="5"/>
                <c:pt idx="0">
                  <c:v>AP</c:v>
                </c:pt>
                <c:pt idx="1">
                  <c:v>S 1</c:v>
                </c:pt>
                <c:pt idx="2">
                  <c:v>S 2</c:v>
                </c:pt>
                <c:pt idx="3">
                  <c:v>S 3</c:v>
                </c:pt>
                <c:pt idx="4">
                  <c:v>society</c:v>
                </c:pt>
              </c:strCache>
            </c:strRef>
          </c:cat>
          <c:val>
            <c:numRef>
              <c:f>Summary!$D$6:$H$6</c:f>
              <c:numCache>
                <c:formatCode>General</c:formatCode>
                <c:ptCount val="5"/>
                <c:pt idx="0">
                  <c:v>11</c:v>
                </c:pt>
                <c:pt idx="1">
                  <c:v>10</c:v>
                </c:pt>
                <c:pt idx="2">
                  <c:v>7</c:v>
                </c:pt>
                <c:pt idx="3">
                  <c:v>8</c:v>
                </c:pt>
                <c:pt idx="4">
                  <c:v>0</c:v>
                </c:pt>
              </c:numCache>
            </c:numRef>
          </c:val>
          <c:smooth val="0"/>
          <c:extLst>
            <c:ext xmlns:c16="http://schemas.microsoft.com/office/drawing/2014/chart" uri="{C3380CC4-5D6E-409C-BE32-E72D297353CC}">
              <c16:uniqueId val="{00000002-4727-43CF-9ABF-235BA4A97C64}"/>
            </c:ext>
          </c:extLst>
        </c:ser>
        <c:ser>
          <c:idx val="3"/>
          <c:order val="3"/>
          <c:tx>
            <c:strRef>
              <c:f>Summary!$C$7</c:f>
              <c:strCache>
                <c:ptCount val="1"/>
                <c:pt idx="0">
                  <c:v>2006-07</c:v>
                </c:pt>
              </c:strCache>
            </c:strRef>
          </c:tx>
          <c:marker>
            <c:symbol val="none"/>
          </c:marker>
          <c:cat>
            <c:strRef>
              <c:f>Summary!$D$3:$H$3</c:f>
              <c:strCache>
                <c:ptCount val="5"/>
                <c:pt idx="0">
                  <c:v>AP</c:v>
                </c:pt>
                <c:pt idx="1">
                  <c:v>S 1</c:v>
                </c:pt>
                <c:pt idx="2">
                  <c:v>S 2</c:v>
                </c:pt>
                <c:pt idx="3">
                  <c:v>S 3</c:v>
                </c:pt>
                <c:pt idx="4">
                  <c:v>society</c:v>
                </c:pt>
              </c:strCache>
            </c:strRef>
          </c:cat>
          <c:val>
            <c:numRef>
              <c:f>Summary!$D$7:$H$7</c:f>
              <c:numCache>
                <c:formatCode>General</c:formatCode>
                <c:ptCount val="5"/>
                <c:pt idx="0">
                  <c:v>12</c:v>
                </c:pt>
                <c:pt idx="1">
                  <c:v>5</c:v>
                </c:pt>
                <c:pt idx="2">
                  <c:v>5</c:v>
                </c:pt>
                <c:pt idx="3">
                  <c:v>5</c:v>
                </c:pt>
                <c:pt idx="4">
                  <c:v>5</c:v>
                </c:pt>
              </c:numCache>
            </c:numRef>
          </c:val>
          <c:smooth val="0"/>
          <c:extLst>
            <c:ext xmlns:c16="http://schemas.microsoft.com/office/drawing/2014/chart" uri="{C3380CC4-5D6E-409C-BE32-E72D297353CC}">
              <c16:uniqueId val="{00000003-4727-43CF-9ABF-235BA4A97C64}"/>
            </c:ext>
          </c:extLst>
        </c:ser>
        <c:ser>
          <c:idx val="4"/>
          <c:order val="4"/>
          <c:tx>
            <c:strRef>
              <c:f>Summary!$C$8</c:f>
              <c:strCache>
                <c:ptCount val="1"/>
                <c:pt idx="0">
                  <c:v>2007-08</c:v>
                </c:pt>
              </c:strCache>
            </c:strRef>
          </c:tx>
          <c:marker>
            <c:symbol val="none"/>
          </c:marker>
          <c:cat>
            <c:strRef>
              <c:f>Summary!$D$3:$H$3</c:f>
              <c:strCache>
                <c:ptCount val="5"/>
                <c:pt idx="0">
                  <c:v>AP</c:v>
                </c:pt>
                <c:pt idx="1">
                  <c:v>S 1</c:v>
                </c:pt>
                <c:pt idx="2">
                  <c:v>S 2</c:v>
                </c:pt>
                <c:pt idx="3">
                  <c:v>S 3</c:v>
                </c:pt>
                <c:pt idx="4">
                  <c:v>society</c:v>
                </c:pt>
              </c:strCache>
            </c:strRef>
          </c:cat>
          <c:val>
            <c:numRef>
              <c:f>Summary!$D$8:$H$8</c:f>
              <c:numCache>
                <c:formatCode>General</c:formatCode>
                <c:ptCount val="5"/>
                <c:pt idx="0">
                  <c:v>10</c:v>
                </c:pt>
                <c:pt idx="1">
                  <c:v>8</c:v>
                </c:pt>
                <c:pt idx="2">
                  <c:v>6</c:v>
                </c:pt>
                <c:pt idx="3">
                  <c:v>6</c:v>
                </c:pt>
                <c:pt idx="4">
                  <c:v>1</c:v>
                </c:pt>
              </c:numCache>
            </c:numRef>
          </c:val>
          <c:smooth val="0"/>
          <c:extLst>
            <c:ext xmlns:c16="http://schemas.microsoft.com/office/drawing/2014/chart" uri="{C3380CC4-5D6E-409C-BE32-E72D297353CC}">
              <c16:uniqueId val="{00000004-4727-43CF-9ABF-235BA4A97C64}"/>
            </c:ext>
          </c:extLst>
        </c:ser>
        <c:ser>
          <c:idx val="5"/>
          <c:order val="5"/>
          <c:tx>
            <c:strRef>
              <c:f>Summary!$C$9</c:f>
              <c:strCache>
                <c:ptCount val="1"/>
                <c:pt idx="0">
                  <c:v>2008-09</c:v>
                </c:pt>
              </c:strCache>
            </c:strRef>
          </c:tx>
          <c:marker>
            <c:symbol val="none"/>
          </c:marker>
          <c:cat>
            <c:strRef>
              <c:f>Summary!$D$3:$H$3</c:f>
              <c:strCache>
                <c:ptCount val="5"/>
                <c:pt idx="0">
                  <c:v>AP</c:v>
                </c:pt>
                <c:pt idx="1">
                  <c:v>S 1</c:v>
                </c:pt>
                <c:pt idx="2">
                  <c:v>S 2</c:v>
                </c:pt>
                <c:pt idx="3">
                  <c:v>S 3</c:v>
                </c:pt>
                <c:pt idx="4">
                  <c:v>society</c:v>
                </c:pt>
              </c:strCache>
            </c:strRef>
          </c:cat>
          <c:val>
            <c:numRef>
              <c:f>Summary!$D$9:$H$9</c:f>
              <c:numCache>
                <c:formatCode>General</c:formatCode>
                <c:ptCount val="5"/>
                <c:pt idx="0">
                  <c:v>19</c:v>
                </c:pt>
                <c:pt idx="1">
                  <c:v>17</c:v>
                </c:pt>
                <c:pt idx="2">
                  <c:v>13</c:v>
                </c:pt>
                <c:pt idx="3">
                  <c:v>11</c:v>
                </c:pt>
                <c:pt idx="4">
                  <c:v>8</c:v>
                </c:pt>
              </c:numCache>
            </c:numRef>
          </c:val>
          <c:smooth val="0"/>
          <c:extLst>
            <c:ext xmlns:c16="http://schemas.microsoft.com/office/drawing/2014/chart" uri="{C3380CC4-5D6E-409C-BE32-E72D297353CC}">
              <c16:uniqueId val="{00000005-4727-43CF-9ABF-235BA4A97C64}"/>
            </c:ext>
          </c:extLst>
        </c:ser>
        <c:ser>
          <c:idx val="6"/>
          <c:order val="6"/>
          <c:tx>
            <c:strRef>
              <c:f>Summary!$C$10</c:f>
              <c:strCache>
                <c:ptCount val="1"/>
                <c:pt idx="0">
                  <c:v>2009-10</c:v>
                </c:pt>
              </c:strCache>
            </c:strRef>
          </c:tx>
          <c:marker>
            <c:symbol val="none"/>
          </c:marker>
          <c:cat>
            <c:strRef>
              <c:f>Summary!$D$3:$H$3</c:f>
              <c:strCache>
                <c:ptCount val="5"/>
                <c:pt idx="0">
                  <c:v>AP</c:v>
                </c:pt>
                <c:pt idx="1">
                  <c:v>S 1</c:v>
                </c:pt>
                <c:pt idx="2">
                  <c:v>S 2</c:v>
                </c:pt>
                <c:pt idx="3">
                  <c:v>S 3</c:v>
                </c:pt>
                <c:pt idx="4">
                  <c:v>society</c:v>
                </c:pt>
              </c:strCache>
            </c:strRef>
          </c:cat>
          <c:val>
            <c:numRef>
              <c:f>Summary!$D$10:$H$10</c:f>
              <c:numCache>
                <c:formatCode>General</c:formatCode>
                <c:ptCount val="5"/>
                <c:pt idx="0">
                  <c:v>18</c:v>
                </c:pt>
                <c:pt idx="1">
                  <c:v>17</c:v>
                </c:pt>
                <c:pt idx="2">
                  <c:v>10</c:v>
                </c:pt>
                <c:pt idx="3">
                  <c:v>7</c:v>
                </c:pt>
                <c:pt idx="4">
                  <c:v>3</c:v>
                </c:pt>
              </c:numCache>
            </c:numRef>
          </c:val>
          <c:smooth val="0"/>
          <c:extLst>
            <c:ext xmlns:c16="http://schemas.microsoft.com/office/drawing/2014/chart" uri="{C3380CC4-5D6E-409C-BE32-E72D297353CC}">
              <c16:uniqueId val="{00000006-4727-43CF-9ABF-235BA4A97C64}"/>
            </c:ext>
          </c:extLst>
        </c:ser>
        <c:ser>
          <c:idx val="7"/>
          <c:order val="7"/>
          <c:tx>
            <c:strRef>
              <c:f>Summary!$C$11</c:f>
              <c:strCache>
                <c:ptCount val="1"/>
                <c:pt idx="0">
                  <c:v>2010-11</c:v>
                </c:pt>
              </c:strCache>
            </c:strRef>
          </c:tx>
          <c:marker>
            <c:symbol val="none"/>
          </c:marker>
          <c:cat>
            <c:strRef>
              <c:f>Summary!$D$3:$H$3</c:f>
              <c:strCache>
                <c:ptCount val="5"/>
                <c:pt idx="0">
                  <c:v>AP</c:v>
                </c:pt>
                <c:pt idx="1">
                  <c:v>S 1</c:v>
                </c:pt>
                <c:pt idx="2">
                  <c:v>S 2</c:v>
                </c:pt>
                <c:pt idx="3">
                  <c:v>S 3</c:v>
                </c:pt>
                <c:pt idx="4">
                  <c:v>society</c:v>
                </c:pt>
              </c:strCache>
            </c:strRef>
          </c:cat>
          <c:val>
            <c:numRef>
              <c:f>Summary!$D$11:$H$11</c:f>
              <c:numCache>
                <c:formatCode>General</c:formatCode>
                <c:ptCount val="5"/>
                <c:pt idx="0">
                  <c:v>25</c:v>
                </c:pt>
                <c:pt idx="1">
                  <c:v>17</c:v>
                </c:pt>
                <c:pt idx="2">
                  <c:v>11</c:v>
                </c:pt>
                <c:pt idx="3">
                  <c:v>9</c:v>
                </c:pt>
                <c:pt idx="4">
                  <c:v>6</c:v>
                </c:pt>
              </c:numCache>
            </c:numRef>
          </c:val>
          <c:smooth val="0"/>
          <c:extLst>
            <c:ext xmlns:c16="http://schemas.microsoft.com/office/drawing/2014/chart" uri="{C3380CC4-5D6E-409C-BE32-E72D297353CC}">
              <c16:uniqueId val="{00000007-4727-43CF-9ABF-235BA4A97C64}"/>
            </c:ext>
          </c:extLst>
        </c:ser>
        <c:ser>
          <c:idx val="8"/>
          <c:order val="8"/>
          <c:tx>
            <c:strRef>
              <c:f>Summary!$C$12</c:f>
              <c:strCache>
                <c:ptCount val="1"/>
                <c:pt idx="0">
                  <c:v>2011-12</c:v>
                </c:pt>
              </c:strCache>
            </c:strRef>
          </c:tx>
          <c:marker>
            <c:symbol val="none"/>
          </c:marker>
          <c:cat>
            <c:strRef>
              <c:f>Summary!$D$3:$H$3</c:f>
              <c:strCache>
                <c:ptCount val="5"/>
                <c:pt idx="0">
                  <c:v>AP</c:v>
                </c:pt>
                <c:pt idx="1">
                  <c:v>S 1</c:v>
                </c:pt>
                <c:pt idx="2">
                  <c:v>S 2</c:v>
                </c:pt>
                <c:pt idx="3">
                  <c:v>S 3</c:v>
                </c:pt>
                <c:pt idx="4">
                  <c:v>society</c:v>
                </c:pt>
              </c:strCache>
            </c:strRef>
          </c:cat>
          <c:val>
            <c:numRef>
              <c:f>Summary!$D$12:$H$12</c:f>
              <c:numCache>
                <c:formatCode>General</c:formatCode>
                <c:ptCount val="5"/>
                <c:pt idx="0">
                  <c:v>11</c:v>
                </c:pt>
                <c:pt idx="1">
                  <c:v>13</c:v>
                </c:pt>
                <c:pt idx="2">
                  <c:v>9</c:v>
                </c:pt>
                <c:pt idx="3">
                  <c:v>9</c:v>
                </c:pt>
                <c:pt idx="4">
                  <c:v>7</c:v>
                </c:pt>
              </c:numCache>
            </c:numRef>
          </c:val>
          <c:smooth val="0"/>
          <c:extLst>
            <c:ext xmlns:c16="http://schemas.microsoft.com/office/drawing/2014/chart" uri="{C3380CC4-5D6E-409C-BE32-E72D297353CC}">
              <c16:uniqueId val="{00000008-4727-43CF-9ABF-235BA4A97C64}"/>
            </c:ext>
          </c:extLst>
        </c:ser>
        <c:ser>
          <c:idx val="9"/>
          <c:order val="9"/>
          <c:tx>
            <c:strRef>
              <c:f>Summary!$C$13</c:f>
              <c:strCache>
                <c:ptCount val="1"/>
                <c:pt idx="0">
                  <c:v>2012-13</c:v>
                </c:pt>
              </c:strCache>
            </c:strRef>
          </c:tx>
          <c:marker>
            <c:symbol val="none"/>
          </c:marker>
          <c:cat>
            <c:strRef>
              <c:f>Summary!$D$3:$H$3</c:f>
              <c:strCache>
                <c:ptCount val="5"/>
                <c:pt idx="0">
                  <c:v>AP</c:v>
                </c:pt>
                <c:pt idx="1">
                  <c:v>S 1</c:v>
                </c:pt>
                <c:pt idx="2">
                  <c:v>S 2</c:v>
                </c:pt>
                <c:pt idx="3">
                  <c:v>S 3</c:v>
                </c:pt>
                <c:pt idx="4">
                  <c:v>society</c:v>
                </c:pt>
              </c:strCache>
            </c:strRef>
          </c:cat>
          <c:val>
            <c:numRef>
              <c:f>Summary!$D$13:$H$13</c:f>
              <c:numCache>
                <c:formatCode>General</c:formatCode>
                <c:ptCount val="5"/>
                <c:pt idx="0">
                  <c:v>17</c:v>
                </c:pt>
                <c:pt idx="1">
                  <c:v>15</c:v>
                </c:pt>
                <c:pt idx="2">
                  <c:v>10</c:v>
                </c:pt>
              </c:numCache>
            </c:numRef>
          </c:val>
          <c:smooth val="0"/>
          <c:extLst>
            <c:ext xmlns:c16="http://schemas.microsoft.com/office/drawing/2014/chart" uri="{C3380CC4-5D6E-409C-BE32-E72D297353CC}">
              <c16:uniqueId val="{00000009-4727-43CF-9ABF-235BA4A97C64}"/>
            </c:ext>
          </c:extLst>
        </c:ser>
        <c:ser>
          <c:idx val="10"/>
          <c:order val="10"/>
          <c:tx>
            <c:strRef>
              <c:f>Summary!$C$14</c:f>
              <c:strCache>
                <c:ptCount val="1"/>
                <c:pt idx="0">
                  <c:v>2013-14</c:v>
                </c:pt>
              </c:strCache>
            </c:strRef>
          </c:tx>
          <c:marker>
            <c:symbol val="none"/>
          </c:marker>
          <c:cat>
            <c:strRef>
              <c:f>Summary!$D$3:$H$3</c:f>
              <c:strCache>
                <c:ptCount val="5"/>
                <c:pt idx="0">
                  <c:v>AP</c:v>
                </c:pt>
                <c:pt idx="1">
                  <c:v>S 1</c:v>
                </c:pt>
                <c:pt idx="2">
                  <c:v>S 2</c:v>
                </c:pt>
                <c:pt idx="3">
                  <c:v>S 3</c:v>
                </c:pt>
                <c:pt idx="4">
                  <c:v>society</c:v>
                </c:pt>
              </c:strCache>
            </c:strRef>
          </c:cat>
          <c:val>
            <c:numRef>
              <c:f>Summary!$D$14:$H$14</c:f>
              <c:numCache>
                <c:formatCode>General</c:formatCode>
                <c:ptCount val="5"/>
                <c:pt idx="0">
                  <c:v>20</c:v>
                </c:pt>
                <c:pt idx="1">
                  <c:v>20</c:v>
                </c:pt>
              </c:numCache>
            </c:numRef>
          </c:val>
          <c:smooth val="0"/>
          <c:extLst>
            <c:ext xmlns:c16="http://schemas.microsoft.com/office/drawing/2014/chart" uri="{C3380CC4-5D6E-409C-BE32-E72D297353CC}">
              <c16:uniqueId val="{0000000A-4727-43CF-9ABF-235BA4A97C64}"/>
            </c:ext>
          </c:extLst>
        </c:ser>
        <c:dLbls>
          <c:showLegendKey val="0"/>
          <c:showVal val="0"/>
          <c:showCatName val="0"/>
          <c:showSerName val="0"/>
          <c:showPercent val="0"/>
          <c:showBubbleSize val="0"/>
        </c:dLbls>
        <c:smooth val="0"/>
        <c:axId val="35255424"/>
        <c:axId val="35256960"/>
      </c:lineChart>
      <c:catAx>
        <c:axId val="35255424"/>
        <c:scaling>
          <c:orientation val="minMax"/>
        </c:scaling>
        <c:delete val="0"/>
        <c:axPos val="b"/>
        <c:numFmt formatCode="General" sourceLinked="0"/>
        <c:majorTickMark val="none"/>
        <c:minorTickMark val="none"/>
        <c:tickLblPos val="nextTo"/>
        <c:crossAx val="35256960"/>
        <c:crosses val="autoZero"/>
        <c:auto val="1"/>
        <c:lblAlgn val="ctr"/>
        <c:lblOffset val="100"/>
        <c:noMultiLvlLbl val="0"/>
      </c:catAx>
      <c:valAx>
        <c:axId val="35256960"/>
        <c:scaling>
          <c:orientation val="minMax"/>
        </c:scaling>
        <c:delete val="0"/>
        <c:axPos val="l"/>
        <c:numFmt formatCode="General" sourceLinked="1"/>
        <c:majorTickMark val="none"/>
        <c:minorTickMark val="none"/>
        <c:tickLblPos val="nextTo"/>
        <c:crossAx val="35255424"/>
        <c:crosses val="autoZero"/>
        <c:crossBetween val="between"/>
      </c:valAx>
      <c:spPr>
        <a:noFill/>
        <a:ln w="25400">
          <a:noFill/>
        </a:ln>
      </c:spPr>
    </c:plotArea>
    <c:legend>
      <c:legendPos val="b"/>
      <c:layout>
        <c:manualLayout>
          <c:xMode val="edge"/>
          <c:yMode val="edge"/>
          <c:x val="2.7166303956134698E-2"/>
          <c:y val="1.23607952394403E-3"/>
          <c:w val="0.91150411695339895"/>
          <c:h val="8.4712417960829206E-2"/>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155F18-67C5-4D9B-AC78-4C8E319D68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4EC91F4-40A9-4E5B-ABD1-3D719C577BF7}">
      <dgm:prSet phldrT="[Text]" custT="1"/>
      <dgm:spPr/>
      <dgm:t>
        <a:bodyPr/>
        <a:lstStyle/>
        <a:p>
          <a:r>
            <a:rPr lang="en-GB" sz="2000" b="1" kern="1200" noProof="0" dirty="0">
              <a:solidFill>
                <a:prstClr val="white"/>
              </a:solidFill>
              <a:latin typeface="Arial"/>
              <a:ea typeface="+mn-ea"/>
              <a:cs typeface="+mn-cs"/>
            </a:rPr>
            <a:t>Constructivism</a:t>
          </a:r>
        </a:p>
        <a:p>
          <a:r>
            <a:rPr lang="en-GB" sz="1400" kern="1200" noProof="0" dirty="0"/>
            <a:t>(Active knowledge generation)</a:t>
          </a:r>
        </a:p>
      </dgm:t>
    </dgm:pt>
    <dgm:pt modelId="{155C786F-F6EF-456C-95B5-7B897C2751FD}" type="sibTrans" cxnId="{8361AEA8-F675-4E46-A422-EFAF1DB61BF8}">
      <dgm:prSet/>
      <dgm:spPr/>
      <dgm:t>
        <a:bodyPr/>
        <a:lstStyle/>
        <a:p>
          <a:endParaRPr lang="en-US"/>
        </a:p>
      </dgm:t>
    </dgm:pt>
    <dgm:pt modelId="{1D464835-BFB6-4642-8F51-25897A8F6BDF}" type="parTrans" cxnId="{8361AEA8-F675-4E46-A422-EFAF1DB61BF8}">
      <dgm:prSet/>
      <dgm:spPr/>
      <dgm:t>
        <a:bodyPr/>
        <a:lstStyle/>
        <a:p>
          <a:endParaRPr lang="en-US"/>
        </a:p>
      </dgm:t>
    </dgm:pt>
    <dgm:pt modelId="{DE6E1479-0918-4C96-A007-E94ADF008562}">
      <dgm:prSet phldrT="[Text]" custT="1"/>
      <dgm:spPr>
        <a:solidFill>
          <a:srgbClr val="2DA2BF">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algn="ctr" defTabSz="622300">
            <a:lnSpc>
              <a:spcPct val="90000"/>
            </a:lnSpc>
            <a:spcBef>
              <a:spcPct val="0"/>
            </a:spcBef>
            <a:spcAft>
              <a:spcPct val="35000"/>
            </a:spcAft>
            <a:buNone/>
          </a:pPr>
          <a:r>
            <a:rPr lang="en-GB" sz="2000" b="0" kern="1200" noProof="0" dirty="0">
              <a:solidFill>
                <a:prstClr val="white"/>
              </a:solidFill>
              <a:latin typeface="Arial"/>
              <a:ea typeface="+mn-ea"/>
              <a:cs typeface="+mn-cs"/>
            </a:rPr>
            <a:t>Content-based</a:t>
          </a:r>
        </a:p>
        <a:p>
          <a:pPr marL="0" lvl="0" algn="ctr" defTabSz="622300">
            <a:lnSpc>
              <a:spcPct val="90000"/>
            </a:lnSpc>
            <a:spcBef>
              <a:spcPct val="0"/>
            </a:spcBef>
            <a:spcAft>
              <a:spcPct val="35000"/>
            </a:spcAft>
            <a:buNone/>
          </a:pPr>
          <a:r>
            <a:rPr lang="en-GB" sz="2000" b="0" kern="1200" noProof="0" dirty="0">
              <a:solidFill>
                <a:prstClr val="white"/>
              </a:solidFill>
              <a:latin typeface="Arial"/>
              <a:ea typeface="+mn-ea"/>
              <a:cs typeface="+mn-cs"/>
            </a:rPr>
            <a:t>("old" solfège)</a:t>
          </a:r>
        </a:p>
      </dgm:t>
    </dgm:pt>
    <dgm:pt modelId="{D15006B2-9CC5-422A-A33F-6E3B3F66E7F8}" type="sibTrans" cxnId="{19BE15AC-22F1-4E0F-B47E-75DA1223C0BA}">
      <dgm:prSet/>
      <dgm:spPr/>
      <dgm:t>
        <a:bodyPr/>
        <a:lstStyle/>
        <a:p>
          <a:endParaRPr lang="en-US"/>
        </a:p>
      </dgm:t>
    </dgm:pt>
    <dgm:pt modelId="{FC8F30EB-838B-48FF-BCC1-93404EB51D13}" type="parTrans" cxnId="{19BE15AC-22F1-4E0F-B47E-75DA1223C0BA}">
      <dgm:prSet/>
      <dgm:spPr/>
      <dgm:t>
        <a:bodyPr/>
        <a:lstStyle/>
        <a:p>
          <a:endParaRPr lang="en-US"/>
        </a:p>
      </dgm:t>
    </dgm:pt>
    <dgm:pt modelId="{C50E2DDF-2B33-43D5-92D2-9E45B417C2D6}">
      <dgm:prSet phldrT="[Text]" custT="1"/>
      <dgm:spPr>
        <a:solidFill>
          <a:srgbClr val="2DA2BF">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algn="ctr" defTabSz="622300">
            <a:lnSpc>
              <a:spcPct val="90000"/>
            </a:lnSpc>
            <a:spcBef>
              <a:spcPct val="0"/>
            </a:spcBef>
            <a:spcAft>
              <a:spcPct val="35000"/>
            </a:spcAft>
            <a:buNone/>
          </a:pPr>
          <a:r>
            <a:rPr lang="en-GB" sz="2000" b="1" kern="1200" noProof="0" dirty="0">
              <a:solidFill>
                <a:prstClr val="white"/>
              </a:solidFill>
              <a:latin typeface="Arial"/>
              <a:ea typeface="+mn-ea"/>
              <a:cs typeface="+mn-cs"/>
            </a:rPr>
            <a:t>Positivism</a:t>
          </a:r>
        </a:p>
        <a:p>
          <a:pPr marL="0" lvl="0" algn="ctr" defTabSz="622300">
            <a:lnSpc>
              <a:spcPct val="90000"/>
            </a:lnSpc>
            <a:spcBef>
              <a:spcPct val="0"/>
            </a:spcBef>
            <a:spcAft>
              <a:spcPct val="35000"/>
            </a:spcAft>
            <a:buNone/>
          </a:pPr>
          <a:r>
            <a:rPr lang="en-GB" sz="1400" kern="1200" noProof="0" dirty="0">
              <a:solidFill>
                <a:prstClr val="white"/>
              </a:solidFill>
              <a:latin typeface="Arial"/>
              <a:ea typeface="+mn-ea"/>
              <a:cs typeface="+mn-cs"/>
            </a:rPr>
            <a:t>(knowledge verifiable) </a:t>
          </a:r>
        </a:p>
      </dgm:t>
    </dgm:pt>
    <dgm:pt modelId="{85E033FC-8EA7-490E-9371-28728AD0E554}" type="sibTrans" cxnId="{1B9400A3-9445-4A15-8A31-E83741E9843B}">
      <dgm:prSet/>
      <dgm:spPr/>
      <dgm:t>
        <a:bodyPr/>
        <a:lstStyle/>
        <a:p>
          <a:endParaRPr lang="en-US"/>
        </a:p>
      </dgm:t>
    </dgm:pt>
    <dgm:pt modelId="{FB3E0D74-9140-49D5-96F2-1081750911D5}" type="parTrans" cxnId="{1B9400A3-9445-4A15-8A31-E83741E9843B}">
      <dgm:prSet/>
      <dgm:spPr/>
      <dgm:t>
        <a:bodyPr/>
        <a:lstStyle/>
        <a:p>
          <a:endParaRPr lang="en-US"/>
        </a:p>
      </dgm:t>
    </dgm:pt>
    <dgm:pt modelId="{D774235C-0B18-4BCB-8CD3-6592000D6E38}">
      <dgm:prSet phldrT="[Text]" custT="1"/>
      <dgm:spPr/>
      <dgm:t>
        <a:bodyPr/>
        <a:lstStyle/>
        <a:p>
          <a:r>
            <a:rPr lang="en-GB" sz="3600" noProof="0" dirty="0"/>
            <a:t>What learning theories tell us</a:t>
          </a:r>
        </a:p>
      </dgm:t>
    </dgm:pt>
    <dgm:pt modelId="{584BC942-DB54-4D45-8F8E-68DE99ECA3D8}" type="sibTrans" cxnId="{170EC5A5-2005-423E-81AA-8004B32FA633}">
      <dgm:prSet/>
      <dgm:spPr/>
      <dgm:t>
        <a:bodyPr/>
        <a:lstStyle/>
        <a:p>
          <a:endParaRPr lang="en-US"/>
        </a:p>
      </dgm:t>
    </dgm:pt>
    <dgm:pt modelId="{7792DE90-1315-434F-A66E-F156D195AA46}" type="parTrans" cxnId="{170EC5A5-2005-423E-81AA-8004B32FA633}">
      <dgm:prSet/>
      <dgm:spPr/>
      <dgm:t>
        <a:bodyPr/>
        <a:lstStyle/>
        <a:p>
          <a:endParaRPr lang="en-US"/>
        </a:p>
      </dgm:t>
    </dgm:pt>
    <dgm:pt modelId="{C0A14A90-885B-4F2D-A9AC-2FDE90289717}">
      <dgm:prSet phldrT="[Text]" custT="1"/>
      <dgm:spPr>
        <a:solidFill>
          <a:srgbClr val="2DA2BF">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algn="ctr" defTabSz="622300">
            <a:lnSpc>
              <a:spcPct val="90000"/>
            </a:lnSpc>
            <a:spcBef>
              <a:spcPct val="0"/>
            </a:spcBef>
            <a:spcAft>
              <a:spcPct val="35000"/>
            </a:spcAft>
            <a:buNone/>
          </a:pPr>
          <a:r>
            <a:rPr lang="en-GB" sz="2000" b="1" kern="1200" noProof="0" dirty="0">
              <a:solidFill>
                <a:prstClr val="white"/>
              </a:solidFill>
              <a:latin typeface="Arial"/>
              <a:ea typeface="+mn-ea"/>
              <a:cs typeface="+mn-cs"/>
            </a:rPr>
            <a:t>Behaviourism</a:t>
          </a:r>
          <a:br>
            <a:rPr lang="en-GB" sz="1400" kern="1200" noProof="0" dirty="0">
              <a:solidFill>
                <a:prstClr val="white"/>
              </a:solidFill>
              <a:latin typeface="Arial"/>
              <a:ea typeface="+mn-ea"/>
              <a:cs typeface="+mn-cs"/>
            </a:rPr>
          </a:br>
          <a:r>
            <a:rPr lang="en-GB" sz="1400" kern="1200" noProof="0" dirty="0">
              <a:solidFill>
                <a:prstClr val="white"/>
              </a:solidFill>
              <a:latin typeface="Arial"/>
              <a:ea typeface="+mn-ea"/>
              <a:cs typeface="+mn-cs"/>
            </a:rPr>
            <a:t>(stimuli from outside are learned)</a:t>
          </a:r>
        </a:p>
      </dgm:t>
    </dgm:pt>
    <dgm:pt modelId="{448B291B-4041-49D1-B6BB-C3B1DE15263C}" type="sibTrans" cxnId="{FB734895-8C84-4E7A-AF3A-5C3148C6F23D}">
      <dgm:prSet/>
      <dgm:spPr/>
      <dgm:t>
        <a:bodyPr/>
        <a:lstStyle/>
        <a:p>
          <a:endParaRPr lang="en-US"/>
        </a:p>
      </dgm:t>
    </dgm:pt>
    <dgm:pt modelId="{C10F990E-DD75-457E-98C1-8818500F25B4}" type="parTrans" cxnId="{FB734895-8C84-4E7A-AF3A-5C3148C6F23D}">
      <dgm:prSet/>
      <dgm:spPr/>
      <dgm:t>
        <a:bodyPr/>
        <a:lstStyle/>
        <a:p>
          <a:endParaRPr lang="en-US"/>
        </a:p>
      </dgm:t>
    </dgm:pt>
    <dgm:pt modelId="{F6559319-406A-410E-AD1D-83E2947C1846}">
      <dgm:prSet phldrT="[Text]" custT="1"/>
      <dgm:spPr>
        <a:solidFill>
          <a:srgbClr val="2DA2BF">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en-GB" sz="2000" kern="1200" noProof="0" dirty="0">
              <a:solidFill>
                <a:prstClr val="white"/>
              </a:solidFill>
              <a:latin typeface="Arial"/>
              <a:ea typeface="+mn-ea"/>
              <a:cs typeface="+mn-cs"/>
            </a:rPr>
            <a:t>Competence-based</a:t>
          </a:r>
          <a:br>
            <a:rPr lang="en-GB" sz="2000" kern="1200" noProof="0" dirty="0">
              <a:solidFill>
                <a:prstClr val="white"/>
              </a:solidFill>
              <a:latin typeface="Arial"/>
              <a:ea typeface="+mn-ea"/>
              <a:cs typeface="+mn-cs"/>
            </a:rPr>
          </a:br>
          <a:r>
            <a:rPr lang="en-GB" sz="2000" kern="1200" noProof="0" dirty="0">
              <a:solidFill>
                <a:prstClr val="white"/>
              </a:solidFill>
              <a:latin typeface="Arial"/>
              <a:ea typeface="+mn-ea"/>
              <a:cs typeface="+mn-cs"/>
            </a:rPr>
            <a:t>(“new" solfège)</a:t>
          </a:r>
        </a:p>
      </dgm:t>
    </dgm:pt>
    <dgm:pt modelId="{E7C1373A-077C-44AB-9906-7E054A7458F0}" type="parTrans" cxnId="{3BBC58FA-25EA-4C5F-B9B6-7FD88BFDEFB2}">
      <dgm:prSet/>
      <dgm:spPr/>
      <dgm:t>
        <a:bodyPr/>
        <a:lstStyle/>
        <a:p>
          <a:endParaRPr lang="en-US"/>
        </a:p>
      </dgm:t>
    </dgm:pt>
    <dgm:pt modelId="{D66A3EA4-0809-4CEA-BAFA-C536B171CBC5}" type="sibTrans" cxnId="{3BBC58FA-25EA-4C5F-B9B6-7FD88BFDEFB2}">
      <dgm:prSet/>
      <dgm:spPr/>
      <dgm:t>
        <a:bodyPr/>
        <a:lstStyle/>
        <a:p>
          <a:endParaRPr lang="en-US"/>
        </a:p>
      </dgm:t>
    </dgm:pt>
    <dgm:pt modelId="{54155EA6-BCC9-4EF5-9B5C-A314D05E6EA5}">
      <dgm:prSet custT="1"/>
      <dgm:spPr>
        <a:solidFill>
          <a:srgbClr val="FF0000"/>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GB" sz="1600" kern="1200" noProof="0" dirty="0">
              <a:solidFill>
                <a:prstClr val="white"/>
              </a:solidFill>
              <a:latin typeface="Arial"/>
              <a:ea typeface="+mn-ea"/>
              <a:cs typeface="+mn-cs"/>
            </a:rPr>
            <a:t>Music education</a:t>
          </a:r>
        </a:p>
      </dgm:t>
    </dgm:pt>
    <dgm:pt modelId="{3934282E-661E-4613-AADB-FBA7D8E8739E}" type="parTrans" cxnId="{A5E81986-B79D-4A51-BE89-8DCCA2E17771}">
      <dgm:prSet/>
      <dgm:spPr/>
      <dgm:t>
        <a:bodyPr/>
        <a:lstStyle/>
        <a:p>
          <a:endParaRPr lang="en-US"/>
        </a:p>
      </dgm:t>
    </dgm:pt>
    <dgm:pt modelId="{159380FA-0A3D-476E-A6BB-AF063EF6845E}" type="sibTrans" cxnId="{A5E81986-B79D-4A51-BE89-8DCCA2E17771}">
      <dgm:prSet/>
      <dgm:spPr/>
      <dgm:t>
        <a:bodyPr/>
        <a:lstStyle/>
        <a:p>
          <a:endParaRPr lang="en-US"/>
        </a:p>
      </dgm:t>
    </dgm:pt>
    <dgm:pt modelId="{C477177B-D487-4BAC-ABD5-E57113B8DA06}">
      <dgm:prSet custT="1"/>
      <dgm:spPr>
        <a:solidFill>
          <a:srgbClr val="FF0000"/>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en-GB" sz="1600" kern="1200" noProof="0" dirty="0"/>
            <a:t>Children </a:t>
          </a:r>
          <a:r>
            <a:rPr lang="en-GB" sz="1600" kern="1200" noProof="0" dirty="0" err="1"/>
            <a:t>creat</a:t>
          </a:r>
          <a:r>
            <a:rPr lang="en-GB" sz="1600" kern="1200" noProof="0" dirty="0"/>
            <a:t> own </a:t>
          </a:r>
          <a:r>
            <a:rPr lang="en-GB" sz="1600" kern="1200" noProof="0" dirty="0">
              <a:solidFill>
                <a:prstClr val="white"/>
              </a:solidFill>
              <a:latin typeface="Arial"/>
              <a:ea typeface="+mn-ea"/>
              <a:cs typeface="+mn-cs"/>
            </a:rPr>
            <a:t>learning</a:t>
          </a:r>
          <a:r>
            <a:rPr lang="en-GB" sz="1600" kern="1200" noProof="0" dirty="0"/>
            <a:t> patterns</a:t>
          </a:r>
        </a:p>
      </dgm:t>
    </dgm:pt>
    <dgm:pt modelId="{30EA2E62-0C3E-48CA-85BC-50C038AE9B9C}" type="parTrans" cxnId="{4C00E1B4-6156-4D63-BB7D-E948E54E8069}">
      <dgm:prSet/>
      <dgm:spPr/>
      <dgm:t>
        <a:bodyPr/>
        <a:lstStyle/>
        <a:p>
          <a:endParaRPr lang="en-US"/>
        </a:p>
      </dgm:t>
    </dgm:pt>
    <dgm:pt modelId="{150CC921-4717-4848-B105-93E696839D6A}" type="sibTrans" cxnId="{4C00E1B4-6156-4D63-BB7D-E948E54E8069}">
      <dgm:prSet/>
      <dgm:spPr/>
      <dgm:t>
        <a:bodyPr/>
        <a:lstStyle/>
        <a:p>
          <a:endParaRPr lang="en-US"/>
        </a:p>
      </dgm:t>
    </dgm:pt>
    <dgm:pt modelId="{1CD7A07A-F4FC-4CFF-9EE3-D17E53446E08}" type="pres">
      <dgm:prSet presAssocID="{C7155F18-67C5-4D9B-AC78-4C8E319D68B2}" presName="diagram" presStyleCnt="0">
        <dgm:presLayoutVars>
          <dgm:dir/>
          <dgm:resizeHandles val="exact"/>
        </dgm:presLayoutVars>
      </dgm:prSet>
      <dgm:spPr/>
    </dgm:pt>
    <dgm:pt modelId="{8C27BC61-6177-4728-8E7E-0BCFB5C877DC}" type="pres">
      <dgm:prSet presAssocID="{C0A14A90-885B-4F2D-A9AC-2FDE90289717}" presName="node" presStyleLbl="node1" presStyleIdx="0" presStyleCnt="8" custScaleX="142836" custLinFactY="66174" custLinFactNeighborX="-77" custLinFactNeighborY="100000">
        <dgm:presLayoutVars>
          <dgm:bulletEnabled val="1"/>
        </dgm:presLayoutVars>
      </dgm:prSet>
      <dgm:spPr>
        <a:xfrm>
          <a:off x="0" y="2969999"/>
          <a:ext cx="2075449" cy="817959"/>
        </a:xfrm>
        <a:prstGeom prst="rect">
          <a:avLst/>
        </a:prstGeom>
      </dgm:spPr>
    </dgm:pt>
    <dgm:pt modelId="{AA8DCEBC-2F68-4B10-B2B9-7337EA09670D}" type="pres">
      <dgm:prSet presAssocID="{448B291B-4041-49D1-B6BB-C3B1DE15263C}" presName="sibTrans" presStyleCnt="0"/>
      <dgm:spPr/>
    </dgm:pt>
    <dgm:pt modelId="{7469DE10-B556-4741-9792-8224566A44EB}" type="pres">
      <dgm:prSet presAssocID="{D774235C-0B18-4BCB-8CD3-6592000D6E38}" presName="node" presStyleLbl="node1" presStyleIdx="1" presStyleCnt="8" custScaleX="433829" custScaleY="118953" custLinFactY="-75965" custLinFactNeighborX="-81120" custLinFactNeighborY="-100000">
        <dgm:presLayoutVars>
          <dgm:bulletEnabled val="1"/>
        </dgm:presLayoutVars>
      </dgm:prSet>
      <dgm:spPr/>
    </dgm:pt>
    <dgm:pt modelId="{F7EE2A9D-CB86-4CA1-BC4C-5F0028EEF923}" type="pres">
      <dgm:prSet presAssocID="{584BC942-DB54-4D45-8F8E-68DE99ECA3D8}" presName="sibTrans" presStyleCnt="0"/>
      <dgm:spPr/>
    </dgm:pt>
    <dgm:pt modelId="{C7404D8A-4242-4058-9FC7-6BEB408ABCD6}" type="pres">
      <dgm:prSet presAssocID="{C50E2DDF-2B33-43D5-92D2-9E45B417C2D6}" presName="node" presStyleLbl="node1" presStyleIdx="2" presStyleCnt="8" custScaleX="142264" custLinFactY="-17828" custLinFactNeighborX="-50245" custLinFactNeighborY="-100000">
        <dgm:presLayoutVars>
          <dgm:bulletEnabled val="1"/>
        </dgm:presLayoutVars>
      </dgm:prSet>
      <dgm:spPr>
        <a:xfrm>
          <a:off x="0" y="1647074"/>
          <a:ext cx="2023999" cy="817959"/>
        </a:xfrm>
        <a:prstGeom prst="rect">
          <a:avLst/>
        </a:prstGeom>
      </dgm:spPr>
    </dgm:pt>
    <dgm:pt modelId="{D150D7E6-4949-4E9D-A26A-F23281871B7A}" type="pres">
      <dgm:prSet presAssocID="{85E033FC-8EA7-490E-9371-28728AD0E554}" presName="sibTrans" presStyleCnt="0"/>
      <dgm:spPr/>
    </dgm:pt>
    <dgm:pt modelId="{CECB6FC8-0B3A-4658-BC94-0C1D844841E7}" type="pres">
      <dgm:prSet presAssocID="{DE6E1479-0918-4C96-A007-E94ADF008562}" presName="node" presStyleLbl="node1" presStyleIdx="3" presStyleCnt="8" custScaleX="141799" custLinFactX="-84876" custLinFactY="98980" custLinFactNeighborX="-100000" custLinFactNeighborY="100000">
        <dgm:presLayoutVars>
          <dgm:bulletEnabled val="1"/>
        </dgm:presLayoutVars>
      </dgm:prSet>
      <dgm:spPr>
        <a:xfrm>
          <a:off x="0" y="4600707"/>
          <a:ext cx="1822549" cy="817959"/>
        </a:xfrm>
        <a:prstGeom prst="rect">
          <a:avLst/>
        </a:prstGeom>
      </dgm:spPr>
    </dgm:pt>
    <dgm:pt modelId="{B5CB6D17-750A-4720-A300-5B987108BD59}" type="pres">
      <dgm:prSet presAssocID="{D15006B2-9CC5-422A-A33F-6E3B3F66E7F8}" presName="sibTrans" presStyleCnt="0"/>
      <dgm:spPr/>
    </dgm:pt>
    <dgm:pt modelId="{650C80A0-0014-499F-8662-A918BD22BE84}" type="pres">
      <dgm:prSet presAssocID="{F6559319-406A-410E-AD1D-83E2947C1846}" presName="node" presStyleLbl="node1" presStyleIdx="4" presStyleCnt="8" custScaleX="127145" custLinFactX="54337" custLinFactY="100000" custLinFactNeighborX="100000" custLinFactNeighborY="171754">
        <dgm:presLayoutVars>
          <dgm:bulletEnabled val="1"/>
        </dgm:presLayoutVars>
      </dgm:prSet>
      <dgm:spPr>
        <a:xfrm>
          <a:off x="6583246" y="4600707"/>
          <a:ext cx="1363265" cy="817959"/>
        </a:xfrm>
        <a:prstGeom prst="rect">
          <a:avLst/>
        </a:prstGeom>
      </dgm:spPr>
    </dgm:pt>
    <dgm:pt modelId="{026E7EED-A9F7-46FD-9EDA-6F8054559215}" type="pres">
      <dgm:prSet presAssocID="{D66A3EA4-0809-4CEA-BAFA-C536B171CBC5}" presName="sibTrans" presStyleCnt="0"/>
      <dgm:spPr/>
    </dgm:pt>
    <dgm:pt modelId="{2272EF51-5C1C-4765-A12A-4364675608CD}" type="pres">
      <dgm:prSet presAssocID="{B4EC91F4-40A9-4E5B-ABD1-3D719C577BF7}" presName="node" presStyleLbl="node1" presStyleIdx="5" presStyleCnt="8" custScaleX="131241" custLinFactNeighborX="7185" custLinFactNeighborY="40898">
        <dgm:presLayoutVars>
          <dgm:bulletEnabled val="1"/>
        </dgm:presLayoutVars>
      </dgm:prSet>
      <dgm:spPr/>
    </dgm:pt>
    <dgm:pt modelId="{1E07B316-06EF-4B59-A959-E3A29E5A2A0E}" type="pres">
      <dgm:prSet presAssocID="{155C786F-F6EF-456C-95B5-7B897C2751FD}" presName="sibTrans" presStyleCnt="0"/>
      <dgm:spPr/>
    </dgm:pt>
    <dgm:pt modelId="{02E84336-3A45-479F-AB62-6556DEC38267}" type="pres">
      <dgm:prSet presAssocID="{54155EA6-BCC9-4EF5-9B5C-A314D05E6EA5}" presName="node" presStyleLbl="node1" presStyleIdx="6" presStyleCnt="8" custScaleX="178215" custScaleY="47809" custLinFactX="14139" custLinFactY="14824" custLinFactNeighborX="100000" custLinFactNeighborY="100000">
        <dgm:presLayoutVars>
          <dgm:bulletEnabled val="1"/>
        </dgm:presLayoutVars>
      </dgm:prSet>
      <dgm:spPr>
        <a:xfrm>
          <a:off x="2521062" y="4877552"/>
          <a:ext cx="3219992" cy="351976"/>
        </a:xfrm>
        <a:prstGeom prst="rect">
          <a:avLst/>
        </a:prstGeom>
      </dgm:spPr>
    </dgm:pt>
    <dgm:pt modelId="{8203424E-A0A7-4EE7-B877-38340EF4CFCC}" type="pres">
      <dgm:prSet presAssocID="{159380FA-0A3D-476E-A6BB-AF063EF6845E}" presName="sibTrans" presStyleCnt="0"/>
      <dgm:spPr/>
    </dgm:pt>
    <dgm:pt modelId="{04752DF3-3AF6-4259-8A64-AC3B63950D96}" type="pres">
      <dgm:prSet presAssocID="{C477177B-D487-4BAC-ABD5-E57113B8DA06}" presName="node" presStyleLbl="node1" presStyleIdx="7" presStyleCnt="8" custScaleX="218278" custScaleY="48894" custLinFactNeighborX="-94107" custLinFactNeighborY="-49821">
        <dgm:presLayoutVars>
          <dgm:bulletEnabled val="1"/>
        </dgm:presLayoutVars>
      </dgm:prSet>
      <dgm:spPr>
        <a:xfrm>
          <a:off x="2590112" y="3323708"/>
          <a:ext cx="2975708" cy="233584"/>
        </a:xfrm>
        <a:prstGeom prst="rect">
          <a:avLst/>
        </a:prstGeom>
      </dgm:spPr>
    </dgm:pt>
  </dgm:ptLst>
  <dgm:cxnLst>
    <dgm:cxn modelId="{0030360D-7001-4F09-ABAE-D2761ACF50C0}" type="presOf" srcId="{D774235C-0B18-4BCB-8CD3-6592000D6E38}" destId="{7469DE10-B556-4741-9792-8224566A44EB}" srcOrd="0" destOrd="0" presId="urn:microsoft.com/office/officeart/2005/8/layout/default"/>
    <dgm:cxn modelId="{3295F30E-9BC6-45D3-A1AE-BC255C4C4722}" type="presOf" srcId="{C50E2DDF-2B33-43D5-92D2-9E45B417C2D6}" destId="{C7404D8A-4242-4058-9FC7-6BEB408ABCD6}" srcOrd="0" destOrd="0" presId="urn:microsoft.com/office/officeart/2005/8/layout/default"/>
    <dgm:cxn modelId="{846BE82B-23C0-4355-A101-52237CFAC133}" type="presOf" srcId="{C0A14A90-885B-4F2D-A9AC-2FDE90289717}" destId="{8C27BC61-6177-4728-8E7E-0BCFB5C877DC}" srcOrd="0" destOrd="0" presId="urn:microsoft.com/office/officeart/2005/8/layout/default"/>
    <dgm:cxn modelId="{6D0F9B3B-CD73-4501-BE71-EC3F8EE24F81}" type="presOf" srcId="{C7155F18-67C5-4D9B-AC78-4C8E319D68B2}" destId="{1CD7A07A-F4FC-4CFF-9EE3-D17E53446E08}" srcOrd="0" destOrd="0" presId="urn:microsoft.com/office/officeart/2005/8/layout/default"/>
    <dgm:cxn modelId="{88E3387C-2A21-4786-A244-1E240A096BD9}" type="presOf" srcId="{B4EC91F4-40A9-4E5B-ABD1-3D719C577BF7}" destId="{2272EF51-5C1C-4765-A12A-4364675608CD}" srcOrd="0" destOrd="0" presId="urn:microsoft.com/office/officeart/2005/8/layout/default"/>
    <dgm:cxn modelId="{A5E81986-B79D-4A51-BE89-8DCCA2E17771}" srcId="{C7155F18-67C5-4D9B-AC78-4C8E319D68B2}" destId="{54155EA6-BCC9-4EF5-9B5C-A314D05E6EA5}" srcOrd="6" destOrd="0" parTransId="{3934282E-661E-4613-AADB-FBA7D8E8739E}" sibTransId="{159380FA-0A3D-476E-A6BB-AF063EF6845E}"/>
    <dgm:cxn modelId="{FB734895-8C84-4E7A-AF3A-5C3148C6F23D}" srcId="{C7155F18-67C5-4D9B-AC78-4C8E319D68B2}" destId="{C0A14A90-885B-4F2D-A9AC-2FDE90289717}" srcOrd="0" destOrd="0" parTransId="{C10F990E-DD75-457E-98C1-8818500F25B4}" sibTransId="{448B291B-4041-49D1-B6BB-C3B1DE15263C}"/>
    <dgm:cxn modelId="{1B9400A3-9445-4A15-8A31-E83741E9843B}" srcId="{C7155F18-67C5-4D9B-AC78-4C8E319D68B2}" destId="{C50E2DDF-2B33-43D5-92D2-9E45B417C2D6}" srcOrd="2" destOrd="0" parTransId="{FB3E0D74-9140-49D5-96F2-1081750911D5}" sibTransId="{85E033FC-8EA7-490E-9371-28728AD0E554}"/>
    <dgm:cxn modelId="{170EC5A5-2005-423E-81AA-8004B32FA633}" srcId="{C7155F18-67C5-4D9B-AC78-4C8E319D68B2}" destId="{D774235C-0B18-4BCB-8CD3-6592000D6E38}" srcOrd="1" destOrd="0" parTransId="{7792DE90-1315-434F-A66E-F156D195AA46}" sibTransId="{584BC942-DB54-4D45-8F8E-68DE99ECA3D8}"/>
    <dgm:cxn modelId="{8361AEA8-F675-4E46-A422-EFAF1DB61BF8}" srcId="{C7155F18-67C5-4D9B-AC78-4C8E319D68B2}" destId="{B4EC91F4-40A9-4E5B-ABD1-3D719C577BF7}" srcOrd="5" destOrd="0" parTransId="{1D464835-BFB6-4642-8F51-25897A8F6BDF}" sibTransId="{155C786F-F6EF-456C-95B5-7B897C2751FD}"/>
    <dgm:cxn modelId="{19BE15AC-22F1-4E0F-B47E-75DA1223C0BA}" srcId="{C7155F18-67C5-4D9B-AC78-4C8E319D68B2}" destId="{DE6E1479-0918-4C96-A007-E94ADF008562}" srcOrd="3" destOrd="0" parTransId="{FC8F30EB-838B-48FF-BCC1-93404EB51D13}" sibTransId="{D15006B2-9CC5-422A-A33F-6E3B3F66E7F8}"/>
    <dgm:cxn modelId="{4C00E1B4-6156-4D63-BB7D-E948E54E8069}" srcId="{C7155F18-67C5-4D9B-AC78-4C8E319D68B2}" destId="{C477177B-D487-4BAC-ABD5-E57113B8DA06}" srcOrd="7" destOrd="0" parTransId="{30EA2E62-0C3E-48CA-85BC-50C038AE9B9C}" sibTransId="{150CC921-4717-4848-B105-93E696839D6A}"/>
    <dgm:cxn modelId="{A5EC43BD-3660-450F-AC67-29553F283638}" type="presOf" srcId="{F6559319-406A-410E-AD1D-83E2947C1846}" destId="{650C80A0-0014-499F-8662-A918BD22BE84}" srcOrd="0" destOrd="0" presId="urn:microsoft.com/office/officeart/2005/8/layout/default"/>
    <dgm:cxn modelId="{15CEDCC8-BC0C-4572-89B3-06AB17C9F4A1}" type="presOf" srcId="{54155EA6-BCC9-4EF5-9B5C-A314D05E6EA5}" destId="{02E84336-3A45-479F-AB62-6556DEC38267}" srcOrd="0" destOrd="0" presId="urn:microsoft.com/office/officeart/2005/8/layout/default"/>
    <dgm:cxn modelId="{626974C9-0B35-4686-A4A0-07BDCB61878E}" type="presOf" srcId="{DE6E1479-0918-4C96-A007-E94ADF008562}" destId="{CECB6FC8-0B3A-4658-BC94-0C1D844841E7}" srcOrd="0" destOrd="0" presId="urn:microsoft.com/office/officeart/2005/8/layout/default"/>
    <dgm:cxn modelId="{A0C199DF-FBC4-485F-B894-15635E6053D8}" type="presOf" srcId="{C477177B-D487-4BAC-ABD5-E57113B8DA06}" destId="{04752DF3-3AF6-4259-8A64-AC3B63950D96}" srcOrd="0" destOrd="0" presId="urn:microsoft.com/office/officeart/2005/8/layout/default"/>
    <dgm:cxn modelId="{3BBC58FA-25EA-4C5F-B9B6-7FD88BFDEFB2}" srcId="{C7155F18-67C5-4D9B-AC78-4C8E319D68B2}" destId="{F6559319-406A-410E-AD1D-83E2947C1846}" srcOrd="4" destOrd="0" parTransId="{E7C1373A-077C-44AB-9906-7E054A7458F0}" sibTransId="{D66A3EA4-0809-4CEA-BAFA-C536B171CBC5}"/>
    <dgm:cxn modelId="{1B5BE491-9ECC-4C02-8251-BE0F7D059563}" type="presParOf" srcId="{1CD7A07A-F4FC-4CFF-9EE3-D17E53446E08}" destId="{8C27BC61-6177-4728-8E7E-0BCFB5C877DC}" srcOrd="0" destOrd="0" presId="urn:microsoft.com/office/officeart/2005/8/layout/default"/>
    <dgm:cxn modelId="{AA4FC45C-769B-4C39-8E48-9B8B901B456B}" type="presParOf" srcId="{1CD7A07A-F4FC-4CFF-9EE3-D17E53446E08}" destId="{AA8DCEBC-2F68-4B10-B2B9-7337EA09670D}" srcOrd="1" destOrd="0" presId="urn:microsoft.com/office/officeart/2005/8/layout/default"/>
    <dgm:cxn modelId="{40B4CF9B-CE2E-43F8-BA35-3C4D8938A093}" type="presParOf" srcId="{1CD7A07A-F4FC-4CFF-9EE3-D17E53446E08}" destId="{7469DE10-B556-4741-9792-8224566A44EB}" srcOrd="2" destOrd="0" presId="urn:microsoft.com/office/officeart/2005/8/layout/default"/>
    <dgm:cxn modelId="{443CBD7D-08E6-45CC-AB32-35A84A905EDD}" type="presParOf" srcId="{1CD7A07A-F4FC-4CFF-9EE3-D17E53446E08}" destId="{F7EE2A9D-CB86-4CA1-BC4C-5F0028EEF923}" srcOrd="3" destOrd="0" presId="urn:microsoft.com/office/officeart/2005/8/layout/default"/>
    <dgm:cxn modelId="{2AEA535B-8B72-4936-8265-B46C031B2052}" type="presParOf" srcId="{1CD7A07A-F4FC-4CFF-9EE3-D17E53446E08}" destId="{C7404D8A-4242-4058-9FC7-6BEB408ABCD6}" srcOrd="4" destOrd="0" presId="urn:microsoft.com/office/officeart/2005/8/layout/default"/>
    <dgm:cxn modelId="{55E9B32E-B06C-4913-9A8D-023BBC3E8AD8}" type="presParOf" srcId="{1CD7A07A-F4FC-4CFF-9EE3-D17E53446E08}" destId="{D150D7E6-4949-4E9D-A26A-F23281871B7A}" srcOrd="5" destOrd="0" presId="urn:microsoft.com/office/officeart/2005/8/layout/default"/>
    <dgm:cxn modelId="{01ED4852-EA0F-4341-A5AF-465A33A3B439}" type="presParOf" srcId="{1CD7A07A-F4FC-4CFF-9EE3-D17E53446E08}" destId="{CECB6FC8-0B3A-4658-BC94-0C1D844841E7}" srcOrd="6" destOrd="0" presId="urn:microsoft.com/office/officeart/2005/8/layout/default"/>
    <dgm:cxn modelId="{484A6939-33DB-491D-82F3-85E82BC25BC8}" type="presParOf" srcId="{1CD7A07A-F4FC-4CFF-9EE3-D17E53446E08}" destId="{B5CB6D17-750A-4720-A300-5B987108BD59}" srcOrd="7" destOrd="0" presId="urn:microsoft.com/office/officeart/2005/8/layout/default"/>
    <dgm:cxn modelId="{19D24B22-3F56-42BE-A1DB-F4D92B84F7BC}" type="presParOf" srcId="{1CD7A07A-F4FC-4CFF-9EE3-D17E53446E08}" destId="{650C80A0-0014-499F-8662-A918BD22BE84}" srcOrd="8" destOrd="0" presId="urn:microsoft.com/office/officeart/2005/8/layout/default"/>
    <dgm:cxn modelId="{6763EA4D-1A0F-4513-A835-FB579F130314}" type="presParOf" srcId="{1CD7A07A-F4FC-4CFF-9EE3-D17E53446E08}" destId="{026E7EED-A9F7-46FD-9EDA-6F8054559215}" srcOrd="9" destOrd="0" presId="urn:microsoft.com/office/officeart/2005/8/layout/default"/>
    <dgm:cxn modelId="{0B555885-E135-4F2C-A28B-568150EF24F3}" type="presParOf" srcId="{1CD7A07A-F4FC-4CFF-9EE3-D17E53446E08}" destId="{2272EF51-5C1C-4765-A12A-4364675608CD}" srcOrd="10" destOrd="0" presId="urn:microsoft.com/office/officeart/2005/8/layout/default"/>
    <dgm:cxn modelId="{1062C7AE-53EF-49FA-8483-CFAD4ED6B8BC}" type="presParOf" srcId="{1CD7A07A-F4FC-4CFF-9EE3-D17E53446E08}" destId="{1E07B316-06EF-4B59-A959-E3A29E5A2A0E}" srcOrd="11" destOrd="0" presId="urn:microsoft.com/office/officeart/2005/8/layout/default"/>
    <dgm:cxn modelId="{0CA3906D-E619-49A7-A56D-713F0CD5CBA3}" type="presParOf" srcId="{1CD7A07A-F4FC-4CFF-9EE3-D17E53446E08}" destId="{02E84336-3A45-479F-AB62-6556DEC38267}" srcOrd="12" destOrd="0" presId="urn:microsoft.com/office/officeart/2005/8/layout/default"/>
    <dgm:cxn modelId="{393B46ED-9269-4188-B2D2-4B814CB5C13A}" type="presParOf" srcId="{1CD7A07A-F4FC-4CFF-9EE3-D17E53446E08}" destId="{8203424E-A0A7-4EE7-B877-38340EF4CFCC}" srcOrd="13" destOrd="0" presId="urn:microsoft.com/office/officeart/2005/8/layout/default"/>
    <dgm:cxn modelId="{7159D164-1EBF-4436-9AD9-CC2C4305DE38}" type="presParOf" srcId="{1CD7A07A-F4FC-4CFF-9EE3-D17E53446E08}" destId="{04752DF3-3AF6-4259-8A64-AC3B63950D9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7BC61-6177-4728-8E7E-0BCFB5C877DC}">
      <dsp:nvSpPr>
        <dsp:cNvPr id="0" name=""/>
        <dsp:cNvSpPr/>
      </dsp:nvSpPr>
      <dsp:spPr>
        <a:xfrm>
          <a:off x="3" y="2952226"/>
          <a:ext cx="2307357" cy="969233"/>
        </a:xfrm>
        <a:prstGeom prst="rect">
          <a:avLst/>
        </a:prstGeom>
        <a:solidFill>
          <a:srgbClr val="2DA2BF">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2000" b="1" kern="1200" noProof="0" dirty="0">
              <a:solidFill>
                <a:prstClr val="white"/>
              </a:solidFill>
              <a:latin typeface="Arial"/>
              <a:ea typeface="+mn-ea"/>
              <a:cs typeface="+mn-cs"/>
            </a:rPr>
            <a:t>Behaviourism</a:t>
          </a:r>
          <a:br>
            <a:rPr lang="en-GB" sz="1400" kern="1200" noProof="0" dirty="0">
              <a:solidFill>
                <a:prstClr val="white"/>
              </a:solidFill>
              <a:latin typeface="Arial"/>
              <a:ea typeface="+mn-ea"/>
              <a:cs typeface="+mn-cs"/>
            </a:rPr>
          </a:br>
          <a:r>
            <a:rPr lang="en-GB" sz="1400" kern="1200" noProof="0" dirty="0">
              <a:solidFill>
                <a:prstClr val="white"/>
              </a:solidFill>
              <a:latin typeface="Arial"/>
              <a:ea typeface="+mn-ea"/>
              <a:cs typeface="+mn-cs"/>
            </a:rPr>
            <a:t>(stimuli from outside are learned)</a:t>
          </a:r>
        </a:p>
      </dsp:txBody>
      <dsp:txXfrm>
        <a:off x="3" y="2952226"/>
        <a:ext cx="2307357" cy="969233"/>
      </dsp:txXfrm>
    </dsp:sp>
    <dsp:sp modelId="{7469DE10-B556-4741-9792-8224566A44EB}">
      <dsp:nvSpPr>
        <dsp:cNvPr id="0" name=""/>
        <dsp:cNvSpPr/>
      </dsp:nvSpPr>
      <dsp:spPr>
        <a:xfrm>
          <a:off x="1159740" y="0"/>
          <a:ext cx="7008027" cy="11529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noProof="0" dirty="0"/>
            <a:t>What learning theories tell us</a:t>
          </a:r>
        </a:p>
      </dsp:txBody>
      <dsp:txXfrm>
        <a:off x="1159740" y="0"/>
        <a:ext cx="7008027" cy="1152932"/>
      </dsp:txXfrm>
    </dsp:sp>
    <dsp:sp modelId="{C7404D8A-4242-4058-9FC7-6BEB408ABCD6}">
      <dsp:nvSpPr>
        <dsp:cNvPr id="0" name=""/>
        <dsp:cNvSpPr/>
      </dsp:nvSpPr>
      <dsp:spPr>
        <a:xfrm>
          <a:off x="0" y="1422205"/>
          <a:ext cx="2298117" cy="969233"/>
        </a:xfrm>
        <a:prstGeom prst="rect">
          <a:avLst/>
        </a:prstGeom>
        <a:solidFill>
          <a:srgbClr val="2DA2BF">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2000" b="1" kern="1200" noProof="0" dirty="0">
              <a:solidFill>
                <a:prstClr val="white"/>
              </a:solidFill>
              <a:latin typeface="Arial"/>
              <a:ea typeface="+mn-ea"/>
              <a:cs typeface="+mn-cs"/>
            </a:rPr>
            <a:t>Positivism</a:t>
          </a:r>
        </a:p>
        <a:p>
          <a:pPr marL="0" lvl="0" indent="0" algn="ctr" defTabSz="622300">
            <a:lnSpc>
              <a:spcPct val="90000"/>
            </a:lnSpc>
            <a:spcBef>
              <a:spcPct val="0"/>
            </a:spcBef>
            <a:spcAft>
              <a:spcPct val="35000"/>
            </a:spcAft>
            <a:buNone/>
          </a:pPr>
          <a:r>
            <a:rPr lang="en-GB" sz="1400" kern="1200" noProof="0" dirty="0">
              <a:solidFill>
                <a:prstClr val="white"/>
              </a:solidFill>
              <a:latin typeface="Arial"/>
              <a:ea typeface="+mn-ea"/>
              <a:cs typeface="+mn-cs"/>
            </a:rPr>
            <a:t>(knowledge verifiable) </a:t>
          </a:r>
        </a:p>
      </dsp:txBody>
      <dsp:txXfrm>
        <a:off x="0" y="1422205"/>
        <a:ext cx="2298117" cy="969233"/>
      </dsp:txXfrm>
    </dsp:sp>
    <dsp:sp modelId="{CECB6FC8-0B3A-4658-BC94-0C1D844841E7}">
      <dsp:nvSpPr>
        <dsp:cNvPr id="0" name=""/>
        <dsp:cNvSpPr/>
      </dsp:nvSpPr>
      <dsp:spPr>
        <a:xfrm>
          <a:off x="0" y="4449433"/>
          <a:ext cx="2290605" cy="969233"/>
        </a:xfrm>
        <a:prstGeom prst="rect">
          <a:avLst/>
        </a:prstGeom>
        <a:solidFill>
          <a:srgbClr val="2DA2BF">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2000" b="0" kern="1200" noProof="0" dirty="0">
              <a:solidFill>
                <a:prstClr val="white"/>
              </a:solidFill>
              <a:latin typeface="Arial"/>
              <a:ea typeface="+mn-ea"/>
              <a:cs typeface="+mn-cs"/>
            </a:rPr>
            <a:t>Content-based</a:t>
          </a:r>
        </a:p>
        <a:p>
          <a:pPr marL="0" lvl="0" indent="0" algn="ctr" defTabSz="622300">
            <a:lnSpc>
              <a:spcPct val="90000"/>
            </a:lnSpc>
            <a:spcBef>
              <a:spcPct val="0"/>
            </a:spcBef>
            <a:spcAft>
              <a:spcPct val="35000"/>
            </a:spcAft>
            <a:buNone/>
          </a:pPr>
          <a:r>
            <a:rPr lang="en-GB" sz="2000" b="0" kern="1200" noProof="0" dirty="0">
              <a:solidFill>
                <a:prstClr val="white"/>
              </a:solidFill>
              <a:latin typeface="Arial"/>
              <a:ea typeface="+mn-ea"/>
              <a:cs typeface="+mn-cs"/>
            </a:rPr>
            <a:t>("old" solfège)</a:t>
          </a:r>
        </a:p>
      </dsp:txBody>
      <dsp:txXfrm>
        <a:off x="0" y="4449433"/>
        <a:ext cx="2290605" cy="969233"/>
      </dsp:txXfrm>
    </dsp:sp>
    <dsp:sp modelId="{650C80A0-0014-499F-8662-A918BD22BE84}">
      <dsp:nvSpPr>
        <dsp:cNvPr id="0" name=""/>
        <dsp:cNvSpPr/>
      </dsp:nvSpPr>
      <dsp:spPr>
        <a:xfrm>
          <a:off x="7425532" y="4449433"/>
          <a:ext cx="2053886" cy="969233"/>
        </a:xfrm>
        <a:prstGeom prst="rect">
          <a:avLst/>
        </a:prstGeom>
        <a:solidFill>
          <a:srgbClr val="2DA2BF">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prstClr val="white"/>
              </a:solidFill>
              <a:latin typeface="Arial"/>
              <a:ea typeface="+mn-ea"/>
              <a:cs typeface="+mn-cs"/>
            </a:rPr>
            <a:t>Competence-based</a:t>
          </a:r>
          <a:br>
            <a:rPr lang="en-GB" sz="2000" kern="1200" noProof="0" dirty="0">
              <a:solidFill>
                <a:prstClr val="white"/>
              </a:solidFill>
              <a:latin typeface="Arial"/>
              <a:ea typeface="+mn-ea"/>
              <a:cs typeface="+mn-cs"/>
            </a:rPr>
          </a:br>
          <a:r>
            <a:rPr lang="en-GB" sz="2000" kern="1200" noProof="0" dirty="0">
              <a:solidFill>
                <a:prstClr val="white"/>
              </a:solidFill>
              <a:latin typeface="Arial"/>
              <a:ea typeface="+mn-ea"/>
              <a:cs typeface="+mn-cs"/>
            </a:rPr>
            <a:t>(“new" solfège)</a:t>
          </a:r>
        </a:p>
      </dsp:txBody>
      <dsp:txXfrm>
        <a:off x="7425532" y="4449433"/>
        <a:ext cx="2053886" cy="969233"/>
      </dsp:txXfrm>
    </dsp:sp>
    <dsp:sp modelId="{2272EF51-5C1C-4765-A12A-4364675608CD}">
      <dsp:nvSpPr>
        <dsp:cNvPr id="0" name=""/>
        <dsp:cNvSpPr/>
      </dsp:nvSpPr>
      <dsp:spPr>
        <a:xfrm>
          <a:off x="7359362" y="2960631"/>
          <a:ext cx="2120053" cy="969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solidFill>
                <a:prstClr val="white"/>
              </a:solidFill>
              <a:latin typeface="Arial"/>
              <a:ea typeface="+mn-ea"/>
              <a:cs typeface="+mn-cs"/>
            </a:rPr>
            <a:t>Constructivism</a:t>
          </a:r>
        </a:p>
        <a:p>
          <a:pPr marL="0" lvl="0" indent="0" algn="ctr" defTabSz="889000">
            <a:lnSpc>
              <a:spcPct val="90000"/>
            </a:lnSpc>
            <a:spcBef>
              <a:spcPct val="0"/>
            </a:spcBef>
            <a:spcAft>
              <a:spcPct val="35000"/>
            </a:spcAft>
            <a:buNone/>
          </a:pPr>
          <a:r>
            <a:rPr lang="en-GB" sz="1400" kern="1200" noProof="0" dirty="0"/>
            <a:t>(Active knowledge generation)</a:t>
          </a:r>
        </a:p>
      </dsp:txBody>
      <dsp:txXfrm>
        <a:off x="7359362" y="2960631"/>
        <a:ext cx="2120053" cy="969233"/>
      </dsp:txXfrm>
    </dsp:sp>
    <dsp:sp modelId="{02E84336-3A45-479F-AB62-6556DEC38267}">
      <dsp:nvSpPr>
        <dsp:cNvPr id="0" name=""/>
        <dsp:cNvSpPr/>
      </dsp:nvSpPr>
      <dsp:spPr>
        <a:xfrm>
          <a:off x="3300276" y="4813177"/>
          <a:ext cx="2878865" cy="463380"/>
        </a:xfrm>
        <a:prstGeom prst="rect">
          <a:avLst/>
        </a:prstGeom>
        <a:solidFill>
          <a:srgbClr val="FF0000"/>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600" kern="1200" noProof="0" dirty="0">
              <a:solidFill>
                <a:prstClr val="white"/>
              </a:solidFill>
              <a:latin typeface="Arial"/>
              <a:ea typeface="+mn-ea"/>
              <a:cs typeface="+mn-cs"/>
            </a:rPr>
            <a:t>Music education</a:t>
          </a:r>
        </a:p>
      </dsp:txBody>
      <dsp:txXfrm>
        <a:off x="3300276" y="4813177"/>
        <a:ext cx="2878865" cy="463380"/>
      </dsp:txXfrm>
    </dsp:sp>
    <dsp:sp modelId="{04752DF3-3AF6-4259-8A64-AC3B63950D96}">
      <dsp:nvSpPr>
        <dsp:cNvPr id="0" name=""/>
        <dsp:cNvSpPr/>
      </dsp:nvSpPr>
      <dsp:spPr>
        <a:xfrm>
          <a:off x="2976697" y="3212125"/>
          <a:ext cx="3526039" cy="473897"/>
        </a:xfrm>
        <a:prstGeom prst="rect">
          <a:avLst/>
        </a:prstGeom>
        <a:solidFill>
          <a:srgbClr val="FF0000"/>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711200">
            <a:lnSpc>
              <a:spcPct val="90000"/>
            </a:lnSpc>
            <a:spcBef>
              <a:spcPct val="0"/>
            </a:spcBef>
            <a:spcAft>
              <a:spcPct val="35000"/>
            </a:spcAft>
            <a:buNone/>
          </a:pPr>
          <a:r>
            <a:rPr lang="en-GB" sz="1600" kern="1200" noProof="0" dirty="0"/>
            <a:t>Children </a:t>
          </a:r>
          <a:r>
            <a:rPr lang="en-GB" sz="1600" kern="1200" noProof="0" dirty="0" err="1"/>
            <a:t>creat</a:t>
          </a:r>
          <a:r>
            <a:rPr lang="en-GB" sz="1600" kern="1200" noProof="0" dirty="0"/>
            <a:t> own </a:t>
          </a:r>
          <a:r>
            <a:rPr lang="en-GB" sz="1600" kern="1200" noProof="0" dirty="0">
              <a:solidFill>
                <a:prstClr val="white"/>
              </a:solidFill>
              <a:latin typeface="Arial"/>
              <a:ea typeface="+mn-ea"/>
              <a:cs typeface="+mn-cs"/>
            </a:rPr>
            <a:t>learning</a:t>
          </a:r>
          <a:r>
            <a:rPr lang="en-GB" sz="1600" kern="1200" noProof="0" dirty="0"/>
            <a:t> patterns</a:t>
          </a:r>
        </a:p>
      </dsp:txBody>
      <dsp:txXfrm>
        <a:off x="2976697" y="3212125"/>
        <a:ext cx="3526039" cy="4738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A130B-49A1-4A1C-A5C5-5846630A0C73}" type="datetimeFigureOut">
              <a:rPr lang="en-US" smtClean="0"/>
              <a:t>7/21/23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38219-7A91-445E-8ACA-62795FB677AB}" type="slidenum">
              <a:rPr lang="en-US" smtClean="0"/>
              <a:t>‹Nr.›</a:t>
            </a:fld>
            <a:endParaRPr lang="en-US"/>
          </a:p>
        </p:txBody>
      </p:sp>
    </p:spTree>
    <p:extLst>
      <p:ext uri="{BB962C8B-B14F-4D97-AF65-F5344CB8AC3E}">
        <p14:creationId xmlns:p14="http://schemas.microsoft.com/office/powerpoint/2010/main" val="347124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lueorangemusic.com/solfi_preview_pdf/2021-Solfi1-Schueler.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igikotta.emb.hu/view/160134604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B461A-2F76-9B45-BD8C-695B6B1FEE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3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https://blueorangemusic.com/solfi_preview_pdf/2021-Solfi3-Schueler-Buch.pdf</a:t>
            </a:r>
          </a:p>
          <a:p>
            <a:r>
              <a:rPr lang="en-GB" dirty="0" err="1"/>
              <a:t>Lenain</a:t>
            </a:r>
            <a:r>
              <a:rPr lang="en-GB" dirty="0"/>
              <a:t>, </a:t>
            </a:r>
            <a:r>
              <a:rPr lang="en-GB" dirty="0" err="1"/>
              <a:t>cf</a:t>
            </a:r>
            <a:r>
              <a:rPr lang="en-GB" dirty="0"/>
              <a:t> above</a:t>
            </a:r>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10</a:t>
            </a:fld>
            <a:endParaRPr lang="en-US"/>
          </a:p>
        </p:txBody>
      </p:sp>
    </p:spTree>
    <p:extLst>
      <p:ext uri="{BB962C8B-B14F-4D97-AF65-F5344CB8AC3E}">
        <p14:creationId xmlns:p14="http://schemas.microsoft.com/office/powerpoint/2010/main" val="247612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https://digikotta.emb.hu/view/1601346042 </a:t>
            </a:r>
          </a:p>
          <a:p>
            <a:r>
              <a:rPr lang="en-US" dirty="0"/>
              <a:t>Zoltán Kodály, Canon arranged for 2 voices by Zoltán Kodály in </a:t>
            </a:r>
            <a:r>
              <a:rPr lang="en-US" dirty="0" err="1"/>
              <a:t>Bicinia</a:t>
            </a:r>
            <a:r>
              <a:rPr lang="en-US" dirty="0"/>
              <a:t> </a:t>
            </a:r>
            <a:r>
              <a:rPr lang="en-US" dirty="0" err="1"/>
              <a:t>Hungarica</a:t>
            </a:r>
            <a:r>
              <a:rPr lang="en-US" dirty="0"/>
              <a:t> I</a:t>
            </a:r>
            <a:r>
              <a:rPr lang="de-DE" dirty="0"/>
              <a:t>, 1922</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B461A-2F76-9B45-BD8C-695B6B1FEE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101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12</a:t>
            </a:fld>
            <a:endParaRPr lang="en-US"/>
          </a:p>
        </p:txBody>
      </p:sp>
    </p:spTree>
    <p:extLst>
      <p:ext uri="{BB962C8B-B14F-4D97-AF65-F5344CB8AC3E}">
        <p14:creationId xmlns:p14="http://schemas.microsoft.com/office/powerpoint/2010/main" val="8529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B461A-2F76-9B45-BD8C-695B6B1FEE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58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https://www.entab.in/CBSE-Introduces-Competency-Based-Assessment-Reforms.html</a:t>
            </a:r>
          </a:p>
          <a:p>
            <a:endParaRPr lang="en-GB" dirty="0"/>
          </a:p>
          <a:p>
            <a:endParaRPr lang="en-GB" dirty="0"/>
          </a:p>
        </p:txBody>
      </p:sp>
      <p:sp>
        <p:nvSpPr>
          <p:cNvPr id="4" name="Foliennummernplatzhalter 3"/>
          <p:cNvSpPr>
            <a:spLocks noGrp="1"/>
          </p:cNvSpPr>
          <p:nvPr>
            <p:ph type="sldNum" sz="quarter" idx="5"/>
          </p:nvPr>
        </p:nvSpPr>
        <p:spPr/>
        <p:txBody>
          <a:bodyPr/>
          <a:lstStyle/>
          <a:p>
            <a:fld id="{38438219-7A91-445E-8ACA-62795FB677AB}" type="slidenum">
              <a:rPr lang="en-US" smtClean="0"/>
              <a:t>3</a:t>
            </a:fld>
            <a:endParaRPr lang="en-US"/>
          </a:p>
        </p:txBody>
      </p:sp>
    </p:spTree>
    <p:extLst>
      <p:ext uri="{BB962C8B-B14F-4D97-AF65-F5344CB8AC3E}">
        <p14:creationId xmlns:p14="http://schemas.microsoft.com/office/powerpoint/2010/main" val="170916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B461A-2F76-9B45-BD8C-695B6B1FEE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00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dissuasive example (1) Armand </a:t>
            </a:r>
            <a:r>
              <a:rPr lang="en-GB" dirty="0" err="1"/>
              <a:t>Lenain</a:t>
            </a:r>
            <a:r>
              <a:rPr lang="en-GB" dirty="0"/>
              <a:t>, </a:t>
            </a:r>
            <a:r>
              <a:rPr lang="en-GB" i="1" dirty="0"/>
              <a:t>Solfège </a:t>
            </a:r>
            <a:r>
              <a:rPr lang="en-GB" i="1" dirty="0" err="1"/>
              <a:t>Lenain</a:t>
            </a:r>
            <a:r>
              <a:rPr lang="en-GB" i="1" dirty="0"/>
              <a:t> 3 à </a:t>
            </a:r>
            <a:r>
              <a:rPr lang="en-GB" i="1" dirty="0" err="1"/>
              <a:t>changement</a:t>
            </a:r>
            <a:r>
              <a:rPr lang="en-GB" i="1" dirty="0"/>
              <a:t> de </a:t>
            </a:r>
            <a:r>
              <a:rPr lang="en-GB" i="1" dirty="0" err="1"/>
              <a:t>clés</a:t>
            </a:r>
            <a:r>
              <a:rPr lang="en-GB" i="1" dirty="0"/>
              <a:t>, sol et fa</a:t>
            </a:r>
            <a:r>
              <a:rPr lang="en-GB" dirty="0"/>
              <a:t>, </a:t>
            </a:r>
            <a:r>
              <a:rPr lang="en-GB" dirty="0" err="1"/>
              <a:t>Bruxelles</a:t>
            </a:r>
            <a:r>
              <a:rPr lang="en-GB" dirty="0"/>
              <a:t>/Paris: Schott Frères, Year?</a:t>
            </a:r>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5</a:t>
            </a:fld>
            <a:endParaRPr lang="en-US"/>
          </a:p>
        </p:txBody>
      </p:sp>
    </p:spTree>
    <p:extLst>
      <p:ext uri="{BB962C8B-B14F-4D97-AF65-F5344CB8AC3E}">
        <p14:creationId xmlns:p14="http://schemas.microsoft.com/office/powerpoint/2010/main" val="366194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dissuasive example 2</a:t>
            </a:r>
          </a:p>
          <a:p>
            <a:r>
              <a:rPr lang="en-GB" dirty="0"/>
              <a:t>https://www.youtube.com/watch?v=rsLII9ZXDpg</a:t>
            </a:r>
          </a:p>
          <a:p>
            <a:r>
              <a:rPr lang="en-US" dirty="0"/>
              <a:t>https://</a:t>
            </a:r>
            <a:r>
              <a:rPr lang="en-US" dirty="0" err="1"/>
              <a:t>blueorangemusic.com</a:t>
            </a:r>
            <a:r>
              <a:rPr lang="en-US" dirty="0"/>
              <a:t>/</a:t>
            </a:r>
            <a:r>
              <a:rPr lang="en-US" dirty="0" err="1"/>
              <a:t>solfi_preview_pdf</a:t>
            </a:r>
            <a:r>
              <a:rPr lang="en-US" dirty="0"/>
              <a:t>/2022-</a:t>
            </a:r>
            <a:r>
              <a:rPr lang="en-US" dirty="0" err="1"/>
              <a:t>Solfi4</a:t>
            </a:r>
            <a:r>
              <a:rPr lang="en-US" dirty="0"/>
              <a:t>-</a:t>
            </a:r>
            <a:r>
              <a:rPr lang="en-US" dirty="0" err="1"/>
              <a:t>Schueler-Buch.pdf</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B461A-2F76-9B45-BD8C-695B6B1FEE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38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7</a:t>
            </a:fld>
            <a:endParaRPr lang="en-US"/>
          </a:p>
        </p:txBody>
      </p:sp>
    </p:spTree>
    <p:extLst>
      <p:ext uri="{BB962C8B-B14F-4D97-AF65-F5344CB8AC3E}">
        <p14:creationId xmlns:p14="http://schemas.microsoft.com/office/powerpoint/2010/main" val="212359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8</a:t>
            </a:fld>
            <a:endParaRPr lang="en-US"/>
          </a:p>
        </p:txBody>
      </p:sp>
    </p:spTree>
    <p:extLst>
      <p:ext uri="{BB962C8B-B14F-4D97-AF65-F5344CB8AC3E}">
        <p14:creationId xmlns:p14="http://schemas.microsoft.com/office/powerpoint/2010/main" val="328416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hlinkClick r:id="rId3"/>
              </a:rPr>
              <a:t>https://blueorangemusic.com/solfi_preview_pdf/2021-Solfi1-Schueler.pdf</a:t>
            </a:r>
            <a:br>
              <a:rPr lang="en-GB" dirty="0"/>
            </a:br>
            <a:r>
              <a:rPr lang="en-GB" dirty="0">
                <a:hlinkClick r:id="rId4"/>
              </a:rPr>
              <a:t>https://digikotta.emb.hu/view/1601346042</a:t>
            </a:r>
            <a:r>
              <a:rPr lang="en-GB" dirty="0"/>
              <a:t> </a:t>
            </a:r>
            <a:endParaRPr lang="de-DE" dirty="0"/>
          </a:p>
        </p:txBody>
      </p:sp>
      <p:sp>
        <p:nvSpPr>
          <p:cNvPr id="4" name="Foliennummernplatzhalter 3"/>
          <p:cNvSpPr>
            <a:spLocks noGrp="1"/>
          </p:cNvSpPr>
          <p:nvPr>
            <p:ph type="sldNum" sz="quarter" idx="5"/>
          </p:nvPr>
        </p:nvSpPr>
        <p:spPr/>
        <p:txBody>
          <a:bodyPr/>
          <a:lstStyle/>
          <a:p>
            <a:fld id="{38438219-7A91-445E-8ACA-62795FB677AB}" type="slidenum">
              <a:rPr lang="en-US" smtClean="0"/>
              <a:t>9</a:t>
            </a:fld>
            <a:endParaRPr lang="en-US"/>
          </a:p>
        </p:txBody>
      </p:sp>
    </p:spTree>
    <p:extLst>
      <p:ext uri="{BB962C8B-B14F-4D97-AF65-F5344CB8AC3E}">
        <p14:creationId xmlns:p14="http://schemas.microsoft.com/office/powerpoint/2010/main" val="2422957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17" name="Picture 16" descr="2016-10-05_A7r_07365_Belval_UniLu_me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212281" cy="6483628"/>
          </a:xfrm>
          <a:prstGeom prst="rect">
            <a:avLst/>
          </a:prstGeom>
        </p:spPr>
      </p:pic>
      <p:sp>
        <p:nvSpPr>
          <p:cNvPr id="18" name="Rectangle 2"/>
          <p:cNvSpPr>
            <a:spLocks/>
          </p:cNvSpPr>
          <p:nvPr userDrawn="1"/>
        </p:nvSpPr>
        <p:spPr bwMode="auto">
          <a:xfrm>
            <a:off x="0" y="485021"/>
            <a:ext cx="12192000" cy="1350962"/>
          </a:xfrm>
          <a:prstGeom prst="rect">
            <a:avLst/>
          </a:prstGeom>
          <a:solidFill>
            <a:srgbClr val="000000">
              <a:alpha val="29803"/>
            </a:srgbClr>
          </a:solidFill>
          <a:ln>
            <a:noFill/>
          </a:ln>
          <a:extLst>
            <a:ext uri="{91240B29-F687-4f45-9708-019B960494DF}">
              <a14:hiddenLine xmlns="" xmlns:a14="http://schemas.microsoft.com/office/drawing/2010/main" xmlns:mv="urn:schemas-microsoft-com:mac:vml" xmlns:mc="http://schemas.openxmlformats.org/markup-compatibility/2006" w="12700">
                <a:solidFill>
                  <a:srgbClr val="000000">
                    <a:alpha val="29803"/>
                  </a:srgbClr>
                </a:solidFill>
                <a:miter lim="800000"/>
                <a:headEnd/>
                <a:tailEnd/>
              </a14:hiddenLine>
            </a:ext>
          </a:extLst>
        </p:spPr>
        <p:txBody>
          <a:bodyPr lIns="0" tIns="180000" rIns="0" bIns="0" anchor="b" anchorCtr="0"/>
          <a:lstStyle/>
          <a:p>
            <a:endParaRPr lang="fr-FR" sz="1800"/>
          </a:p>
        </p:txBody>
      </p:sp>
      <p:grpSp>
        <p:nvGrpSpPr>
          <p:cNvPr id="8" name="Group 23"/>
          <p:cNvGrpSpPr/>
          <p:nvPr userDrawn="1"/>
        </p:nvGrpSpPr>
        <p:grpSpPr>
          <a:xfrm>
            <a:off x="10292031" y="5732426"/>
            <a:ext cx="1359216" cy="702000"/>
            <a:chOff x="7778187" y="681228"/>
            <a:chExt cx="900000" cy="576072"/>
          </a:xfrm>
        </p:grpSpPr>
        <p:sp>
          <p:nvSpPr>
            <p:cNvPr id="11" name="Rounded Rectangle 10"/>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sz="1800"/>
            </a:p>
          </p:txBody>
        </p:sp>
        <p:sp>
          <p:nvSpPr>
            <p:cNvPr id="12" name="Rectangle 11"/>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sz="1800"/>
            </a:p>
          </p:txBody>
        </p:sp>
      </p:grpSp>
      <p:sp>
        <p:nvSpPr>
          <p:cNvPr id="9" name="Rectangle 8"/>
          <p:cNvSpPr/>
          <p:nvPr userDrawn="1"/>
        </p:nvSpPr>
        <p:spPr>
          <a:xfrm>
            <a:off x="0" y="6434866"/>
            <a:ext cx="1221228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pic>
        <p:nvPicPr>
          <p:cNvPr id="15" name="Picture 14" descr="UNI_logo_quadri_def.pdf"/>
          <p:cNvPicPr>
            <a:picLocks noChangeAspect="1"/>
          </p:cNvPicPr>
          <p:nvPr userDrawn="1"/>
        </p:nvPicPr>
        <p:blipFill>
          <a:blip r:embed="rId3"/>
          <a:srcRect l="24471" t="27051" r="21988" b="29129"/>
          <a:stretch>
            <a:fillRect/>
          </a:stretch>
        </p:blipFill>
        <p:spPr>
          <a:xfrm>
            <a:off x="10507569" y="5871628"/>
            <a:ext cx="997007" cy="612000"/>
          </a:xfrm>
          <a:prstGeom prst="rect">
            <a:avLst/>
          </a:prstGeom>
        </p:spPr>
      </p:pic>
      <p:sp>
        <p:nvSpPr>
          <p:cNvPr id="19" name="Line 3"/>
          <p:cNvSpPr>
            <a:spLocks noChangeShapeType="1"/>
          </p:cNvSpPr>
          <p:nvPr userDrawn="1"/>
        </p:nvSpPr>
        <p:spPr bwMode="auto">
          <a:xfrm rot="10800000" flipH="1">
            <a:off x="4948767" y="485021"/>
            <a:ext cx="0" cy="1350962"/>
          </a:xfrm>
          <a:prstGeom prst="line">
            <a:avLst/>
          </a:prstGeom>
          <a:noFill/>
          <a:ln w="6350">
            <a:solidFill>
              <a:srgbClr val="FFFFFF"/>
            </a:solidFill>
            <a:miter lim="800000"/>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lIns="0" tIns="0" rIns="0" bIns="0"/>
          <a:lstStyle/>
          <a:p>
            <a:endParaRPr lang="en-US" sz="1800"/>
          </a:p>
        </p:txBody>
      </p:sp>
      <p:sp>
        <p:nvSpPr>
          <p:cNvPr id="21" name="Rectangle 6"/>
          <p:cNvSpPr>
            <a:spLocks/>
          </p:cNvSpPr>
          <p:nvPr userDrawn="1"/>
        </p:nvSpPr>
        <p:spPr bwMode="auto">
          <a:xfrm>
            <a:off x="0" y="485021"/>
            <a:ext cx="262467" cy="1350962"/>
          </a:xfrm>
          <a:prstGeom prst="rect">
            <a:avLst/>
          </a:prstGeom>
          <a:solidFill>
            <a:srgbClr val="E03739"/>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0" tIns="0" rIns="0" bIns="0"/>
          <a:lstStyle/>
          <a:p>
            <a:endParaRPr lang="fr-FR" sz="1800"/>
          </a:p>
        </p:txBody>
      </p:sp>
      <p:sp>
        <p:nvSpPr>
          <p:cNvPr id="23" name="Text Placeholder 22"/>
          <p:cNvSpPr>
            <a:spLocks noGrp="1"/>
          </p:cNvSpPr>
          <p:nvPr userDrawn="1">
            <p:ph type="body" sz="quarter" idx="10"/>
          </p:nvPr>
        </p:nvSpPr>
        <p:spPr>
          <a:xfrm>
            <a:off x="4948768" y="485776"/>
            <a:ext cx="6715233" cy="677821"/>
          </a:xfrm>
          <a:prstGeom prst="rect">
            <a:avLst/>
          </a:prstGeom>
        </p:spPr>
        <p:txBody>
          <a:bodyPr vert="horz" lIns="360000" tIns="180000" rIns="0" bIns="0" anchor="b" anchorCtr="0"/>
          <a:lstStyle>
            <a:lvl1pPr algn="l">
              <a:buFontTx/>
              <a:buNone/>
              <a:defRPr sz="2000">
                <a:solidFill>
                  <a:schemeClr val="bg1"/>
                </a:solidFill>
                <a:latin typeface="+mn-lt"/>
                <a:cs typeface="Gill Sans"/>
              </a:defRPr>
            </a:lvl1pPr>
            <a:lvl2pPr>
              <a:buNone/>
              <a:defRPr/>
            </a:lvl2pPr>
          </a:lstStyle>
          <a:p>
            <a:pPr lvl="0"/>
            <a:r>
              <a:rPr lang="fr-CH" dirty="0"/>
              <a:t>Click to edit Master text styles</a:t>
            </a:r>
          </a:p>
        </p:txBody>
      </p:sp>
      <p:sp>
        <p:nvSpPr>
          <p:cNvPr id="24" name="Text Placeholder 22"/>
          <p:cNvSpPr>
            <a:spLocks noGrp="1"/>
          </p:cNvSpPr>
          <p:nvPr userDrawn="1">
            <p:ph type="body" sz="quarter" idx="11"/>
          </p:nvPr>
        </p:nvSpPr>
        <p:spPr>
          <a:xfrm>
            <a:off x="4948766" y="1171202"/>
            <a:ext cx="6715233" cy="672387"/>
          </a:xfrm>
          <a:prstGeom prst="rect">
            <a:avLst/>
          </a:prstGeom>
        </p:spPr>
        <p:txBody>
          <a:bodyPr vert="horz" lIns="360000" tIns="72000" rIns="0" anchor="t" anchorCtr="0"/>
          <a:lstStyle>
            <a:lvl1pPr>
              <a:buFontTx/>
              <a:buNone/>
              <a:defRPr sz="1400" b="0" i="0">
                <a:solidFill>
                  <a:schemeClr val="bg1"/>
                </a:solidFill>
                <a:latin typeface="+mn-lt"/>
                <a:cs typeface="Gill Sans Light"/>
              </a:defRPr>
            </a:lvl1pPr>
            <a:lvl2pPr>
              <a:buNone/>
              <a:defRPr/>
            </a:lvl2pPr>
          </a:lstStyle>
          <a:p>
            <a:pPr lvl="0"/>
            <a:r>
              <a:rPr lang="fr-CH" dirty="0"/>
              <a:t>Click to edit Master text styles</a:t>
            </a:r>
          </a:p>
        </p:txBody>
      </p:sp>
      <p:sp>
        <p:nvSpPr>
          <p:cNvPr id="20" name="TextBox 19"/>
          <p:cNvSpPr txBox="1"/>
          <p:nvPr userDrawn="1"/>
        </p:nvSpPr>
        <p:spPr>
          <a:xfrm>
            <a:off x="262468" y="886600"/>
            <a:ext cx="4686297" cy="276999"/>
          </a:xfrm>
          <a:prstGeom prst="rect">
            <a:avLst/>
          </a:prstGeom>
          <a:noFill/>
        </p:spPr>
        <p:txBody>
          <a:bodyPr wrap="square" lIns="0" tIns="0" rIns="0" bIns="0" rtlCol="0" anchor="b" anchorCtr="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mj-lt"/>
                <a:sym typeface="Gill Sans" charset="0"/>
              </a:rPr>
              <a:t>University of Luxembourg</a:t>
            </a:r>
          </a:p>
        </p:txBody>
      </p:sp>
      <p:sp>
        <p:nvSpPr>
          <p:cNvPr id="22" name="TextBox 21"/>
          <p:cNvSpPr txBox="1"/>
          <p:nvPr userDrawn="1"/>
        </p:nvSpPr>
        <p:spPr>
          <a:xfrm>
            <a:off x="262468" y="1256165"/>
            <a:ext cx="4686297" cy="307777"/>
          </a:xfrm>
          <a:prstGeom prst="rect">
            <a:avLst/>
          </a:prstGeom>
          <a:noFill/>
        </p:spPr>
        <p:txBody>
          <a:bodyPr wrap="square" lIns="0" tIns="0" rIns="0" bIns="0" rtlCol="0" anchor="t" anchorCtr="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baseline="0" dirty="0">
                <a:solidFill>
                  <a:srgbClr val="FFFFFF"/>
                </a:solidFill>
                <a:latin typeface="+mj-lt"/>
                <a:ea typeface="ＭＳ Ｐゴシック" charset="0"/>
                <a:cs typeface="Arial"/>
              </a:rPr>
              <a:t>Multilingual. </a:t>
            </a:r>
            <a:r>
              <a:rPr lang="en-US" sz="1000" b="0" i="0" baseline="0" dirty="0" err="1">
                <a:solidFill>
                  <a:srgbClr val="FFFFFF"/>
                </a:solidFill>
                <a:latin typeface="+mj-lt"/>
                <a:ea typeface="ＭＳ Ｐゴシック" charset="0"/>
                <a:cs typeface="Arial"/>
              </a:rPr>
              <a:t>Personalised</a:t>
            </a:r>
            <a:r>
              <a:rPr lang="en-US" sz="1000" b="0" i="0" baseline="0" dirty="0">
                <a:solidFill>
                  <a:srgbClr val="FFFFFF"/>
                </a:solidFill>
                <a:latin typeface="+mj-lt"/>
                <a:ea typeface="ＭＳ Ｐゴシック" charset="0"/>
                <a:cs typeface="Arial"/>
              </a:rPr>
              <a:t>. Connected.</a:t>
            </a:r>
          </a:p>
          <a:p>
            <a:endParaRPr lang="en-US" sz="1000" b="0" i="0" baseline="0" dirty="0">
              <a:latin typeface="+mj-lt"/>
            </a:endParaRPr>
          </a:p>
        </p:txBody>
      </p:sp>
    </p:spTree>
    <p:extLst>
      <p:ext uri="{BB962C8B-B14F-4D97-AF65-F5344CB8AC3E}">
        <p14:creationId xmlns:p14="http://schemas.microsoft.com/office/powerpoint/2010/main" val="292894362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3" name="Rectangle 5"/>
          <p:cNvSpPr>
            <a:spLocks noGrp="1" noChangeArrowheads="1"/>
          </p:cNvSpPr>
          <p:nvPr>
            <p:ph type="ftr" sz="quarter" idx="11"/>
          </p:nvPr>
        </p:nvSpPr>
        <p:spPr/>
        <p:txBody>
          <a:bodyPr/>
          <a:lstStyle>
            <a:lvl1pPr>
              <a:defRPr/>
            </a:lvl1pPr>
          </a:lstStyle>
          <a:p>
            <a:endParaRPr lang="en-US" altLang="fr-FR" dirty="0"/>
          </a:p>
        </p:txBody>
      </p:sp>
      <p:sp>
        <p:nvSpPr>
          <p:cNvPr id="4" name="Rectangle 6"/>
          <p:cNvSpPr>
            <a:spLocks noGrp="1" noChangeArrowheads="1"/>
          </p:cNvSpPr>
          <p:nvPr>
            <p:ph type="sldNum" sz="quarter" idx="12"/>
          </p:nvPr>
        </p:nvSpPr>
        <p:spPr/>
        <p:txBody>
          <a:bodyPr/>
          <a:lstStyle>
            <a:lvl1pPr>
              <a:defRPr/>
            </a:lvl1pPr>
          </a:lstStyle>
          <a:p>
            <a:fld id="{78D0D046-F707-4982-B642-34F5178B0BC9}" type="slidenum">
              <a:rPr lang="en-US" altLang="fr-FR"/>
              <a:pPr/>
              <a:t>‹Nr.›</a:t>
            </a:fld>
            <a:endParaRPr lang="en-US" altLang="fr-FR" dirty="0"/>
          </a:p>
        </p:txBody>
      </p:sp>
    </p:spTree>
    <p:extLst>
      <p:ext uri="{BB962C8B-B14F-4D97-AF65-F5344CB8AC3E}">
        <p14:creationId xmlns:p14="http://schemas.microsoft.com/office/powerpoint/2010/main" val="280732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L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6" name="Footer Placeholder 5"/>
          <p:cNvSpPr>
            <a:spLocks noGrp="1" noChangeArrowheads="1"/>
          </p:cNvSpPr>
          <p:nvPr>
            <p:ph type="ftr" sz="quarter" idx="11"/>
          </p:nvPr>
        </p:nvSpPr>
        <p:spPr/>
        <p:txBody>
          <a:bodyPr/>
          <a:lstStyle>
            <a:lvl1pPr>
              <a:defRPr/>
            </a:lvl1pPr>
          </a:lstStyle>
          <a:p>
            <a:endParaRPr lang="en-US" altLang="fr-FR" dirty="0"/>
          </a:p>
        </p:txBody>
      </p:sp>
      <p:sp>
        <p:nvSpPr>
          <p:cNvPr id="7" name="Slide Number Placeholder 6"/>
          <p:cNvSpPr>
            <a:spLocks noGrp="1" noChangeArrowheads="1"/>
          </p:cNvSpPr>
          <p:nvPr>
            <p:ph type="sldNum" sz="quarter" idx="12"/>
          </p:nvPr>
        </p:nvSpPr>
        <p:spPr/>
        <p:txBody>
          <a:bodyPr/>
          <a:lstStyle>
            <a:lvl1pPr>
              <a:defRPr/>
            </a:lvl1pPr>
          </a:lstStyle>
          <a:p>
            <a:fld id="{4CCD3EC1-012E-4EB3-B70E-33A5AF7E4E56}" type="slidenum">
              <a:rPr lang="en-US" altLang="fr-FR"/>
              <a:pPr/>
              <a:t>‹Nr.›</a:t>
            </a:fld>
            <a:endParaRPr lang="en-US" altLang="fr-FR" dirty="0"/>
          </a:p>
        </p:txBody>
      </p:sp>
    </p:spTree>
    <p:extLst>
      <p:ext uri="{BB962C8B-B14F-4D97-AF65-F5344CB8AC3E}">
        <p14:creationId xmlns:p14="http://schemas.microsoft.com/office/powerpoint/2010/main" val="251123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L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L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6" name="Footer Placeholder 5"/>
          <p:cNvSpPr>
            <a:spLocks noGrp="1" noChangeArrowheads="1"/>
          </p:cNvSpPr>
          <p:nvPr>
            <p:ph type="ftr" sz="quarter" idx="11"/>
          </p:nvPr>
        </p:nvSpPr>
        <p:spPr/>
        <p:txBody>
          <a:bodyPr/>
          <a:lstStyle>
            <a:lvl1pPr>
              <a:defRPr/>
            </a:lvl1pPr>
          </a:lstStyle>
          <a:p>
            <a:endParaRPr lang="en-US" altLang="fr-FR" dirty="0"/>
          </a:p>
        </p:txBody>
      </p:sp>
      <p:sp>
        <p:nvSpPr>
          <p:cNvPr id="7" name="Slide Number Placeholder 6"/>
          <p:cNvSpPr>
            <a:spLocks noGrp="1" noChangeArrowheads="1"/>
          </p:cNvSpPr>
          <p:nvPr>
            <p:ph type="sldNum" sz="quarter" idx="12"/>
          </p:nvPr>
        </p:nvSpPr>
        <p:spPr/>
        <p:txBody>
          <a:bodyPr/>
          <a:lstStyle>
            <a:lvl1pPr>
              <a:defRPr/>
            </a:lvl1pPr>
          </a:lstStyle>
          <a:p>
            <a:fld id="{4D469282-DBC8-4C31-8D82-D045E1AAE68A}" type="slidenum">
              <a:rPr lang="en-US" altLang="fr-FR"/>
              <a:pPr/>
              <a:t>‹Nr.›</a:t>
            </a:fld>
            <a:endParaRPr lang="en-US" altLang="fr-FR" dirty="0"/>
          </a:p>
        </p:txBody>
      </p:sp>
    </p:spTree>
    <p:extLst>
      <p:ext uri="{BB962C8B-B14F-4D97-AF65-F5344CB8AC3E}">
        <p14:creationId xmlns:p14="http://schemas.microsoft.com/office/powerpoint/2010/main" val="237033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5" name="Rectangle 5"/>
          <p:cNvSpPr>
            <a:spLocks noGrp="1" noChangeArrowheads="1"/>
          </p:cNvSpPr>
          <p:nvPr>
            <p:ph type="ftr" sz="quarter" idx="11"/>
          </p:nvPr>
        </p:nvSpPr>
        <p:spPr/>
        <p:txBody>
          <a:bodyPr/>
          <a:lstStyle>
            <a:lvl1pPr>
              <a:defRPr/>
            </a:lvl1pPr>
          </a:lstStyle>
          <a:p>
            <a:endParaRPr lang="en-US" altLang="fr-FR" dirty="0"/>
          </a:p>
        </p:txBody>
      </p:sp>
      <p:sp>
        <p:nvSpPr>
          <p:cNvPr id="6" name="Rectangle 6"/>
          <p:cNvSpPr>
            <a:spLocks noGrp="1" noChangeArrowheads="1"/>
          </p:cNvSpPr>
          <p:nvPr>
            <p:ph type="sldNum" sz="quarter" idx="12"/>
          </p:nvPr>
        </p:nvSpPr>
        <p:spPr/>
        <p:txBody>
          <a:bodyPr/>
          <a:lstStyle>
            <a:lvl1pPr>
              <a:defRPr/>
            </a:lvl1pPr>
          </a:lstStyle>
          <a:p>
            <a:fld id="{089672AE-52F0-405A-9091-C4E210222193}" type="slidenum">
              <a:rPr lang="en-US" altLang="fr-FR"/>
              <a:pPr/>
              <a:t>‹Nr.›</a:t>
            </a:fld>
            <a:endParaRPr lang="en-US" altLang="fr-FR" dirty="0"/>
          </a:p>
        </p:txBody>
      </p:sp>
    </p:spTree>
    <p:extLst>
      <p:ext uri="{BB962C8B-B14F-4D97-AF65-F5344CB8AC3E}">
        <p14:creationId xmlns:p14="http://schemas.microsoft.com/office/powerpoint/2010/main" val="404951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r-L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5" name="Rectangle 5"/>
          <p:cNvSpPr>
            <a:spLocks noGrp="1" noChangeArrowheads="1"/>
          </p:cNvSpPr>
          <p:nvPr>
            <p:ph type="ftr" sz="quarter" idx="11"/>
          </p:nvPr>
        </p:nvSpPr>
        <p:spPr/>
        <p:txBody>
          <a:bodyPr/>
          <a:lstStyle>
            <a:lvl1pPr>
              <a:defRPr/>
            </a:lvl1pPr>
          </a:lstStyle>
          <a:p>
            <a:endParaRPr lang="en-US" altLang="fr-FR" dirty="0"/>
          </a:p>
        </p:txBody>
      </p:sp>
      <p:sp>
        <p:nvSpPr>
          <p:cNvPr id="6" name="Rectangle 6"/>
          <p:cNvSpPr>
            <a:spLocks noGrp="1" noChangeArrowheads="1"/>
          </p:cNvSpPr>
          <p:nvPr>
            <p:ph type="sldNum" sz="quarter" idx="12"/>
          </p:nvPr>
        </p:nvSpPr>
        <p:spPr/>
        <p:txBody>
          <a:bodyPr/>
          <a:lstStyle>
            <a:lvl1pPr>
              <a:defRPr/>
            </a:lvl1pPr>
          </a:lstStyle>
          <a:p>
            <a:fld id="{37242256-85C1-49B6-A0CA-92FCD73B3080}" type="slidenum">
              <a:rPr lang="en-US" altLang="fr-FR"/>
              <a:pPr/>
              <a:t>‹Nr.›</a:t>
            </a:fld>
            <a:endParaRPr lang="en-US" altLang="fr-FR" dirty="0"/>
          </a:p>
        </p:txBody>
      </p:sp>
    </p:spTree>
    <p:extLst>
      <p:ext uri="{BB962C8B-B14F-4D97-AF65-F5344CB8AC3E}">
        <p14:creationId xmlns:p14="http://schemas.microsoft.com/office/powerpoint/2010/main" val="374306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UL page 1">
    <p:spTree>
      <p:nvGrpSpPr>
        <p:cNvPr id="1" name=""/>
        <p:cNvGrpSpPr/>
        <p:nvPr/>
      </p:nvGrpSpPr>
      <p:grpSpPr>
        <a:xfrm>
          <a:off x="0" y="0"/>
          <a:ext cx="0" cy="0"/>
          <a:chOff x="0" y="0"/>
          <a:chExt cx="0" cy="0"/>
        </a:xfrm>
      </p:grpSpPr>
      <p:sp>
        <p:nvSpPr>
          <p:cNvPr id="9" name="Rectangle 1"/>
          <p:cNvSpPr>
            <a:spLocks/>
          </p:cNvSpPr>
          <p:nvPr userDrawn="1"/>
        </p:nvSpPr>
        <p:spPr bwMode="auto">
          <a:xfrm>
            <a:off x="-503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12" name="Rectangle 11"/>
          <p:cNvSpPr/>
          <p:nvPr userDrawn="1"/>
        </p:nvSpPr>
        <p:spPr>
          <a:xfrm>
            <a:off x="-5030" y="241301"/>
            <a:ext cx="273971"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Title 1"/>
          <p:cNvSpPr>
            <a:spLocks noGrp="1"/>
          </p:cNvSpPr>
          <p:nvPr>
            <p:ph type="title" hasCustomPrompt="1"/>
          </p:nvPr>
        </p:nvSpPr>
        <p:spPr>
          <a:xfrm>
            <a:off x="664632" y="266700"/>
            <a:ext cx="9173635" cy="990600"/>
          </a:xfrm>
          <a:prstGeom prst="rect">
            <a:avLst/>
          </a:prstGeom>
        </p:spPr>
        <p:txBody>
          <a:bodyPr lIns="0" tIns="0" rIns="0" bIns="0" anchor="t" anchorCtr="0">
            <a:noAutofit/>
          </a:bodyPr>
          <a:lstStyle>
            <a:lvl1pPr algn="l">
              <a:defRPr sz="3600" b="1">
                <a:solidFill>
                  <a:srgbClr val="FFFFFF"/>
                </a:solidFill>
              </a:defRPr>
            </a:lvl1pPr>
          </a:lstStyle>
          <a:p>
            <a:r>
              <a:rPr lang="fr-CH" dirty="0"/>
              <a:t>Click to edit Master title style</a:t>
            </a:r>
            <a:br>
              <a:rPr lang="fr-CH" dirty="0"/>
            </a:br>
            <a:br>
              <a:rPr lang="fr-CH" dirty="0"/>
            </a:br>
            <a:endParaRPr dirty="0"/>
          </a:p>
        </p:txBody>
      </p:sp>
      <p:pic>
        <p:nvPicPr>
          <p:cNvPr id="10" name="Picture 21" descr="UNI_logo_quadri_def.pdf"/>
          <p:cNvPicPr>
            <a:picLocks noChangeAspect="1"/>
          </p:cNvPicPr>
          <p:nvPr userDrawn="1"/>
        </p:nvPicPr>
        <p:blipFill>
          <a:blip r:embed="rId2"/>
          <a:srcRect l="24471" t="27051" r="21988" b="29129"/>
          <a:stretch>
            <a:fillRect/>
          </a:stretch>
        </p:blipFill>
        <p:spPr>
          <a:xfrm>
            <a:off x="10588468" y="799858"/>
            <a:ext cx="814401" cy="499910"/>
          </a:xfrm>
          <a:prstGeom prst="rect">
            <a:avLst/>
          </a:prstGeom>
        </p:spPr>
      </p:pic>
      <p:grpSp>
        <p:nvGrpSpPr>
          <p:cNvPr id="11" name="Group 20"/>
          <p:cNvGrpSpPr/>
          <p:nvPr userDrawn="1"/>
        </p:nvGrpSpPr>
        <p:grpSpPr>
          <a:xfrm>
            <a:off x="10387500" y="692066"/>
            <a:ext cx="1156800" cy="607703"/>
            <a:chOff x="6793675" y="550964"/>
            <a:chExt cx="867600" cy="607703"/>
          </a:xfrm>
        </p:grpSpPr>
        <p:grpSp>
          <p:nvGrpSpPr>
            <p:cNvPr id="14" name="Group 17"/>
            <p:cNvGrpSpPr/>
            <p:nvPr userDrawn="1"/>
          </p:nvGrpSpPr>
          <p:grpSpPr>
            <a:xfrm>
              <a:off x="6793675" y="550964"/>
              <a:ext cx="867600" cy="576072"/>
              <a:chOff x="7778187" y="681228"/>
              <a:chExt cx="900000" cy="576072"/>
            </a:xfrm>
          </p:grpSpPr>
          <p:sp>
            <p:nvSpPr>
              <p:cNvPr id="16"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17" name="Rectangle 16"/>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5"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8" name="Text Placeholder 14"/>
          <p:cNvSpPr>
            <a:spLocks noGrp="1"/>
          </p:cNvSpPr>
          <p:nvPr>
            <p:ph type="body" sz="quarter" idx="13" hasCustomPrompt="1"/>
          </p:nvPr>
        </p:nvSpPr>
        <p:spPr>
          <a:xfrm>
            <a:off x="662516" y="1800001"/>
            <a:ext cx="10848000" cy="4868863"/>
          </a:xfrm>
          <a:prstGeom prst="rect">
            <a:avLst/>
          </a:prstGeom>
        </p:spPr>
        <p:txBody>
          <a:bodyPr vert="horz" lIns="0" tIns="0" rIns="0" bIns="0"/>
          <a:lstStyle>
            <a:lvl1pPr marL="228600" indent="-228600">
              <a:buClr>
                <a:schemeClr val="accent2"/>
              </a:buClr>
              <a:buSzPct val="100000"/>
              <a:buFont typeface="Wingdings" panose="05000000000000000000" pitchFamily="2" charset="2"/>
              <a:buChar char="§"/>
              <a:defRPr/>
            </a:lvl1pPr>
            <a:lvl2pPr marL="457200" indent="-228600">
              <a:buClr>
                <a:schemeClr val="accent2"/>
              </a:buClr>
              <a:buSzPct val="100000"/>
              <a:buFont typeface="Arial" panose="020B0604020202020204" pitchFamily="34" charset="0"/>
              <a:buChar char="•"/>
              <a:defRPr/>
            </a:lvl2pPr>
            <a:lvl3pPr marL="685800" indent="-228600">
              <a:buClr>
                <a:schemeClr val="accent2"/>
              </a:buClr>
              <a:buSzPct val="100000"/>
              <a:buFont typeface="Courier New" panose="02070309020205020404" pitchFamily="49" charset="0"/>
              <a:buChar char="o"/>
              <a:defRPr sz="1600">
                <a:solidFill>
                  <a:schemeClr val="tx1">
                    <a:lumMod val="65000"/>
                    <a:lumOff val="35000"/>
                  </a:schemeClr>
                </a:solidFill>
              </a:defRPr>
            </a:lvl3pPr>
            <a:lvl4pPr marL="914400" indent="-228600">
              <a:buClr>
                <a:schemeClr val="accent2"/>
              </a:buClr>
              <a:buSzPct val="100000"/>
              <a:buFont typeface="Wingdings" panose="05000000000000000000" pitchFamily="2" charset="2"/>
              <a:buChar char="ü"/>
              <a:defRPr sz="1400">
                <a:solidFill>
                  <a:schemeClr val="tx1">
                    <a:lumMod val="65000"/>
                    <a:lumOff val="35000"/>
                  </a:schemeClr>
                </a:solidFill>
              </a:defRPr>
            </a:lvl4pPr>
            <a:lvl5pPr>
              <a:buClr>
                <a:schemeClr val="accent2"/>
              </a:buClr>
              <a:buSzPct val="100000"/>
              <a:buFont typeface="Wingdings"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Slide Number Placeholder 1"/>
          <p:cNvSpPr>
            <a:spLocks noGrp="1"/>
          </p:cNvSpPr>
          <p:nvPr>
            <p:ph type="sldNum" sz="quarter" idx="14"/>
          </p:nvPr>
        </p:nvSpPr>
        <p:spPr/>
        <p:txBody>
          <a:bodyPr/>
          <a:lstStyle/>
          <a:p>
            <a:fld id="{1B04967B-0E26-4366-BCEE-11F907F2F855}" type="slidenum">
              <a:rPr lang="en-GB" smtClean="0"/>
              <a:t>‹Nr.›</a:t>
            </a:fld>
            <a:endParaRPr lang="en-GB"/>
          </a:p>
        </p:txBody>
      </p:sp>
    </p:spTree>
    <p:extLst>
      <p:ext uri="{BB962C8B-B14F-4D97-AF65-F5344CB8AC3E}">
        <p14:creationId xmlns:p14="http://schemas.microsoft.com/office/powerpoint/2010/main" val="52737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4" name="Rectangle 3"/>
          <p:cNvSpPr/>
          <p:nvPr userDrawn="1"/>
        </p:nvSpPr>
        <p:spPr>
          <a:xfrm>
            <a:off x="-5030" y="241301"/>
            <a:ext cx="273971" cy="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5" name="Group 20"/>
          <p:cNvGrpSpPr/>
          <p:nvPr userDrawn="1"/>
        </p:nvGrpSpPr>
        <p:grpSpPr>
          <a:xfrm>
            <a:off x="10387500" y="692066"/>
            <a:ext cx="1156800" cy="607703"/>
            <a:chOff x="6793675" y="550964"/>
            <a:chExt cx="867600" cy="607703"/>
          </a:xfrm>
        </p:grpSpPr>
        <p:grpSp>
          <p:nvGrpSpPr>
            <p:cNvPr id="6" name="Group 17"/>
            <p:cNvGrpSpPr/>
            <p:nvPr userDrawn="1"/>
          </p:nvGrpSpPr>
          <p:grpSpPr>
            <a:xfrm>
              <a:off x="6793675" y="550964"/>
              <a:ext cx="867600" cy="576072"/>
              <a:chOff x="7778187" y="681228"/>
              <a:chExt cx="900000" cy="576072"/>
            </a:xfrm>
          </p:grpSpPr>
          <p:sp>
            <p:nvSpPr>
              <p:cNvPr id="8"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9" name="Rectangle 8"/>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7"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0" name="Text Placeholder 6"/>
          <p:cNvSpPr>
            <a:spLocks noGrp="1"/>
          </p:cNvSpPr>
          <p:nvPr>
            <p:ph type="body" sz="quarter" idx="13" hasCustomPrompt="1"/>
          </p:nvPr>
        </p:nvSpPr>
        <p:spPr>
          <a:xfrm>
            <a:off x="662516" y="1800001"/>
            <a:ext cx="10848000" cy="4868863"/>
          </a:xfrm>
          <a:prstGeom prst="rect">
            <a:avLst/>
          </a:prstGeom>
          <a:noFill/>
        </p:spPr>
        <p:txBody>
          <a:bodyPr lIns="0" tIns="0" rIns="0" bIns="0"/>
          <a:lstStyle>
            <a:lvl1pPr>
              <a:buFontTx/>
              <a:buNone/>
              <a:defRPr/>
            </a:lvl1pPr>
          </a:lstStyle>
          <a:p>
            <a:pPr marL="0" lvl="0" indent="0">
              <a:buNone/>
            </a:pPr>
            <a:r>
              <a:rPr lang="en-US" dirty="0"/>
              <a:t>Edit Master text styles</a:t>
            </a:r>
          </a:p>
        </p:txBody>
      </p:sp>
      <p:sp>
        <p:nvSpPr>
          <p:cNvPr id="11" name="Title 1"/>
          <p:cNvSpPr>
            <a:spLocks noGrp="1"/>
          </p:cNvSpPr>
          <p:nvPr>
            <p:ph type="title" hasCustomPrompt="1"/>
          </p:nvPr>
        </p:nvSpPr>
        <p:spPr>
          <a:xfrm>
            <a:off x="664632" y="266700"/>
            <a:ext cx="9173635" cy="990600"/>
          </a:xfrm>
          <a:prstGeom prst="rect">
            <a:avLst/>
          </a:prstGeom>
        </p:spPr>
        <p:txBody>
          <a:bodyPr lIns="0" tIns="0" rIns="0" bIns="0" anchor="t" anchorCtr="0">
            <a:normAutofit/>
          </a:bodyPr>
          <a:lstStyle>
            <a:lvl1pPr algn="l">
              <a:defRPr sz="2000" b="1">
                <a:solidFill>
                  <a:srgbClr val="FFFFFF"/>
                </a:solidFill>
              </a:defRPr>
            </a:lvl1pPr>
          </a:lstStyle>
          <a:p>
            <a:r>
              <a:rPr lang="fr-CH" dirty="0"/>
              <a:t>Click to edit Master title style</a:t>
            </a:r>
            <a:br>
              <a:rPr lang="fr-CH" dirty="0"/>
            </a:br>
            <a:br>
              <a:rPr lang="fr-CH" dirty="0"/>
            </a:br>
            <a:endParaRPr dirty="0"/>
          </a:p>
        </p:txBody>
      </p:sp>
      <p:sp>
        <p:nvSpPr>
          <p:cNvPr id="2" name="Slide Number Placeholder 1"/>
          <p:cNvSpPr>
            <a:spLocks noGrp="1"/>
          </p:cNvSpPr>
          <p:nvPr>
            <p:ph type="sldNum" sz="quarter" idx="14"/>
          </p:nvPr>
        </p:nvSpPr>
        <p:spPr/>
        <p:txBody>
          <a:bodyPr/>
          <a:lstStyle/>
          <a:p>
            <a:fld id="{1B04967B-0E26-4366-BCEE-11F907F2F855}" type="slidenum">
              <a:rPr lang="en-GB" smtClean="0"/>
              <a:t>‹Nr.›</a:t>
            </a:fld>
            <a:endParaRPr lang="en-GB"/>
          </a:p>
        </p:txBody>
      </p:sp>
    </p:spTree>
    <p:extLst>
      <p:ext uri="{BB962C8B-B14F-4D97-AF65-F5344CB8AC3E}">
        <p14:creationId xmlns:p14="http://schemas.microsoft.com/office/powerpoint/2010/main" val="2301794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r-L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LU"/>
          </a:p>
        </p:txBody>
      </p:sp>
      <p:sp>
        <p:nvSpPr>
          <p:cNvPr id="4"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5" name="Rectangle 5"/>
          <p:cNvSpPr>
            <a:spLocks noGrp="1" noChangeArrowheads="1"/>
          </p:cNvSpPr>
          <p:nvPr>
            <p:ph type="ftr" sz="quarter" idx="11"/>
          </p:nvPr>
        </p:nvSpPr>
        <p:spPr/>
        <p:txBody>
          <a:bodyPr/>
          <a:lstStyle>
            <a:lvl1pPr>
              <a:defRPr/>
            </a:lvl1pPr>
          </a:lstStyle>
          <a:p>
            <a:endParaRPr lang="en-US" altLang="fr-FR" dirty="0"/>
          </a:p>
        </p:txBody>
      </p:sp>
      <p:sp>
        <p:nvSpPr>
          <p:cNvPr id="6" name="Rectangle 6"/>
          <p:cNvSpPr>
            <a:spLocks noGrp="1" noChangeArrowheads="1"/>
          </p:cNvSpPr>
          <p:nvPr>
            <p:ph type="sldNum" sz="quarter" idx="12"/>
          </p:nvPr>
        </p:nvSpPr>
        <p:spPr/>
        <p:txBody>
          <a:bodyPr/>
          <a:lstStyle>
            <a:lvl1pPr>
              <a:defRPr/>
            </a:lvl1pPr>
          </a:lstStyle>
          <a:p>
            <a:fld id="{317504B2-1BE1-4D0B-B74E-90FDB17E9E3D}" type="slidenum">
              <a:rPr lang="en-US" altLang="fr-FR"/>
              <a:pPr/>
              <a:t>‹Nr.›</a:t>
            </a:fld>
            <a:endParaRPr lang="en-US" altLang="fr-FR" dirty="0"/>
          </a:p>
        </p:txBody>
      </p:sp>
    </p:spTree>
    <p:extLst>
      <p:ext uri="{BB962C8B-B14F-4D97-AF65-F5344CB8AC3E}">
        <p14:creationId xmlns:p14="http://schemas.microsoft.com/office/powerpoint/2010/main" val="140973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LU" dirty="0"/>
          </a:p>
        </p:txBody>
      </p:sp>
      <p:sp>
        <p:nvSpPr>
          <p:cNvPr id="5" name="Date Placeholder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6" name="Footer Placeholder 5"/>
          <p:cNvSpPr>
            <a:spLocks noGrp="1" noChangeArrowheads="1"/>
          </p:cNvSpPr>
          <p:nvPr>
            <p:ph type="ftr" sz="quarter" idx="11"/>
          </p:nvPr>
        </p:nvSpPr>
        <p:spPr/>
        <p:txBody>
          <a:bodyPr/>
          <a:lstStyle>
            <a:lvl1pPr>
              <a:defRPr/>
            </a:lvl1pPr>
          </a:lstStyle>
          <a:p>
            <a:endParaRPr lang="en-US" altLang="fr-FR" dirty="0"/>
          </a:p>
        </p:txBody>
      </p:sp>
      <p:sp>
        <p:nvSpPr>
          <p:cNvPr id="7" name="Slide Number Placeholder 6"/>
          <p:cNvSpPr>
            <a:spLocks noGrp="1" noChangeArrowheads="1"/>
          </p:cNvSpPr>
          <p:nvPr>
            <p:ph type="sldNum" sz="quarter" idx="12"/>
          </p:nvPr>
        </p:nvSpPr>
        <p:spPr>
          <a:xfrm>
            <a:off x="-44336" y="6578310"/>
            <a:ext cx="2844800" cy="476250"/>
          </a:xfrm>
        </p:spPr>
        <p:txBody>
          <a:bodyPr/>
          <a:lstStyle>
            <a:lvl1pPr>
              <a:defRPr/>
            </a:lvl1pPr>
          </a:lstStyle>
          <a:p>
            <a:fld id="{94DDF779-049D-4D45-8638-FD0C66CBAEE0}" type="slidenum">
              <a:rPr lang="en-US" altLang="fr-FR"/>
              <a:pPr/>
              <a:t>‹Nr.›</a:t>
            </a:fld>
            <a:endParaRPr lang="en-US" altLang="fr-FR" dirty="0"/>
          </a:p>
        </p:txBody>
      </p:sp>
    </p:spTree>
    <p:extLst>
      <p:ext uri="{BB962C8B-B14F-4D97-AF65-F5344CB8AC3E}">
        <p14:creationId xmlns:p14="http://schemas.microsoft.com/office/powerpoint/2010/main" val="99957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L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5" name="Rectangle 5"/>
          <p:cNvSpPr>
            <a:spLocks noGrp="1" noChangeArrowheads="1"/>
          </p:cNvSpPr>
          <p:nvPr>
            <p:ph type="ftr" sz="quarter" idx="11"/>
          </p:nvPr>
        </p:nvSpPr>
        <p:spPr/>
        <p:txBody>
          <a:bodyPr/>
          <a:lstStyle>
            <a:lvl1pPr>
              <a:defRPr/>
            </a:lvl1pPr>
          </a:lstStyle>
          <a:p>
            <a:endParaRPr lang="en-US" altLang="fr-FR" dirty="0"/>
          </a:p>
        </p:txBody>
      </p:sp>
      <p:sp>
        <p:nvSpPr>
          <p:cNvPr id="6" name="Rectangle 6"/>
          <p:cNvSpPr>
            <a:spLocks noGrp="1" noChangeArrowheads="1"/>
          </p:cNvSpPr>
          <p:nvPr>
            <p:ph type="sldNum" sz="quarter" idx="12"/>
          </p:nvPr>
        </p:nvSpPr>
        <p:spPr/>
        <p:txBody>
          <a:bodyPr/>
          <a:lstStyle>
            <a:lvl1pPr>
              <a:defRPr/>
            </a:lvl1pPr>
          </a:lstStyle>
          <a:p>
            <a:fld id="{D2CDB75C-9A78-4899-90E4-2E810D59922C}" type="slidenum">
              <a:rPr lang="en-US" altLang="fr-FR"/>
              <a:pPr/>
              <a:t>‹Nr.›</a:t>
            </a:fld>
            <a:endParaRPr lang="en-US" altLang="fr-FR" dirty="0"/>
          </a:p>
        </p:txBody>
      </p:sp>
    </p:spTree>
    <p:extLst>
      <p:ext uri="{BB962C8B-B14F-4D97-AF65-F5344CB8AC3E}">
        <p14:creationId xmlns:p14="http://schemas.microsoft.com/office/powerpoint/2010/main" val="328834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Date Placeholder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6" name="Footer Placeholder 5"/>
          <p:cNvSpPr>
            <a:spLocks noGrp="1" noChangeArrowheads="1"/>
          </p:cNvSpPr>
          <p:nvPr>
            <p:ph type="ftr" sz="quarter" idx="11"/>
          </p:nvPr>
        </p:nvSpPr>
        <p:spPr/>
        <p:txBody>
          <a:bodyPr/>
          <a:lstStyle>
            <a:lvl1pPr>
              <a:defRPr/>
            </a:lvl1pPr>
          </a:lstStyle>
          <a:p>
            <a:endParaRPr lang="en-US" altLang="fr-FR" dirty="0"/>
          </a:p>
        </p:txBody>
      </p:sp>
      <p:sp>
        <p:nvSpPr>
          <p:cNvPr id="7" name="Slide Number Placeholder 6"/>
          <p:cNvSpPr>
            <a:spLocks noGrp="1" noChangeArrowheads="1"/>
          </p:cNvSpPr>
          <p:nvPr>
            <p:ph type="sldNum" sz="quarter" idx="12"/>
          </p:nvPr>
        </p:nvSpPr>
        <p:spPr/>
        <p:txBody>
          <a:bodyPr/>
          <a:lstStyle>
            <a:lvl1pPr>
              <a:defRPr/>
            </a:lvl1pPr>
          </a:lstStyle>
          <a:p>
            <a:fld id="{F361A6F9-64A0-4765-9A92-6FEA1994C798}" type="slidenum">
              <a:rPr lang="en-US" altLang="fr-FR"/>
              <a:pPr/>
              <a:t>‹Nr.›</a:t>
            </a:fld>
            <a:endParaRPr lang="en-US" altLang="fr-FR" dirty="0"/>
          </a:p>
        </p:txBody>
      </p:sp>
    </p:spTree>
    <p:extLst>
      <p:ext uri="{BB962C8B-B14F-4D97-AF65-F5344CB8AC3E}">
        <p14:creationId xmlns:p14="http://schemas.microsoft.com/office/powerpoint/2010/main" val="55047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L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LU"/>
          </a:p>
        </p:txBody>
      </p:sp>
      <p:sp>
        <p:nvSpPr>
          <p:cNvPr id="7"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8" name="Rectangle 5"/>
          <p:cNvSpPr>
            <a:spLocks noGrp="1" noChangeArrowheads="1"/>
          </p:cNvSpPr>
          <p:nvPr>
            <p:ph type="ftr" sz="quarter" idx="11"/>
          </p:nvPr>
        </p:nvSpPr>
        <p:spPr/>
        <p:txBody>
          <a:bodyPr/>
          <a:lstStyle>
            <a:lvl1pPr>
              <a:defRPr/>
            </a:lvl1pPr>
          </a:lstStyle>
          <a:p>
            <a:endParaRPr lang="en-US" altLang="fr-FR" dirty="0"/>
          </a:p>
        </p:txBody>
      </p:sp>
      <p:sp>
        <p:nvSpPr>
          <p:cNvPr id="9" name="Rectangle 6"/>
          <p:cNvSpPr>
            <a:spLocks noGrp="1" noChangeArrowheads="1"/>
          </p:cNvSpPr>
          <p:nvPr>
            <p:ph type="sldNum" sz="quarter" idx="12"/>
          </p:nvPr>
        </p:nvSpPr>
        <p:spPr>
          <a:xfrm>
            <a:off x="0" y="6587018"/>
            <a:ext cx="2844800" cy="357814"/>
          </a:xfrm>
        </p:spPr>
        <p:txBody>
          <a:bodyPr/>
          <a:lstStyle>
            <a:lvl1pPr>
              <a:defRPr/>
            </a:lvl1pPr>
          </a:lstStyle>
          <a:p>
            <a:fld id="{4A268779-A034-454F-A4CC-6F0B21A0A90D}" type="slidenum">
              <a:rPr lang="en-US" altLang="fr-FR"/>
              <a:pPr/>
              <a:t>‹Nr.›</a:t>
            </a:fld>
            <a:endParaRPr lang="en-US" altLang="fr-FR" dirty="0"/>
          </a:p>
        </p:txBody>
      </p:sp>
    </p:spTree>
    <p:extLst>
      <p:ext uri="{BB962C8B-B14F-4D97-AF65-F5344CB8AC3E}">
        <p14:creationId xmlns:p14="http://schemas.microsoft.com/office/powerpoint/2010/main" val="2426046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LU"/>
          </a:p>
        </p:txBody>
      </p:sp>
      <p:sp>
        <p:nvSpPr>
          <p:cNvPr id="3" name="Rectangle 4"/>
          <p:cNvSpPr>
            <a:spLocks noGrp="1" noChangeArrowheads="1"/>
          </p:cNvSpPr>
          <p:nvPr>
            <p:ph type="dt" sz="half" idx="10"/>
          </p:nvPr>
        </p:nvSpPr>
        <p:spPr>
          <a:xfrm>
            <a:off x="6604000" y="5305425"/>
            <a:ext cx="2844800" cy="476250"/>
          </a:xfrm>
          <a:prstGeom prst="rect">
            <a:avLst/>
          </a:prstGeom>
        </p:spPr>
        <p:txBody>
          <a:bodyPr/>
          <a:lstStyle>
            <a:lvl1pPr>
              <a:defRPr>
                <a:latin typeface="Arial" charset="0"/>
                <a:ea typeface="ＭＳ Ｐゴシック" charset="-128"/>
              </a:defRPr>
            </a:lvl1pPr>
          </a:lstStyle>
          <a:p>
            <a:pPr>
              <a:defRPr/>
            </a:pPr>
            <a:endParaRPr lang="en-US" altLang="fr-FR" dirty="0"/>
          </a:p>
        </p:txBody>
      </p:sp>
      <p:sp>
        <p:nvSpPr>
          <p:cNvPr id="4" name="Rectangle 5"/>
          <p:cNvSpPr>
            <a:spLocks noGrp="1" noChangeArrowheads="1"/>
          </p:cNvSpPr>
          <p:nvPr>
            <p:ph type="ftr" sz="quarter" idx="11"/>
          </p:nvPr>
        </p:nvSpPr>
        <p:spPr/>
        <p:txBody>
          <a:bodyPr/>
          <a:lstStyle>
            <a:lvl1pPr>
              <a:defRPr/>
            </a:lvl1pPr>
          </a:lstStyle>
          <a:p>
            <a:endParaRPr lang="en-US" altLang="fr-FR" dirty="0"/>
          </a:p>
        </p:txBody>
      </p:sp>
      <p:sp>
        <p:nvSpPr>
          <p:cNvPr id="5" name="Rectangle 6"/>
          <p:cNvSpPr>
            <a:spLocks noGrp="1" noChangeArrowheads="1"/>
          </p:cNvSpPr>
          <p:nvPr>
            <p:ph type="sldNum" sz="quarter" idx="12"/>
          </p:nvPr>
        </p:nvSpPr>
        <p:spPr/>
        <p:txBody>
          <a:bodyPr/>
          <a:lstStyle>
            <a:lvl1pPr>
              <a:defRPr/>
            </a:lvl1pPr>
          </a:lstStyle>
          <a:p>
            <a:fld id="{7337F004-78B2-4EAE-8889-2D805643C8F6}" type="slidenum">
              <a:rPr lang="en-US" altLang="fr-FR"/>
              <a:pPr/>
              <a:t>‹Nr.›</a:t>
            </a:fld>
            <a:endParaRPr lang="en-US" altLang="fr-FR" dirty="0"/>
          </a:p>
        </p:txBody>
      </p:sp>
    </p:spTree>
    <p:extLst>
      <p:ext uri="{BB962C8B-B14F-4D97-AF65-F5344CB8AC3E}">
        <p14:creationId xmlns:p14="http://schemas.microsoft.com/office/powerpoint/2010/main" val="729014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4967B-0E26-4366-BCEE-11F907F2F855}" type="slidenum">
              <a:rPr lang="en-GB" smtClean="0"/>
              <a:t>‹Nr.›</a:t>
            </a:fld>
            <a:endParaRPr lang="en-GB"/>
          </a:p>
        </p:txBody>
      </p:sp>
    </p:spTree>
    <p:extLst>
      <p:ext uri="{BB962C8B-B14F-4D97-AF65-F5344CB8AC3E}">
        <p14:creationId xmlns:p14="http://schemas.microsoft.com/office/powerpoint/2010/main" val="1111781107"/>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Lst>
  <p:hf hdr="0" ftr="0" dt="0"/>
  <p:txStyles>
    <p:titleStyle>
      <a:lvl1pPr algn="l" defTabSz="914400" rtl="0" eaLnBrk="1" latinLnBrk="0" hangingPunct="1">
        <a:spcBef>
          <a:spcPct val="0"/>
        </a:spcBef>
        <a:buNone/>
        <a:defRPr sz="3600" b="1" i="0" kern="1200">
          <a:solidFill>
            <a:schemeClr val="accent1"/>
          </a:solidFill>
          <a:latin typeface="Arial"/>
          <a:ea typeface="+mj-ea"/>
          <a:cs typeface="Arial"/>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fr-FR" dirty="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fr-FR" dirty="0"/>
              <a:t>Click to edit Master text styles</a:t>
            </a:r>
          </a:p>
          <a:p>
            <a:pPr lvl="1"/>
            <a:r>
              <a:rPr lang="en-US" altLang="fr-FR" dirty="0"/>
              <a:t>Second level</a:t>
            </a:r>
          </a:p>
          <a:p>
            <a:pPr lvl="2"/>
            <a:r>
              <a:rPr lang="en-US" altLang="fr-FR" dirty="0"/>
              <a:t>Third level</a:t>
            </a:r>
          </a:p>
          <a:p>
            <a:pPr lvl="3"/>
            <a:r>
              <a:rPr lang="en-US" altLang="fr-FR" dirty="0"/>
              <a:t>Fourth level</a:t>
            </a:r>
          </a:p>
          <a:p>
            <a:pPr lvl="4"/>
            <a:r>
              <a:rPr lang="en-US" altLang="fr-FR" dirty="0"/>
              <a:t>Fifth level</a:t>
            </a:r>
          </a:p>
        </p:txBody>
      </p:sp>
      <p:sp>
        <p:nvSpPr>
          <p:cNvPr id="13824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fr-FR" dirty="0"/>
          </a:p>
        </p:txBody>
      </p:sp>
      <p:sp>
        <p:nvSpPr>
          <p:cNvPr id="138246" name="Rectangle 6"/>
          <p:cNvSpPr>
            <a:spLocks noGrp="1" noChangeArrowheads="1"/>
          </p:cNvSpPr>
          <p:nvPr>
            <p:ph type="sldNum" sz="quarter" idx="4"/>
          </p:nvPr>
        </p:nvSpPr>
        <p:spPr bwMode="auto">
          <a:xfrm>
            <a:off x="0" y="638968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8E5FF1A9-B079-4FD0-B4F2-EFA662022392}" type="slidenum">
              <a:rPr lang="en-US" altLang="fr-FR"/>
              <a:pPr/>
              <a:t>‹Nr.›</a:t>
            </a:fld>
            <a:endParaRPr lang="en-US" altLang="fr-FR" dirty="0"/>
          </a:p>
        </p:txBody>
      </p:sp>
      <p:pic>
        <p:nvPicPr>
          <p:cNvPr id="13318" name="Picture 7" descr="bande_kle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2055" r="3700" b="36719"/>
          <a:stretch>
            <a:fillRect/>
          </a:stretch>
        </p:blipFill>
        <p:spPr bwMode="auto">
          <a:xfrm>
            <a:off x="-644526" y="5952650"/>
            <a:ext cx="13481051" cy="9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5693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l" rtl="0" eaLnBrk="0" fontAlgn="base" hangingPunct="0">
        <a:spcBef>
          <a:spcPct val="0"/>
        </a:spcBef>
        <a:spcAft>
          <a:spcPct val="0"/>
        </a:spcAft>
        <a:defRPr sz="3800" b="1" u="sng">
          <a:solidFill>
            <a:srgbClr val="D43721"/>
          </a:solidFill>
          <a:latin typeface="+mj-lt"/>
          <a:ea typeface="+mj-ea"/>
          <a:cs typeface="+mj-cs"/>
        </a:defRPr>
      </a:lvl1pPr>
      <a:lvl2pPr algn="l" rtl="0" eaLnBrk="0" fontAlgn="base" hangingPunct="0">
        <a:spcBef>
          <a:spcPct val="0"/>
        </a:spcBef>
        <a:spcAft>
          <a:spcPct val="0"/>
        </a:spcAft>
        <a:defRPr sz="3800" b="1" u="sng">
          <a:solidFill>
            <a:srgbClr val="D43721"/>
          </a:solidFill>
          <a:latin typeface="Arial Narrow" pitchFamily="34" charset="0"/>
        </a:defRPr>
      </a:lvl2pPr>
      <a:lvl3pPr algn="l" rtl="0" eaLnBrk="0" fontAlgn="base" hangingPunct="0">
        <a:spcBef>
          <a:spcPct val="0"/>
        </a:spcBef>
        <a:spcAft>
          <a:spcPct val="0"/>
        </a:spcAft>
        <a:defRPr sz="3800" b="1" u="sng">
          <a:solidFill>
            <a:srgbClr val="D43721"/>
          </a:solidFill>
          <a:latin typeface="Arial Narrow" pitchFamily="34" charset="0"/>
        </a:defRPr>
      </a:lvl3pPr>
      <a:lvl4pPr algn="l" rtl="0" eaLnBrk="0" fontAlgn="base" hangingPunct="0">
        <a:spcBef>
          <a:spcPct val="0"/>
        </a:spcBef>
        <a:spcAft>
          <a:spcPct val="0"/>
        </a:spcAft>
        <a:defRPr sz="3800" b="1" u="sng">
          <a:solidFill>
            <a:srgbClr val="D43721"/>
          </a:solidFill>
          <a:latin typeface="Arial Narrow" pitchFamily="34" charset="0"/>
        </a:defRPr>
      </a:lvl4pPr>
      <a:lvl5pPr algn="l" rtl="0" eaLnBrk="0" fontAlgn="base" hangingPunct="0">
        <a:spcBef>
          <a:spcPct val="0"/>
        </a:spcBef>
        <a:spcAft>
          <a:spcPct val="0"/>
        </a:spcAft>
        <a:defRPr sz="3800" b="1" u="sng">
          <a:solidFill>
            <a:srgbClr val="D43721"/>
          </a:solidFill>
          <a:latin typeface="Arial Narrow" pitchFamily="34" charset="0"/>
        </a:defRPr>
      </a:lvl5pPr>
      <a:lvl6pPr marL="457200" algn="l" rtl="0" fontAlgn="base">
        <a:spcBef>
          <a:spcPct val="0"/>
        </a:spcBef>
        <a:spcAft>
          <a:spcPct val="0"/>
        </a:spcAft>
        <a:defRPr sz="3800" b="1" u="sng">
          <a:solidFill>
            <a:srgbClr val="D43721"/>
          </a:solidFill>
          <a:latin typeface="Arial Narrow" pitchFamily="34" charset="0"/>
        </a:defRPr>
      </a:lvl6pPr>
      <a:lvl7pPr marL="914400" algn="l" rtl="0" fontAlgn="base">
        <a:spcBef>
          <a:spcPct val="0"/>
        </a:spcBef>
        <a:spcAft>
          <a:spcPct val="0"/>
        </a:spcAft>
        <a:defRPr sz="3800" b="1" u="sng">
          <a:solidFill>
            <a:srgbClr val="D43721"/>
          </a:solidFill>
          <a:latin typeface="Arial Narrow" pitchFamily="34" charset="0"/>
        </a:defRPr>
      </a:lvl7pPr>
      <a:lvl8pPr marL="1371600" algn="l" rtl="0" fontAlgn="base">
        <a:spcBef>
          <a:spcPct val="0"/>
        </a:spcBef>
        <a:spcAft>
          <a:spcPct val="0"/>
        </a:spcAft>
        <a:defRPr sz="3800" b="1" u="sng">
          <a:solidFill>
            <a:srgbClr val="D43721"/>
          </a:solidFill>
          <a:latin typeface="Arial Narrow" pitchFamily="34" charset="0"/>
        </a:defRPr>
      </a:lvl8pPr>
      <a:lvl9pPr marL="1828800" algn="l" rtl="0" fontAlgn="base">
        <a:spcBef>
          <a:spcPct val="0"/>
        </a:spcBef>
        <a:spcAft>
          <a:spcPct val="0"/>
        </a:spcAft>
        <a:defRPr sz="3800" b="1" u="sng">
          <a:solidFill>
            <a:srgbClr val="D437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4BE60-0876-4805-835C-DC29E7F0979F}"/>
              </a:ext>
            </a:extLst>
          </p:cNvPr>
          <p:cNvSpPr txBox="1">
            <a:spLocks/>
          </p:cNvSpPr>
          <p:nvPr/>
        </p:nvSpPr>
        <p:spPr>
          <a:xfrm>
            <a:off x="4949346" y="537691"/>
            <a:ext cx="7242654" cy="677821"/>
          </a:xfrm>
          <a:prstGeom prst="rect">
            <a:avLst/>
          </a:prstGeom>
        </p:spPr>
        <p:txBody>
          <a:bodyPr vert="horz" lIns="360000" tIns="180000" rIns="0" bIns="0" anchor="b" anchorCtr="0"/>
          <a:lstStyle>
            <a:lvl1pPr marL="342900" indent="-342900" algn="l" defTabSz="457200" rtl="0" eaLnBrk="1" latinLnBrk="0" hangingPunct="1">
              <a:spcBef>
                <a:spcPct val="20000"/>
              </a:spcBef>
              <a:buFontTx/>
              <a:buNone/>
              <a:defRPr sz="2000" kern="1200">
                <a:solidFill>
                  <a:schemeClr val="bg1"/>
                </a:solidFill>
                <a:latin typeface="+mn-lt"/>
                <a:ea typeface="+mn-ea"/>
                <a:cs typeface="Gill Sans"/>
              </a:defRPr>
            </a:lvl1pPr>
            <a:lvl2pPr marL="742950" indent="-28575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t>MTA Conference of Subject Pedagogy</a:t>
            </a:r>
            <a:endParaRPr lang="en-US" sz="2800" dirty="0"/>
          </a:p>
        </p:txBody>
      </p:sp>
      <p:sp>
        <p:nvSpPr>
          <p:cNvPr id="3" name="Text Placeholder 2">
            <a:extLst>
              <a:ext uri="{FF2B5EF4-FFF2-40B4-BE49-F238E27FC236}">
                <a16:creationId xmlns:a16="http://schemas.microsoft.com/office/drawing/2014/main" id="{EE23C675-6E4F-4263-9EF5-282FC459E8BC}"/>
              </a:ext>
            </a:extLst>
          </p:cNvPr>
          <p:cNvSpPr txBox="1">
            <a:spLocks/>
          </p:cNvSpPr>
          <p:nvPr/>
        </p:nvSpPr>
        <p:spPr>
          <a:xfrm>
            <a:off x="5115600" y="1202404"/>
            <a:ext cx="6910145" cy="385685"/>
          </a:xfrm>
          <a:prstGeom prst="rect">
            <a:avLst/>
          </a:prstGeom>
        </p:spPr>
        <p:txBody>
          <a:bodyPr vert="horz" lIns="360000" tIns="72000" rIns="0" anchor="t" anchorCtr="0"/>
          <a:lstStyle>
            <a:lvl1pPr marL="342900" indent="-342900" algn="l" defTabSz="457200" rtl="0" eaLnBrk="1" latinLnBrk="0" hangingPunct="1">
              <a:spcBef>
                <a:spcPct val="20000"/>
              </a:spcBef>
              <a:buFontTx/>
              <a:buNone/>
              <a:defRPr sz="1400" b="0" i="0" kern="1200">
                <a:solidFill>
                  <a:schemeClr val="bg1"/>
                </a:solidFill>
                <a:latin typeface="+mn-lt"/>
                <a:ea typeface="+mn-ea"/>
                <a:cs typeface="Gill Sans Light"/>
              </a:defRPr>
            </a:lvl1pPr>
            <a:lvl2pPr marL="742950" indent="-28575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400" dirty="0" err="1"/>
              <a:t>Eötvös</a:t>
            </a:r>
            <a:r>
              <a:rPr lang="en-US" sz="2400" dirty="0"/>
              <a:t>-</a:t>
            </a:r>
            <a:r>
              <a:rPr lang="en-US" sz="2400" dirty="0" err="1"/>
              <a:t>Loránd</a:t>
            </a:r>
            <a:r>
              <a:rPr lang="en-US" sz="2400" dirty="0"/>
              <a:t>-University, 5 July 2023</a:t>
            </a:r>
            <a:endParaRPr lang="fr-FR" sz="1800" dirty="0">
              <a:solidFill>
                <a:prstClr val="white"/>
              </a:solidFill>
              <a:latin typeface="Arial"/>
            </a:endParaRPr>
          </a:p>
        </p:txBody>
      </p:sp>
      <p:sp>
        <p:nvSpPr>
          <p:cNvPr id="6" name="Rectangle 5"/>
          <p:cNvSpPr/>
          <p:nvPr/>
        </p:nvSpPr>
        <p:spPr>
          <a:xfrm>
            <a:off x="659780" y="1515686"/>
            <a:ext cx="4090060" cy="2593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dirty="0">
                <a:solidFill>
                  <a:schemeClr val="bg1"/>
                </a:solidFill>
              </a:rPr>
              <a:t>Prof. Prof. h.c. Dr Damien François Sagrillo</a:t>
            </a:r>
            <a:endParaRPr lang="en-US" sz="1600" dirty="0">
              <a:solidFill>
                <a:schemeClr val="bg1"/>
              </a:solidFill>
            </a:endParaRPr>
          </a:p>
        </p:txBody>
      </p:sp>
      <p:sp>
        <p:nvSpPr>
          <p:cNvPr id="7" name="Textfeld 6">
            <a:extLst>
              <a:ext uri="{FF2B5EF4-FFF2-40B4-BE49-F238E27FC236}">
                <a16:creationId xmlns:a16="http://schemas.microsoft.com/office/drawing/2014/main" id="{5F509C9F-0825-AD4D-B998-3D9D294FAAD3}"/>
              </a:ext>
            </a:extLst>
          </p:cNvPr>
          <p:cNvSpPr txBox="1"/>
          <p:nvPr/>
        </p:nvSpPr>
        <p:spPr>
          <a:xfrm>
            <a:off x="0" y="4069582"/>
            <a:ext cx="12274265" cy="1323439"/>
          </a:xfrm>
          <a:prstGeom prst="rect">
            <a:avLst/>
          </a:prstGeom>
          <a:noFill/>
        </p:spPr>
        <p:txBody>
          <a:bodyPr wrap="square">
            <a:spAutoFit/>
          </a:bodyPr>
          <a:lstStyle/>
          <a:p>
            <a:pPr algn="ctr"/>
            <a:r>
              <a:rPr lang="en-US" sz="4000" b="1" dirty="0">
                <a:solidFill>
                  <a:srgbClr val="FFFF00"/>
                </a:solidFill>
                <a:highlight>
                  <a:srgbClr val="808080"/>
                </a:highlight>
              </a:rPr>
              <a:t>Research in Music </a:t>
            </a:r>
            <a:r>
              <a:rPr lang="en-US" sz="4000" b="1">
                <a:solidFill>
                  <a:srgbClr val="FFFF00"/>
                </a:solidFill>
                <a:highlight>
                  <a:srgbClr val="808080"/>
                </a:highlight>
              </a:rPr>
              <a:t>Methodology </a:t>
            </a:r>
            <a:br>
              <a:rPr lang="en-US" sz="4000" b="1">
                <a:solidFill>
                  <a:srgbClr val="FFFF00"/>
                </a:solidFill>
                <a:highlight>
                  <a:srgbClr val="808080"/>
                </a:highlight>
              </a:rPr>
            </a:br>
            <a:r>
              <a:rPr lang="en-US" sz="4000" b="1">
                <a:solidFill>
                  <a:srgbClr val="FFFF00"/>
                </a:solidFill>
                <a:highlight>
                  <a:srgbClr val="808080"/>
                </a:highlight>
              </a:rPr>
              <a:t>in </a:t>
            </a:r>
            <a:r>
              <a:rPr lang="en-US" sz="4000" b="1" dirty="0">
                <a:solidFill>
                  <a:srgbClr val="FFFF00"/>
                </a:solidFill>
                <a:highlight>
                  <a:srgbClr val="808080"/>
                </a:highlight>
              </a:rPr>
              <a:t>the 21st Century</a:t>
            </a:r>
          </a:p>
        </p:txBody>
      </p:sp>
    </p:spTree>
    <p:extLst>
      <p:ext uri="{BB962C8B-B14F-4D97-AF65-F5344CB8AC3E}">
        <p14:creationId xmlns:p14="http://schemas.microsoft.com/office/powerpoint/2010/main" val="2734351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8C98067A-93A8-83A7-3E3A-68BFE7C77D2A}"/>
              </a:ext>
            </a:extLst>
          </p:cNvPr>
          <p:cNvSpPr>
            <a:spLocks noGrp="1"/>
          </p:cNvSpPr>
          <p:nvPr>
            <p:ph type="title"/>
          </p:nvPr>
        </p:nvSpPr>
        <p:spPr>
          <a:xfrm>
            <a:off x="702209" y="155530"/>
            <a:ext cx="10207961" cy="990600"/>
          </a:xfrm>
        </p:spPr>
        <p:txBody>
          <a:bodyPr>
            <a:normAutofit/>
          </a:bodyPr>
          <a:lstStyle/>
          <a:p>
            <a:r>
              <a:rPr lang="de-CH" sz="3200" dirty="0" err="1"/>
              <a:t>SolfègeLU</a:t>
            </a:r>
            <a:r>
              <a:rPr lang="de-CH" sz="3200" dirty="0"/>
              <a:t>, 3</a:t>
            </a:r>
            <a:r>
              <a:rPr lang="de-CH" sz="3200" baseline="30000" dirty="0"/>
              <a:t>rd </a:t>
            </a:r>
            <a:r>
              <a:rPr lang="de-CH" sz="3200" dirty="0"/>
              <a:t>grade </a:t>
            </a:r>
            <a:r>
              <a:rPr lang="de-CH" sz="3200" dirty="0" err="1"/>
              <a:t>today</a:t>
            </a:r>
            <a:r>
              <a:rPr lang="de-CH" sz="3200" dirty="0"/>
              <a:t>				and </a:t>
            </a:r>
            <a:r>
              <a:rPr lang="de-CH" sz="3200" dirty="0" err="1"/>
              <a:t>then</a:t>
            </a:r>
            <a:endParaRPr lang="en-US" sz="3200" dirty="0"/>
          </a:p>
        </p:txBody>
      </p:sp>
      <p:pic>
        <p:nvPicPr>
          <p:cNvPr id="3" name="Grafik 2">
            <a:extLst>
              <a:ext uri="{FF2B5EF4-FFF2-40B4-BE49-F238E27FC236}">
                <a16:creationId xmlns:a16="http://schemas.microsoft.com/office/drawing/2014/main" id="{CC7D6C8E-FEF6-2D34-A55F-E63F16CA48F5}"/>
              </a:ext>
            </a:extLst>
          </p:cNvPr>
          <p:cNvPicPr>
            <a:picLocks noChangeAspect="1"/>
          </p:cNvPicPr>
          <p:nvPr/>
        </p:nvPicPr>
        <p:blipFill>
          <a:blip r:embed="rId3"/>
          <a:stretch>
            <a:fillRect/>
          </a:stretch>
        </p:blipFill>
        <p:spPr>
          <a:xfrm>
            <a:off x="187952" y="1257300"/>
            <a:ext cx="6948984" cy="5334000"/>
          </a:xfrm>
          <a:prstGeom prst="rect">
            <a:avLst/>
          </a:prstGeom>
        </p:spPr>
      </p:pic>
      <p:pic>
        <p:nvPicPr>
          <p:cNvPr id="2" name="Grafik 1">
            <a:extLst>
              <a:ext uri="{FF2B5EF4-FFF2-40B4-BE49-F238E27FC236}">
                <a16:creationId xmlns:a16="http://schemas.microsoft.com/office/drawing/2014/main" id="{DB7E5E61-3017-E23A-DADA-155A3C457877}"/>
              </a:ext>
            </a:extLst>
          </p:cNvPr>
          <p:cNvPicPr>
            <a:picLocks noChangeAspect="1"/>
          </p:cNvPicPr>
          <p:nvPr/>
        </p:nvPicPr>
        <p:blipFill>
          <a:blip r:embed="rId4"/>
          <a:stretch>
            <a:fillRect/>
          </a:stretch>
        </p:blipFill>
        <p:spPr>
          <a:xfrm>
            <a:off x="7556544" y="1659536"/>
            <a:ext cx="4447504" cy="3237176"/>
          </a:xfrm>
          <a:prstGeom prst="rect">
            <a:avLst/>
          </a:prstGeom>
        </p:spPr>
      </p:pic>
      <p:sp>
        <p:nvSpPr>
          <p:cNvPr id="4" name="Pfeil: nach rechts 3">
            <a:extLst>
              <a:ext uri="{FF2B5EF4-FFF2-40B4-BE49-F238E27FC236}">
                <a16:creationId xmlns:a16="http://schemas.microsoft.com/office/drawing/2014/main" id="{E0DB0C16-FC39-DA39-1E00-3CF2970F4587}"/>
              </a:ext>
            </a:extLst>
          </p:cNvPr>
          <p:cNvSpPr/>
          <p:nvPr/>
        </p:nvSpPr>
        <p:spPr>
          <a:xfrm rot="5400000">
            <a:off x="9253695" y="1095636"/>
            <a:ext cx="990601" cy="484632"/>
          </a:xfrm>
          <a:prstGeom prst="rightArrow">
            <a:avLst/>
          </a:prstGeom>
          <a:solidFill>
            <a:srgbClr val="C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Pfeil: nach rechts 4">
            <a:extLst>
              <a:ext uri="{FF2B5EF4-FFF2-40B4-BE49-F238E27FC236}">
                <a16:creationId xmlns:a16="http://schemas.microsoft.com/office/drawing/2014/main" id="{FC0C99AD-7F17-D79D-F6E5-8CFD307C9712}"/>
              </a:ext>
            </a:extLst>
          </p:cNvPr>
          <p:cNvSpPr/>
          <p:nvPr/>
        </p:nvSpPr>
        <p:spPr>
          <a:xfrm rot="5400000">
            <a:off x="3717667" y="1508873"/>
            <a:ext cx="696548" cy="484632"/>
          </a:xfrm>
          <a:prstGeom prst="rightArrow">
            <a:avLst/>
          </a:prstGeom>
          <a:solidFill>
            <a:srgbClr val="C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Foliennummernplatzhalter 5">
            <a:extLst>
              <a:ext uri="{FF2B5EF4-FFF2-40B4-BE49-F238E27FC236}">
                <a16:creationId xmlns:a16="http://schemas.microsoft.com/office/drawing/2014/main" id="{16319B51-3946-6A13-E831-1601355D027B}"/>
              </a:ext>
            </a:extLst>
          </p:cNvPr>
          <p:cNvSpPr>
            <a:spLocks noGrp="1"/>
          </p:cNvSpPr>
          <p:nvPr>
            <p:ph type="sldNum" sz="quarter" idx="14"/>
          </p:nvPr>
        </p:nvSpPr>
        <p:spPr/>
        <p:txBody>
          <a:bodyPr/>
          <a:lstStyle/>
          <a:p>
            <a:fld id="{1B04967B-0E26-4366-BCEE-11F907F2F855}" type="slidenum">
              <a:rPr lang="en-GB" smtClean="0"/>
              <a:t>10</a:t>
            </a:fld>
            <a:endParaRPr lang="en-GB"/>
          </a:p>
        </p:txBody>
      </p:sp>
      <p:sp>
        <p:nvSpPr>
          <p:cNvPr id="7" name="Textplatzhalter 1">
            <a:extLst>
              <a:ext uri="{FF2B5EF4-FFF2-40B4-BE49-F238E27FC236}">
                <a16:creationId xmlns:a16="http://schemas.microsoft.com/office/drawing/2014/main" id="{3E52D352-7A1D-0921-842C-1753D362F85F}"/>
              </a:ext>
            </a:extLst>
          </p:cNvPr>
          <p:cNvSpPr txBox="1">
            <a:spLocks/>
          </p:cNvSpPr>
          <p:nvPr/>
        </p:nvSpPr>
        <p:spPr>
          <a:xfrm>
            <a:off x="7136936" y="5198464"/>
            <a:ext cx="5356892" cy="1596980"/>
          </a:xfrm>
          <a:prstGeom prst="rect">
            <a:avLst/>
          </a:prstGeom>
          <a:noFill/>
        </p:spPr>
        <p:txBody>
          <a:bodyPr vert="horz" lIns="0" tIns="0" rIns="0" bIns="0" anchor="ctr">
            <a:normAutofit fontScale="32500" lnSpcReduction="20000"/>
          </a:bodyPr>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buSzPct val="100000"/>
              <a:buFont typeface="Wingdings" panose="05000000000000000000" pitchFamily="2" charset="2"/>
              <a:buChar char="§"/>
            </a:pPr>
            <a:r>
              <a:rPr lang="en-GB" sz="4800" dirty="0"/>
              <a:t>Advantages</a:t>
            </a:r>
          </a:p>
          <a:p>
            <a:pPr lvl="1">
              <a:buClr>
                <a:schemeClr val="accent2"/>
              </a:buClr>
              <a:buSzPct val="100000"/>
              <a:buFont typeface="Arial" panose="020B0604020202020204" pitchFamily="34" charset="0"/>
              <a:buChar char="•"/>
            </a:pPr>
            <a:r>
              <a:rPr lang="en-GB" sz="4600" dirty="0"/>
              <a:t>Exercise based on a folksong from Ticino</a:t>
            </a:r>
          </a:p>
          <a:p>
            <a:pPr>
              <a:buClr>
                <a:schemeClr val="accent2"/>
              </a:buClr>
              <a:buSzPct val="100000"/>
              <a:buFont typeface="Wingdings" panose="05000000000000000000" pitchFamily="2" charset="2"/>
              <a:buChar char="§"/>
            </a:pPr>
            <a:r>
              <a:rPr lang="en-GB" sz="4800" dirty="0"/>
              <a:t>Disadvantages</a:t>
            </a:r>
          </a:p>
          <a:p>
            <a:pPr lvl="1">
              <a:buClr>
                <a:schemeClr val="accent2"/>
              </a:buClr>
              <a:buSzPct val="100000"/>
              <a:buFont typeface="Arial" panose="020B0604020202020204" pitchFamily="34" charset="0"/>
              <a:buChar char="•"/>
            </a:pPr>
            <a:r>
              <a:rPr lang="en-GB" sz="4600" dirty="0"/>
              <a:t>No text</a:t>
            </a:r>
          </a:p>
          <a:p>
            <a:pPr lvl="1">
              <a:buClr>
                <a:schemeClr val="accent2"/>
              </a:buClr>
              <a:buSzPct val="100000"/>
              <a:buFont typeface="Arial" panose="020B0604020202020204" pitchFamily="34" charset="0"/>
              <a:buChar char="•"/>
            </a:pPr>
            <a:r>
              <a:rPr lang="en-GB" sz="4600" dirty="0"/>
              <a:t>Change of keys</a:t>
            </a:r>
          </a:p>
        </p:txBody>
      </p:sp>
    </p:spTree>
    <p:extLst>
      <p:ext uri="{BB962C8B-B14F-4D97-AF65-F5344CB8AC3E}">
        <p14:creationId xmlns:p14="http://schemas.microsoft.com/office/powerpoint/2010/main" val="132936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1B04967B-0E26-4366-BCEE-11F907F2F855}" type="slidenum">
              <a:rPr lang="en-GB">
                <a:solidFill>
                  <a:prstClr val="black">
                    <a:tint val="75000"/>
                  </a:prstClr>
                </a:solidFill>
                <a:latin typeface="Arial"/>
              </a:rPr>
              <a:pPr defTabSz="457200"/>
              <a:t>11</a:t>
            </a:fld>
            <a:endParaRPr lang="en-GB">
              <a:solidFill>
                <a:prstClr val="black">
                  <a:tint val="75000"/>
                </a:prstClr>
              </a:solidFill>
              <a:latin typeface="Arial"/>
            </a:endParaRPr>
          </a:p>
        </p:txBody>
      </p:sp>
      <p:sp>
        <p:nvSpPr>
          <p:cNvPr id="5" name="Text Placeholder 6"/>
          <p:cNvSpPr>
            <a:spLocks noGrp="1"/>
          </p:cNvSpPr>
          <p:nvPr>
            <p:ph type="body" sz="quarter" idx="13"/>
          </p:nvPr>
        </p:nvSpPr>
        <p:spPr>
          <a:xfrm>
            <a:off x="324104" y="3677486"/>
            <a:ext cx="11543791" cy="3043990"/>
          </a:xfrm>
        </p:spPr>
        <p:txBody>
          <a:bodyPr anchor="ctr">
            <a:normAutofit fontScale="40000" lnSpcReduction="20000"/>
          </a:bodyPr>
          <a:lstStyle/>
          <a:p>
            <a:r>
              <a:rPr lang="en-GB" sz="4800" dirty="0"/>
              <a:t>Singing lesson based on the long tradition of Hungarian music pedagogy</a:t>
            </a:r>
          </a:p>
          <a:p>
            <a:r>
              <a:rPr lang="en-GB" sz="4800" dirty="0"/>
              <a:t>Many aspects can be learned in one example</a:t>
            </a:r>
          </a:p>
          <a:p>
            <a:pPr lvl="1"/>
            <a:r>
              <a:rPr lang="en-GB" sz="4600" dirty="0"/>
              <a:t>Pentatonic </a:t>
            </a:r>
            <a:r>
              <a:rPr lang="en-GB" sz="4600" dirty="0" err="1"/>
              <a:t>halftoneless</a:t>
            </a:r>
            <a:r>
              <a:rPr lang="en-GB" sz="4600" dirty="0"/>
              <a:t> / relative solfège / quarter notes and eighth notes</a:t>
            </a:r>
          </a:p>
          <a:p>
            <a:pPr lvl="1"/>
            <a:r>
              <a:rPr lang="en-GB" sz="4600" dirty="0"/>
              <a:t>Music theory =&gt; variants, sorting tones according to their pitch</a:t>
            </a:r>
          </a:p>
          <a:p>
            <a:pPr lvl="1"/>
            <a:r>
              <a:rPr lang="en-GB" sz="4600" dirty="0"/>
              <a:t>Singing in canon</a:t>
            </a:r>
          </a:p>
          <a:p>
            <a:pPr lvl="1"/>
            <a:r>
              <a:rPr lang="en-GB" sz="4600" dirty="0"/>
              <a:t>Creativity =&gt; </a:t>
            </a:r>
            <a:r>
              <a:rPr lang="nl-NL" sz="4500" i="1" dirty="0" err="1"/>
              <a:t>Találj</a:t>
            </a:r>
            <a:r>
              <a:rPr lang="nl-NL" sz="4500" i="1" dirty="0"/>
              <a:t> ki te is </a:t>
            </a:r>
            <a:r>
              <a:rPr lang="nl-NL" sz="4500" i="1" dirty="0" err="1"/>
              <a:t>változatokat</a:t>
            </a:r>
            <a:r>
              <a:rPr lang="nl-NL" sz="4500" dirty="0"/>
              <a:t>!  </a:t>
            </a:r>
            <a:r>
              <a:rPr lang="en-GB" sz="4600" dirty="0"/>
              <a:t>(</a:t>
            </a:r>
            <a:r>
              <a:rPr lang="hu-HU" sz="4500" dirty="0"/>
              <a:t>Find variations as well</a:t>
            </a:r>
            <a:r>
              <a:rPr lang="de-CH" sz="4500" dirty="0"/>
              <a:t>) (?)</a:t>
            </a:r>
            <a:endParaRPr lang="en-GB" sz="4500" dirty="0"/>
          </a:p>
          <a:p>
            <a:pPr lvl="1"/>
            <a:r>
              <a:rPr lang="en-GB" sz="4600" dirty="0"/>
              <a:t>Studying the rhythm</a:t>
            </a:r>
          </a:p>
          <a:p>
            <a:r>
              <a:rPr lang="en-GB" sz="4800" dirty="0"/>
              <a:t>Good example of content- and competence-based music education</a:t>
            </a:r>
          </a:p>
        </p:txBody>
      </p:sp>
      <p:sp>
        <p:nvSpPr>
          <p:cNvPr id="8" name="Titre 7">
            <a:extLst>
              <a:ext uri="{FF2B5EF4-FFF2-40B4-BE49-F238E27FC236}">
                <a16:creationId xmlns:a16="http://schemas.microsoft.com/office/drawing/2014/main" id="{EE74AC2B-471E-43E3-BE04-13D9B8241BB4}"/>
              </a:ext>
            </a:extLst>
          </p:cNvPr>
          <p:cNvSpPr>
            <a:spLocks noGrp="1"/>
          </p:cNvSpPr>
          <p:nvPr>
            <p:ph type="title"/>
          </p:nvPr>
        </p:nvSpPr>
        <p:spPr/>
        <p:txBody>
          <a:bodyPr>
            <a:normAutofit/>
          </a:bodyPr>
          <a:lstStyle/>
          <a:p>
            <a:r>
              <a:rPr lang="de-CH" sz="3200" dirty="0" err="1"/>
              <a:t>SolfègeHU</a:t>
            </a:r>
            <a:r>
              <a:rPr lang="de-CH" sz="3200" dirty="0"/>
              <a:t>, 1</a:t>
            </a:r>
            <a:r>
              <a:rPr lang="de-CH" sz="3200" baseline="30000" dirty="0"/>
              <a:t>st</a:t>
            </a:r>
            <a:r>
              <a:rPr lang="de-CH" sz="3200" dirty="0"/>
              <a:t> (?) grade, </a:t>
            </a:r>
            <a:r>
              <a:rPr lang="de-CH" sz="3200" dirty="0" err="1"/>
              <a:t>built</a:t>
            </a:r>
            <a:r>
              <a:rPr lang="de-CH" sz="3200" dirty="0"/>
              <a:t> on an </a:t>
            </a:r>
            <a:r>
              <a:rPr lang="de-CH" sz="3200" dirty="0" err="1"/>
              <a:t>successful</a:t>
            </a:r>
            <a:r>
              <a:rPr lang="de-CH" sz="3200" dirty="0"/>
              <a:t> </a:t>
            </a:r>
            <a:r>
              <a:rPr lang="de-CH" sz="3200" dirty="0" err="1"/>
              <a:t>tradition</a:t>
            </a:r>
            <a:endParaRPr lang="de-DE" sz="3200" dirty="0"/>
          </a:p>
        </p:txBody>
      </p:sp>
      <p:pic>
        <p:nvPicPr>
          <p:cNvPr id="3" name="Grafik 2">
            <a:extLst>
              <a:ext uri="{FF2B5EF4-FFF2-40B4-BE49-F238E27FC236}">
                <a16:creationId xmlns:a16="http://schemas.microsoft.com/office/drawing/2014/main" id="{1FCB1567-EE4E-88C6-4482-C7DA157068EE}"/>
              </a:ext>
            </a:extLst>
          </p:cNvPr>
          <p:cNvPicPr>
            <a:picLocks noChangeAspect="1"/>
          </p:cNvPicPr>
          <p:nvPr/>
        </p:nvPicPr>
        <p:blipFill>
          <a:blip r:embed="rId3"/>
          <a:stretch>
            <a:fillRect/>
          </a:stretch>
        </p:blipFill>
        <p:spPr>
          <a:xfrm>
            <a:off x="2200486" y="1257300"/>
            <a:ext cx="8158818" cy="2081727"/>
          </a:xfrm>
          <a:prstGeom prst="rect">
            <a:avLst/>
          </a:prstGeom>
        </p:spPr>
      </p:pic>
    </p:spTree>
    <p:extLst>
      <p:ext uri="{BB962C8B-B14F-4D97-AF65-F5344CB8AC3E}">
        <p14:creationId xmlns:p14="http://schemas.microsoft.com/office/powerpoint/2010/main" val="361795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FA03C7-3FE9-FA83-A1AF-AC9273B8EB0A}"/>
              </a:ext>
            </a:extLst>
          </p:cNvPr>
          <p:cNvSpPr>
            <a:spLocks noGrp="1"/>
          </p:cNvSpPr>
          <p:nvPr>
            <p:ph type="body" sz="quarter" idx="13"/>
          </p:nvPr>
        </p:nvSpPr>
        <p:spPr>
          <a:xfrm>
            <a:off x="512063" y="2424330"/>
            <a:ext cx="11492689" cy="4166970"/>
          </a:xfrm>
          <a:noFill/>
        </p:spPr>
        <p:txBody>
          <a:bodyPr vert="horz" lIns="0" tIns="0" rIns="0" bIns="0" anchor="ctr">
            <a:normAutofit fontScale="85000" lnSpcReduction="20000"/>
          </a:bodyPr>
          <a:lstStyle/>
          <a:p>
            <a:pPr>
              <a:buClr>
                <a:schemeClr val="accent2"/>
              </a:buClr>
              <a:buSzPct val="100000"/>
              <a:buFont typeface="Wingdings" panose="05000000000000000000" pitchFamily="2" charset="2"/>
              <a:buChar char="§"/>
            </a:pPr>
            <a:r>
              <a:rPr lang="en-GB" sz="4800" dirty="0"/>
              <a:t>Solfège from a subject-based to a competence-based to a subject</a:t>
            </a:r>
          </a:p>
          <a:p>
            <a:pPr lvl="1">
              <a:buClr>
                <a:schemeClr val="accent2"/>
              </a:buClr>
              <a:buSzPct val="100000"/>
              <a:buFont typeface="Arial" panose="020B0604020202020204" pitchFamily="34" charset="0"/>
              <a:buChar char="•"/>
            </a:pPr>
            <a:r>
              <a:rPr lang="en-GB" sz="4600" dirty="0"/>
              <a:t>Focus</a:t>
            </a:r>
          </a:p>
          <a:p>
            <a:pPr lvl="1">
              <a:buClr>
                <a:schemeClr val="accent2"/>
              </a:buClr>
              <a:buSzPct val="100000"/>
              <a:buFont typeface="Arial" panose="020B0604020202020204" pitchFamily="34" charset="0"/>
              <a:buChar char="•"/>
            </a:pPr>
            <a:r>
              <a:rPr lang="en-US" sz="4600" dirty="0"/>
              <a:t>Learning objectives</a:t>
            </a:r>
          </a:p>
          <a:p>
            <a:pPr lvl="1">
              <a:buClr>
                <a:schemeClr val="accent2"/>
              </a:buClr>
              <a:buSzPct val="100000"/>
              <a:buFont typeface="Arial" panose="020B0604020202020204" pitchFamily="34" charset="0"/>
              <a:buChar char="•"/>
            </a:pPr>
            <a:r>
              <a:rPr lang="en-US" sz="4600" dirty="0"/>
              <a:t>Structure</a:t>
            </a:r>
          </a:p>
          <a:p>
            <a:pPr lvl="1">
              <a:buClr>
                <a:schemeClr val="accent2"/>
              </a:buClr>
              <a:buSzPct val="100000"/>
              <a:buFont typeface="Arial" panose="020B0604020202020204" pitchFamily="34" charset="0"/>
              <a:buChar char="•"/>
            </a:pPr>
            <a:r>
              <a:rPr lang="en-US" sz="4600" dirty="0"/>
              <a:t>Application</a:t>
            </a:r>
          </a:p>
          <a:p>
            <a:pPr marL="685800" indent="-685800">
              <a:buClr>
                <a:schemeClr val="accent2"/>
              </a:buClr>
              <a:buSzPct val="100000"/>
              <a:buFont typeface="Wingdings" panose="05000000000000000000" pitchFamily="2" charset="2"/>
              <a:buChar char="§"/>
            </a:pPr>
            <a:r>
              <a:rPr lang="en-US" sz="4800" dirty="0"/>
              <a:t>Hungary vs Luxembourg</a:t>
            </a:r>
          </a:p>
          <a:p>
            <a:pPr marL="228600" lvl="1" indent="0">
              <a:buClr>
                <a:schemeClr val="accent2"/>
              </a:buClr>
              <a:buSzPct val="100000"/>
              <a:buNone/>
            </a:pPr>
            <a:endParaRPr lang="en-GB" sz="4600" dirty="0"/>
          </a:p>
        </p:txBody>
      </p:sp>
      <p:sp>
        <p:nvSpPr>
          <p:cNvPr id="3" name="Titel 2">
            <a:extLst>
              <a:ext uri="{FF2B5EF4-FFF2-40B4-BE49-F238E27FC236}">
                <a16:creationId xmlns:a16="http://schemas.microsoft.com/office/drawing/2014/main" id="{15DB10E6-4243-8CE0-BAA2-64D8EF0C3A5C}"/>
              </a:ext>
            </a:extLst>
          </p:cNvPr>
          <p:cNvSpPr>
            <a:spLocks noGrp="1"/>
          </p:cNvSpPr>
          <p:nvPr>
            <p:ph type="title"/>
          </p:nvPr>
        </p:nvSpPr>
        <p:spPr>
          <a:xfrm>
            <a:off x="664632" y="266700"/>
            <a:ext cx="9719445" cy="990600"/>
          </a:xfrm>
        </p:spPr>
        <p:txBody>
          <a:bodyPr>
            <a:normAutofit/>
          </a:bodyPr>
          <a:lstStyle/>
          <a:p>
            <a:r>
              <a:rPr lang="en-GB" sz="3600" b="1" dirty="0">
                <a:solidFill>
                  <a:schemeClr val="bg1"/>
                </a:solidFill>
                <a:effectLst/>
                <a:latin typeface="Arial" panose="020B0604020202020204" pitchFamily="34" charset="0"/>
                <a:ea typeface="Noto Sans CJK SC Regular"/>
                <a:cs typeface="FreeSans"/>
              </a:rPr>
              <a:t>Discussion</a:t>
            </a:r>
            <a:endParaRPr lang="en-GB" sz="3600" dirty="0">
              <a:solidFill>
                <a:schemeClr val="bg1"/>
              </a:solidFill>
            </a:endParaRPr>
          </a:p>
        </p:txBody>
      </p:sp>
      <p:sp>
        <p:nvSpPr>
          <p:cNvPr id="4" name="Foliennummernplatzhalter 3">
            <a:extLst>
              <a:ext uri="{FF2B5EF4-FFF2-40B4-BE49-F238E27FC236}">
                <a16:creationId xmlns:a16="http://schemas.microsoft.com/office/drawing/2014/main" id="{EA78F76E-9130-DDC2-599B-FD50367CF7D8}"/>
              </a:ext>
            </a:extLst>
          </p:cNvPr>
          <p:cNvSpPr>
            <a:spLocks noGrp="1"/>
          </p:cNvSpPr>
          <p:nvPr>
            <p:ph type="sldNum" sz="quarter" idx="14"/>
          </p:nvPr>
        </p:nvSpPr>
        <p:spPr/>
        <p:txBody>
          <a:bodyPr/>
          <a:lstStyle/>
          <a:p>
            <a:fld id="{1B04967B-0E26-4366-BCEE-11F907F2F855}" type="slidenum">
              <a:rPr lang="en-GB" smtClean="0"/>
              <a:t>12</a:t>
            </a:fld>
            <a:endParaRPr lang="en-GB"/>
          </a:p>
        </p:txBody>
      </p:sp>
      <p:sp>
        <p:nvSpPr>
          <p:cNvPr id="7" name="Textplatzhalter 1">
            <a:extLst>
              <a:ext uri="{FF2B5EF4-FFF2-40B4-BE49-F238E27FC236}">
                <a16:creationId xmlns:a16="http://schemas.microsoft.com/office/drawing/2014/main" id="{2097F0A9-FC27-E28F-562B-3856465F17D6}"/>
              </a:ext>
            </a:extLst>
          </p:cNvPr>
          <p:cNvSpPr txBox="1">
            <a:spLocks/>
          </p:cNvSpPr>
          <p:nvPr/>
        </p:nvSpPr>
        <p:spPr>
          <a:xfrm>
            <a:off x="6391597" y="3839376"/>
            <a:ext cx="5613156" cy="1263600"/>
          </a:xfrm>
          <a:prstGeom prst="rect">
            <a:avLst/>
          </a:prstGeom>
          <a:noFill/>
        </p:spPr>
        <p:txBody>
          <a:bodyPr lIns="0" tIns="0" rIns="0" bIns="0"/>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35049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A26D0-EFFB-CCF5-BE22-76724C902A03}"/>
              </a:ext>
            </a:extLst>
          </p:cNvPr>
          <p:cNvSpPr>
            <a:spLocks noGrp="1"/>
          </p:cNvSpPr>
          <p:nvPr>
            <p:ph type="title"/>
          </p:nvPr>
        </p:nvSpPr>
        <p:spPr/>
        <p:txBody>
          <a:bodyPr/>
          <a:lstStyle/>
          <a:p>
            <a:r>
              <a:rPr lang="en-GB" dirty="0"/>
              <a:t>Learning theories (for solfège)</a:t>
            </a:r>
          </a:p>
        </p:txBody>
      </p:sp>
      <p:sp>
        <p:nvSpPr>
          <p:cNvPr id="4" name="Foliennummernplatzhalter 3">
            <a:extLst>
              <a:ext uri="{FF2B5EF4-FFF2-40B4-BE49-F238E27FC236}">
                <a16:creationId xmlns:a16="http://schemas.microsoft.com/office/drawing/2014/main" id="{4F533976-1404-0FC8-2803-9DFEE5A66E72}"/>
              </a:ext>
            </a:extLst>
          </p:cNvPr>
          <p:cNvSpPr>
            <a:spLocks noGrp="1"/>
          </p:cNvSpPr>
          <p:nvPr>
            <p:ph type="sldNum" sz="quarter" idx="14"/>
          </p:nvPr>
        </p:nvSpPr>
        <p:spPr/>
        <p:txBody>
          <a:bodyPr/>
          <a:lstStyle/>
          <a:p>
            <a:fld id="{1B04967B-0E26-4366-BCEE-11F907F2F855}" type="slidenum">
              <a:rPr lang="en-GB" smtClean="0"/>
              <a:t>13</a:t>
            </a:fld>
            <a:endParaRPr lang="en-GB"/>
          </a:p>
        </p:txBody>
      </p:sp>
      <p:graphicFrame>
        <p:nvGraphicFramePr>
          <p:cNvPr id="5" name="Diagramm 4">
            <a:extLst>
              <a:ext uri="{FF2B5EF4-FFF2-40B4-BE49-F238E27FC236}">
                <a16:creationId xmlns:a16="http://schemas.microsoft.com/office/drawing/2014/main" id="{4D5D7727-D3E6-30C1-1D42-71357709FEC7}"/>
              </a:ext>
            </a:extLst>
          </p:cNvPr>
          <p:cNvGraphicFramePr/>
          <p:nvPr>
            <p:extLst>
              <p:ext uri="{D42A27DB-BD31-4B8C-83A1-F6EECF244321}">
                <p14:modId xmlns:p14="http://schemas.microsoft.com/office/powerpoint/2010/main" val="4022375363"/>
              </p:ext>
            </p:extLst>
          </p:nvPr>
        </p:nvGraphicFramePr>
        <p:xfrm>
          <a:off x="1356290" y="1302809"/>
          <a:ext cx="947941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feil: nach rechts 7">
            <a:extLst>
              <a:ext uri="{FF2B5EF4-FFF2-40B4-BE49-F238E27FC236}">
                <a16:creationId xmlns:a16="http://schemas.microsoft.com/office/drawing/2014/main" id="{2B52760D-7F9A-57EB-B416-47EC6C994B3A}"/>
              </a:ext>
            </a:extLst>
          </p:cNvPr>
          <p:cNvSpPr/>
          <p:nvPr/>
        </p:nvSpPr>
        <p:spPr>
          <a:xfrm rot="6963835">
            <a:off x="2308642" y="2218445"/>
            <a:ext cx="696548" cy="48463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Pfeil: nach rechts 8">
            <a:extLst>
              <a:ext uri="{FF2B5EF4-FFF2-40B4-BE49-F238E27FC236}">
                <a16:creationId xmlns:a16="http://schemas.microsoft.com/office/drawing/2014/main" id="{A0C3FFA3-BE4A-96B3-34E7-B8B06FF7B6A2}"/>
              </a:ext>
            </a:extLst>
          </p:cNvPr>
          <p:cNvSpPr/>
          <p:nvPr/>
        </p:nvSpPr>
        <p:spPr>
          <a:xfrm rot="5400000">
            <a:off x="2180262" y="3679909"/>
            <a:ext cx="696548" cy="48463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Pfeil: nach rechts 9">
            <a:extLst>
              <a:ext uri="{FF2B5EF4-FFF2-40B4-BE49-F238E27FC236}">
                <a16:creationId xmlns:a16="http://schemas.microsoft.com/office/drawing/2014/main" id="{7A131DCA-7DD8-40B5-DE41-AE04E531CE44}"/>
              </a:ext>
            </a:extLst>
          </p:cNvPr>
          <p:cNvSpPr/>
          <p:nvPr/>
        </p:nvSpPr>
        <p:spPr>
          <a:xfrm rot="5400000">
            <a:off x="2180262" y="5253671"/>
            <a:ext cx="696548" cy="48463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Pfeil: nach rechts 10">
            <a:extLst>
              <a:ext uri="{FF2B5EF4-FFF2-40B4-BE49-F238E27FC236}">
                <a16:creationId xmlns:a16="http://schemas.microsoft.com/office/drawing/2014/main" id="{8F5B9A14-BF0F-E67F-44B3-69AD7FCD26F9}"/>
              </a:ext>
            </a:extLst>
          </p:cNvPr>
          <p:cNvSpPr/>
          <p:nvPr/>
        </p:nvSpPr>
        <p:spPr>
          <a:xfrm rot="5400000">
            <a:off x="9418060" y="5253671"/>
            <a:ext cx="696548" cy="48463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Pfeil: nach rechts 11">
            <a:extLst>
              <a:ext uri="{FF2B5EF4-FFF2-40B4-BE49-F238E27FC236}">
                <a16:creationId xmlns:a16="http://schemas.microsoft.com/office/drawing/2014/main" id="{EF6BF5E2-1B6A-391C-7B8A-A4DB3F14BE3C}"/>
              </a:ext>
            </a:extLst>
          </p:cNvPr>
          <p:cNvSpPr/>
          <p:nvPr/>
        </p:nvSpPr>
        <p:spPr>
          <a:xfrm rot="4537757">
            <a:off x="8415661" y="2943660"/>
            <a:ext cx="2075498" cy="48463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4" name="Gerade Verbindung mit Pfeil 13">
            <a:extLst>
              <a:ext uri="{FF2B5EF4-FFF2-40B4-BE49-F238E27FC236}">
                <a16:creationId xmlns:a16="http://schemas.microsoft.com/office/drawing/2014/main" id="{43E64CC4-9685-6339-7321-454B982D6ECD}"/>
              </a:ext>
            </a:extLst>
          </p:cNvPr>
          <p:cNvCxnSpPr/>
          <p:nvPr/>
        </p:nvCxnSpPr>
        <p:spPr>
          <a:xfrm>
            <a:off x="3695178" y="4731707"/>
            <a:ext cx="576198"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Gerade Verbindung mit Pfeil 14">
            <a:extLst>
              <a:ext uri="{FF2B5EF4-FFF2-40B4-BE49-F238E27FC236}">
                <a16:creationId xmlns:a16="http://schemas.microsoft.com/office/drawing/2014/main" id="{F1914937-0F08-7A09-A322-E3FE85CED750}"/>
              </a:ext>
            </a:extLst>
          </p:cNvPr>
          <p:cNvCxnSpPr/>
          <p:nvPr/>
        </p:nvCxnSpPr>
        <p:spPr>
          <a:xfrm>
            <a:off x="8034402" y="4731707"/>
            <a:ext cx="576198"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6" name="Gerade Verbindung mit Pfeil 15">
            <a:extLst>
              <a:ext uri="{FF2B5EF4-FFF2-40B4-BE49-F238E27FC236}">
                <a16:creationId xmlns:a16="http://schemas.microsoft.com/office/drawing/2014/main" id="{626474FD-D3CC-20FF-6013-AC08F2F9F23A}"/>
              </a:ext>
            </a:extLst>
          </p:cNvPr>
          <p:cNvCxnSpPr/>
          <p:nvPr/>
        </p:nvCxnSpPr>
        <p:spPr>
          <a:xfrm>
            <a:off x="3790167" y="6380359"/>
            <a:ext cx="576198"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7" name="Gerade Verbindung mit Pfeil 16">
            <a:extLst>
              <a:ext uri="{FF2B5EF4-FFF2-40B4-BE49-F238E27FC236}">
                <a16:creationId xmlns:a16="http://schemas.microsoft.com/office/drawing/2014/main" id="{C0BCD3D2-C641-3C47-6A2C-CF6F7C9538FA}"/>
              </a:ext>
            </a:extLst>
          </p:cNvPr>
          <p:cNvCxnSpPr/>
          <p:nvPr/>
        </p:nvCxnSpPr>
        <p:spPr>
          <a:xfrm>
            <a:off x="8034402" y="6325472"/>
            <a:ext cx="576198"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29285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4603"/>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81950" y="5721976"/>
            <a:ext cx="1543050" cy="273844"/>
          </a:xfrm>
          <a:prstGeom prst="rect">
            <a:avLst/>
          </a:prstGeom>
        </p:spPr>
        <p:txBody>
          <a:bodyPr/>
          <a:lstStyle/>
          <a:p>
            <a:pPr eaLnBrk="0" fontAlgn="base" hangingPunct="0">
              <a:spcBef>
                <a:spcPct val="0"/>
              </a:spcBef>
              <a:spcAft>
                <a:spcPct val="0"/>
              </a:spcAft>
            </a:pPr>
            <a:fld id="{E675D374-3F58-48B2-80A0-A4D81EDDE988}" type="slidenum">
              <a:rPr lang="en-US">
                <a:solidFill>
                  <a:srgbClr val="000000"/>
                </a:solidFill>
                <a:latin typeface="Arial" panose="020B0604020202020204" pitchFamily="34" charset="0"/>
                <a:ea typeface="ＭＳ Ｐゴシック" panose="020B0600070205080204" pitchFamily="34" charset="-128"/>
              </a:rPr>
              <a:pPr eaLnBrk="0" fontAlgn="base" hangingPunct="0">
                <a:spcBef>
                  <a:spcPct val="0"/>
                </a:spcBef>
                <a:spcAft>
                  <a:spcPct val="0"/>
                </a:spcAft>
              </a:pPr>
              <a:t>14</a:t>
            </a:fld>
            <a:endParaRPr lang="en-US" dirty="0">
              <a:solidFill>
                <a:srgbClr val="000000"/>
              </a:solidFill>
              <a:latin typeface="Arial" panose="020B0604020202020204" pitchFamily="34" charset="0"/>
              <a:ea typeface="ＭＳ Ｐゴシック" panose="020B0600070205080204" pitchFamily="34" charset="-128"/>
            </a:endParaRPr>
          </a:p>
        </p:txBody>
      </p:sp>
      <p:sp>
        <p:nvSpPr>
          <p:cNvPr id="5" name="Subtitle 2"/>
          <p:cNvSpPr txBox="1">
            <a:spLocks/>
          </p:cNvSpPr>
          <p:nvPr/>
        </p:nvSpPr>
        <p:spPr>
          <a:xfrm>
            <a:off x="3719736" y="4361961"/>
            <a:ext cx="4800600" cy="1314450"/>
          </a:xfrm>
          <a:prstGeom prst="rect">
            <a:avLst/>
          </a:prstGeom>
        </p:spPr>
        <p:txBody>
          <a:bodyPr/>
          <a:lstStyle>
            <a:lvl1pPr marL="228600" indent="-228600" algn="l" rtl="0" eaLnBrk="1" fontAlgn="base" hangingPunct="1">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2pPr>
            <a:lvl3pPr marL="6858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eaLnBrk="1" fontAlgn="base" hangingPunct="1">
              <a:spcBef>
                <a:spcPts val="600"/>
              </a:spcBef>
              <a:spcAft>
                <a:spcPct val="0"/>
              </a:spcAft>
              <a:buClr>
                <a:srgbClr val="7ACBE0"/>
              </a:buClr>
              <a:buSzPct val="75000"/>
              <a:buFont typeface="Wingdings" charset="0"/>
              <a:buChar char="n"/>
              <a:defRPr kern="1200">
                <a:solidFill>
                  <a:srgbClr val="595959"/>
                </a:solidFill>
                <a:latin typeface="+mn-lt"/>
                <a:ea typeface="ＭＳ Ｐゴシック" charset="0"/>
                <a:cs typeface="+mn-cs"/>
              </a:defRPr>
            </a:lvl4pPr>
            <a:lvl5pPr marL="1143000" indent="-228600" algn="l" rtl="0" eaLnBrk="1" fontAlgn="base" hangingPunct="1">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BBE0E3"/>
              </a:buClr>
              <a:buNone/>
            </a:pPr>
            <a:r>
              <a:rPr lang="en-US" sz="1500" b="1" dirty="0">
                <a:solidFill>
                  <a:srgbClr val="FF6600"/>
                </a:solidFill>
                <a:latin typeface="Arial"/>
              </a:rPr>
              <a:t>Damien Sagrillo, </a:t>
            </a:r>
            <a:r>
              <a:rPr lang="en-US" sz="1500" b="1" dirty="0" err="1">
                <a:solidFill>
                  <a:srgbClr val="FF6600"/>
                </a:solidFill>
                <a:latin typeface="Arial"/>
              </a:rPr>
              <a:t>Université</a:t>
            </a:r>
            <a:r>
              <a:rPr lang="en-US" sz="1500" b="1" dirty="0">
                <a:solidFill>
                  <a:srgbClr val="FF6600"/>
                </a:solidFill>
                <a:latin typeface="Arial"/>
              </a:rPr>
              <a:t> du Luxembourg</a:t>
            </a:r>
          </a:p>
        </p:txBody>
      </p:sp>
      <p:sp>
        <p:nvSpPr>
          <p:cNvPr id="6" name="Rechteck 1"/>
          <p:cNvSpPr/>
          <p:nvPr/>
        </p:nvSpPr>
        <p:spPr>
          <a:xfrm>
            <a:off x="4650298" y="3760907"/>
            <a:ext cx="4254014" cy="553998"/>
          </a:xfrm>
          <a:prstGeom prst="rect">
            <a:avLst/>
          </a:prstGeom>
          <a:solidFill>
            <a:srgbClr val="FFFF00"/>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txBody>
          <a:bodyPr wrap="square">
            <a:spAutoFit/>
          </a:bodyPr>
          <a:lstStyle/>
          <a:p>
            <a:pPr algn="ctr" eaLnBrk="0" fontAlgn="base" hangingPunct="0">
              <a:spcBef>
                <a:spcPct val="0"/>
              </a:spcBef>
              <a:spcAft>
                <a:spcPct val="0"/>
              </a:spcAft>
            </a:pPr>
            <a:r>
              <a:rPr lang="hu-HU" sz="3000" dirty="0">
                <a:solidFill>
                  <a:srgbClr val="333399">
                    <a:lumMod val="60000"/>
                    <a:lumOff val="40000"/>
                  </a:srgbClr>
                </a:solidFill>
                <a:latin typeface="Arial" panose="020B0604020202020204" pitchFamily="34" charset="0"/>
                <a:ea typeface="ＭＳ Ｐゴシック" panose="020B0600070205080204" pitchFamily="34" charset="-128"/>
              </a:rPr>
              <a:t>Köszönöm a figyelmet</a:t>
            </a:r>
            <a:endParaRPr lang="de-LU" sz="3000" dirty="0">
              <a:solidFill>
                <a:srgbClr val="333399">
                  <a:lumMod val="60000"/>
                  <a:lumOff val="40000"/>
                </a:srgbClr>
              </a:solidFill>
              <a:latin typeface="Arial" panose="020B0604020202020204" pitchFamily="34" charset="0"/>
              <a:ea typeface="ＭＳ Ｐゴシック" panose="020B0600070205080204" pitchFamily="34" charset="-128"/>
            </a:endParaRPr>
          </a:p>
        </p:txBody>
      </p:sp>
      <p:sp>
        <p:nvSpPr>
          <p:cNvPr id="7" name="Rechteck 6"/>
          <p:cNvSpPr/>
          <p:nvPr/>
        </p:nvSpPr>
        <p:spPr>
          <a:xfrm rot="20504447">
            <a:off x="4211793" y="2864210"/>
            <a:ext cx="3676006"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fontAlgn="base" hangingPunct="0">
              <a:spcBef>
                <a:spcPct val="0"/>
              </a:spcBef>
              <a:spcAft>
                <a:spcPct val="0"/>
              </a:spcAft>
            </a:pPr>
            <a:r>
              <a:rPr lang="fr-FR" sz="2400" dirty="0">
                <a:solidFill>
                  <a:srgbClr val="FFFFFF"/>
                </a:solidFill>
                <a:latin typeface="Arial"/>
              </a:rPr>
              <a:t>Merci pour votre attention</a:t>
            </a:r>
            <a:endParaRPr lang="de-LU" sz="2400" dirty="0">
              <a:solidFill>
                <a:srgbClr val="FFFFFF"/>
              </a:solidFill>
              <a:latin typeface="Arial"/>
            </a:endParaRPr>
          </a:p>
        </p:txBody>
      </p:sp>
      <p:sp>
        <p:nvSpPr>
          <p:cNvPr id="8" name="Rechteck 7"/>
          <p:cNvSpPr/>
          <p:nvPr/>
        </p:nvSpPr>
        <p:spPr>
          <a:xfrm rot="2712287">
            <a:off x="5845865" y="2397100"/>
            <a:ext cx="4611723" cy="461665"/>
          </a:xfrm>
          <a:prstGeom prst="rect">
            <a:avLst/>
          </a:prstGeom>
          <a:solidFill>
            <a:schemeClr val="accent1">
              <a:lumMod val="40000"/>
              <a:lumOff val="60000"/>
            </a:schemeClr>
          </a:solidFill>
          <a:scene3d>
            <a:camera prst="obliqueBottomRight"/>
            <a:lightRig rig="threePt" dir="t"/>
          </a:scene3d>
          <a:sp3d>
            <a:bevelT prst="relaxedInset"/>
          </a:sp3d>
        </p:spPr>
        <p:txBody>
          <a:bodyPr wrap="square">
            <a:spAutoFit/>
          </a:bodyPr>
          <a:lstStyle/>
          <a:p>
            <a:pPr algn="ctr" eaLnBrk="0" fontAlgn="base" hangingPunct="0">
              <a:spcBef>
                <a:spcPct val="0"/>
              </a:spcBef>
              <a:spcAft>
                <a:spcPct val="0"/>
              </a:spcAft>
            </a:pPr>
            <a:r>
              <a:rPr lang="de-DE" sz="2400" dirty="0">
                <a:solidFill>
                  <a:srgbClr val="C00000"/>
                </a:solidFill>
                <a:latin typeface="Arial" panose="020B0604020202020204" pitchFamily="34" charset="0"/>
                <a:ea typeface="ＭＳ Ｐゴシック" panose="020B0600070205080204" pitchFamily="34" charset="-128"/>
              </a:rPr>
              <a:t>Danke für Ihre Aufmerksamkeit</a:t>
            </a:r>
            <a:endParaRPr lang="de-LU" sz="2400" dirty="0">
              <a:solidFill>
                <a:srgbClr val="C00000"/>
              </a:solidFill>
              <a:latin typeface="Arial" panose="020B0604020202020204" pitchFamily="34" charset="0"/>
              <a:ea typeface="ＭＳ Ｐゴシック" panose="020B0600070205080204" pitchFamily="34" charset="-128"/>
            </a:endParaRPr>
          </a:p>
        </p:txBody>
      </p:sp>
      <p:sp>
        <p:nvSpPr>
          <p:cNvPr id="9" name="Rechteck 8"/>
          <p:cNvSpPr/>
          <p:nvPr/>
        </p:nvSpPr>
        <p:spPr>
          <a:xfrm rot="20123759">
            <a:off x="2586726" y="1709977"/>
            <a:ext cx="4011939" cy="461665"/>
          </a:xfrm>
          <a:prstGeom prst="rect">
            <a:avLst/>
          </a:prstGeom>
          <a:solidFill>
            <a:srgbClr val="FFC000"/>
          </a:solidFill>
          <a:scene3d>
            <a:camera prst="orthographicFront"/>
            <a:lightRig rig="threePt" dir="t"/>
          </a:scene3d>
          <a:sp3d>
            <a:bevelT/>
          </a:sp3d>
        </p:spPr>
        <p:txBody>
          <a:bodyPr wrap="square">
            <a:spAutoFit/>
          </a:bodyPr>
          <a:lstStyle/>
          <a:p>
            <a:pPr algn="ctr" eaLnBrk="0" fontAlgn="base" hangingPunct="0">
              <a:spcBef>
                <a:spcPct val="0"/>
              </a:spcBef>
              <a:spcAft>
                <a:spcPct val="0"/>
              </a:spcAft>
            </a:pPr>
            <a:r>
              <a:rPr lang="de-LU" sz="2400" dirty="0">
                <a:solidFill>
                  <a:srgbClr val="333399">
                    <a:lumMod val="75000"/>
                  </a:srgbClr>
                </a:solidFill>
                <a:latin typeface="Arial" panose="020B0604020202020204" pitchFamily="34" charset="0"/>
                <a:ea typeface="ＭＳ Ｐゴシック" panose="020B0600070205080204" pitchFamily="34" charset="-128"/>
              </a:rPr>
              <a:t>Merci </a:t>
            </a:r>
            <a:r>
              <a:rPr lang="de-LU" sz="2400" dirty="0" err="1">
                <a:solidFill>
                  <a:srgbClr val="333399">
                    <a:lumMod val="75000"/>
                  </a:srgbClr>
                </a:solidFill>
                <a:latin typeface="Arial" panose="020B0604020202020204" pitchFamily="34" charset="0"/>
                <a:ea typeface="ＭＳ Ｐゴシック" panose="020B0600070205080204" pitchFamily="34" charset="-128"/>
              </a:rPr>
              <a:t>fir</a:t>
            </a:r>
            <a:r>
              <a:rPr lang="de-LU" sz="2400" dirty="0">
                <a:solidFill>
                  <a:srgbClr val="333399">
                    <a:lumMod val="75000"/>
                  </a:srgbClr>
                </a:solidFill>
                <a:latin typeface="Arial" panose="020B0604020202020204" pitchFamily="34" charset="0"/>
                <a:ea typeface="ＭＳ Ｐゴシック" panose="020B0600070205080204" pitchFamily="34" charset="-128"/>
              </a:rPr>
              <a:t> </a:t>
            </a:r>
            <a:r>
              <a:rPr lang="de-LU" sz="2400" dirty="0" err="1">
                <a:solidFill>
                  <a:srgbClr val="333399">
                    <a:lumMod val="75000"/>
                  </a:srgbClr>
                </a:solidFill>
                <a:latin typeface="Arial" panose="020B0604020202020204" pitchFamily="34" charset="0"/>
                <a:ea typeface="ＭＳ Ｐゴシック" panose="020B0600070205080204" pitchFamily="34" charset="-128"/>
              </a:rPr>
              <a:t>Äert</a:t>
            </a:r>
            <a:r>
              <a:rPr lang="de-LU" sz="2400" dirty="0">
                <a:solidFill>
                  <a:srgbClr val="333399">
                    <a:lumMod val="75000"/>
                  </a:srgbClr>
                </a:solidFill>
                <a:latin typeface="Arial" panose="020B0604020202020204" pitchFamily="34" charset="0"/>
                <a:ea typeface="ＭＳ Ｐゴシック" panose="020B0600070205080204" pitchFamily="34" charset="-128"/>
              </a:rPr>
              <a:t> </a:t>
            </a:r>
            <a:r>
              <a:rPr lang="de-LU" sz="2400" dirty="0" err="1">
                <a:solidFill>
                  <a:srgbClr val="333399">
                    <a:lumMod val="75000"/>
                  </a:srgbClr>
                </a:solidFill>
                <a:latin typeface="Arial" panose="020B0604020202020204" pitchFamily="34" charset="0"/>
                <a:ea typeface="ＭＳ Ｐゴシック" panose="020B0600070205080204" pitchFamily="34" charset="-128"/>
              </a:rPr>
              <a:t>Nolauschteren</a:t>
            </a:r>
            <a:endParaRPr lang="de-LU" sz="2400" dirty="0">
              <a:solidFill>
                <a:srgbClr val="333399">
                  <a:lumMod val="75000"/>
                </a:srgbClr>
              </a:solidFill>
              <a:latin typeface="Arial" panose="020B0604020202020204" pitchFamily="34" charset="0"/>
              <a:ea typeface="ＭＳ Ｐゴシック" panose="020B0600070205080204" pitchFamily="34" charset="-128"/>
            </a:endParaRPr>
          </a:p>
        </p:txBody>
      </p:sp>
      <p:sp>
        <p:nvSpPr>
          <p:cNvPr id="10" name="Rechteck 10"/>
          <p:cNvSpPr/>
          <p:nvPr/>
        </p:nvSpPr>
        <p:spPr>
          <a:xfrm rot="19394740">
            <a:off x="2549402" y="2970996"/>
            <a:ext cx="3288558" cy="461665"/>
          </a:xfrm>
          <a:prstGeom prst="rect">
            <a:avLst/>
          </a:prstGeom>
          <a:ln>
            <a:solidFill>
              <a:srgbClr val="FF0000"/>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fontAlgn="base" hangingPunct="0">
              <a:spcBef>
                <a:spcPct val="0"/>
              </a:spcBef>
              <a:spcAft>
                <a:spcPct val="0"/>
              </a:spcAft>
            </a:pPr>
            <a:r>
              <a:rPr lang="it-IT" sz="2400" dirty="0">
                <a:solidFill>
                  <a:srgbClr val="FF0000"/>
                </a:solidFill>
                <a:latin typeface="Arial"/>
              </a:rPr>
              <a:t>Grazie per l'attenzione</a:t>
            </a:r>
            <a:endParaRPr lang="de-LU" sz="2400" dirty="0">
              <a:solidFill>
                <a:srgbClr val="FF0000"/>
              </a:solidFill>
              <a:latin typeface="Arial"/>
            </a:endParaRPr>
          </a:p>
        </p:txBody>
      </p:sp>
      <p:sp>
        <p:nvSpPr>
          <p:cNvPr id="11" name="Rechteck 9"/>
          <p:cNvSpPr/>
          <p:nvPr/>
        </p:nvSpPr>
        <p:spPr>
          <a:xfrm rot="21239590">
            <a:off x="4321642" y="4843595"/>
            <a:ext cx="4020330" cy="461665"/>
          </a:xfrm>
          <a:prstGeom prst="rect">
            <a:avLst/>
          </a:prstGeom>
          <a:solidFill>
            <a:srgbClr val="92D050"/>
          </a:solidFill>
          <a:effectLst>
            <a:glow rad="139700">
              <a:schemeClr val="accent4">
                <a:satMod val="175000"/>
                <a:alpha val="40000"/>
              </a:schemeClr>
            </a:glow>
          </a:effectLst>
        </p:spPr>
        <p:txBody>
          <a:bodyPr wrap="square">
            <a:spAutoFit/>
          </a:bodyPr>
          <a:lstStyle/>
          <a:p>
            <a:pPr algn="ctr" eaLnBrk="0" fontAlgn="base" hangingPunct="0">
              <a:spcBef>
                <a:spcPct val="0"/>
              </a:spcBef>
              <a:spcAft>
                <a:spcPct val="0"/>
              </a:spcAft>
            </a:pPr>
            <a:r>
              <a:rPr lang="fr-FR" sz="2400" dirty="0" err="1">
                <a:solidFill>
                  <a:srgbClr val="BBE0E3">
                    <a:lumMod val="50000"/>
                  </a:srgbClr>
                </a:solidFill>
                <a:latin typeface="Arial" panose="020B0604020202020204" pitchFamily="34" charset="0"/>
                <a:ea typeface="ＭＳ Ｐゴシック" panose="020B0600070205080204" pitchFamily="34" charset="-128"/>
              </a:rPr>
              <a:t>Thank</a:t>
            </a:r>
            <a:r>
              <a:rPr lang="fr-FR" sz="2400" dirty="0">
                <a:solidFill>
                  <a:srgbClr val="BBE0E3">
                    <a:lumMod val="50000"/>
                  </a:srgbClr>
                </a:solidFill>
                <a:latin typeface="Arial" panose="020B0604020202020204" pitchFamily="34" charset="0"/>
                <a:ea typeface="ＭＳ Ｐゴシック" panose="020B0600070205080204" pitchFamily="34" charset="-128"/>
              </a:rPr>
              <a:t> </a:t>
            </a:r>
            <a:r>
              <a:rPr lang="fr-FR" sz="2400" dirty="0" err="1">
                <a:solidFill>
                  <a:srgbClr val="BBE0E3">
                    <a:lumMod val="50000"/>
                  </a:srgbClr>
                </a:solidFill>
                <a:latin typeface="Arial" panose="020B0604020202020204" pitchFamily="34" charset="0"/>
                <a:ea typeface="ＭＳ Ｐゴシック" panose="020B0600070205080204" pitchFamily="34" charset="-128"/>
              </a:rPr>
              <a:t>you</a:t>
            </a:r>
            <a:r>
              <a:rPr lang="fr-FR" sz="2400" dirty="0">
                <a:solidFill>
                  <a:srgbClr val="BBE0E3">
                    <a:lumMod val="50000"/>
                  </a:srgbClr>
                </a:solidFill>
                <a:latin typeface="Arial" panose="020B0604020202020204" pitchFamily="34" charset="0"/>
                <a:ea typeface="ＭＳ Ｐゴシック" panose="020B0600070205080204" pitchFamily="34" charset="-128"/>
              </a:rPr>
              <a:t> for </a:t>
            </a:r>
            <a:r>
              <a:rPr lang="fr-FR" sz="2400" dirty="0" err="1">
                <a:solidFill>
                  <a:srgbClr val="BBE0E3">
                    <a:lumMod val="50000"/>
                  </a:srgbClr>
                </a:solidFill>
                <a:latin typeface="Arial" panose="020B0604020202020204" pitchFamily="34" charset="0"/>
                <a:ea typeface="ＭＳ Ｐゴシック" panose="020B0600070205080204" pitchFamily="34" charset="-128"/>
              </a:rPr>
              <a:t>your</a:t>
            </a:r>
            <a:r>
              <a:rPr lang="fr-FR" sz="2400" dirty="0">
                <a:solidFill>
                  <a:srgbClr val="BBE0E3">
                    <a:lumMod val="50000"/>
                  </a:srgbClr>
                </a:solidFill>
                <a:latin typeface="Arial" panose="020B0604020202020204" pitchFamily="34" charset="0"/>
                <a:ea typeface="ＭＳ Ｐゴシック" panose="020B0600070205080204" pitchFamily="34" charset="-128"/>
              </a:rPr>
              <a:t> attention</a:t>
            </a:r>
            <a:endParaRPr lang="de-LU" sz="2400" dirty="0">
              <a:solidFill>
                <a:srgbClr val="BBE0E3">
                  <a:lumMod val="50000"/>
                </a:srgbClr>
              </a:solidFill>
              <a:latin typeface="Arial" panose="020B0604020202020204" pitchFamily="34" charset="0"/>
              <a:ea typeface="ＭＳ Ｐゴシック" panose="020B0600070205080204" pitchFamily="34" charset="-128"/>
            </a:endParaRPr>
          </a:p>
        </p:txBody>
      </p:sp>
      <p:sp>
        <p:nvSpPr>
          <p:cNvPr id="12" name="Rechteck 9"/>
          <p:cNvSpPr/>
          <p:nvPr/>
        </p:nvSpPr>
        <p:spPr>
          <a:xfrm rot="252924">
            <a:off x="3152472" y="5741405"/>
            <a:ext cx="4841963" cy="474851"/>
          </a:xfrm>
          <a:prstGeom prst="rect">
            <a:avLst/>
          </a:prstGeom>
          <a:solidFill>
            <a:srgbClr val="FF0000"/>
          </a:solidFill>
          <a:scene3d>
            <a:camera prst="orthographicFront"/>
            <a:lightRig rig="threePt" dir="t"/>
          </a:scene3d>
          <a:sp3d>
            <a:bevelT w="114300" prst="artDeco"/>
          </a:sp3d>
        </p:spPr>
        <p:txBody>
          <a:bodyPr wrap="square">
            <a:spAutoFit/>
          </a:bodyPr>
          <a:lstStyle/>
          <a:p>
            <a:pPr algn="ctr" eaLnBrk="0" fontAlgn="base" hangingPunct="0">
              <a:spcBef>
                <a:spcPct val="0"/>
              </a:spcBef>
              <a:spcAft>
                <a:spcPct val="0"/>
              </a:spcAft>
            </a:pPr>
            <a:r>
              <a:rPr lang="de-DE" sz="2400" dirty="0">
                <a:solidFill>
                  <a:srgbClr val="D2ECB6"/>
                </a:solidFill>
                <a:latin typeface="Arial" panose="020B0604020202020204" pitchFamily="34" charset="0"/>
                <a:ea typeface="ＭＳ Ｐゴシック" panose="020B0600070205080204" pitchFamily="34" charset="-128"/>
              </a:rPr>
              <a:t>Muchas </a:t>
            </a:r>
            <a:r>
              <a:rPr lang="de-DE" sz="2400" dirty="0" err="1">
                <a:solidFill>
                  <a:srgbClr val="D2ECB6"/>
                </a:solidFill>
                <a:latin typeface="Arial" panose="020B0604020202020204" pitchFamily="34" charset="0"/>
                <a:ea typeface="ＭＳ Ｐゴシック" panose="020B0600070205080204" pitchFamily="34" charset="-128"/>
              </a:rPr>
              <a:t>gracias</a:t>
            </a:r>
            <a:r>
              <a:rPr lang="de-DE" sz="2400" dirty="0">
                <a:solidFill>
                  <a:srgbClr val="D2ECB6"/>
                </a:solidFill>
                <a:latin typeface="Arial" panose="020B0604020202020204" pitchFamily="34" charset="0"/>
                <a:ea typeface="ＭＳ Ｐゴシック" panose="020B0600070205080204" pitchFamily="34" charset="-128"/>
              </a:rPr>
              <a:t> </a:t>
            </a:r>
            <a:r>
              <a:rPr lang="de-DE" sz="2400" dirty="0" err="1">
                <a:solidFill>
                  <a:srgbClr val="D2ECB6"/>
                </a:solidFill>
                <a:latin typeface="Arial" panose="020B0604020202020204" pitchFamily="34" charset="0"/>
                <a:ea typeface="ＭＳ Ｐゴシック" panose="020B0600070205080204" pitchFamily="34" charset="-128"/>
              </a:rPr>
              <a:t>por</a:t>
            </a:r>
            <a:r>
              <a:rPr lang="de-DE" sz="2400" dirty="0">
                <a:solidFill>
                  <a:srgbClr val="D2ECB6"/>
                </a:solidFill>
                <a:latin typeface="Arial" panose="020B0604020202020204" pitchFamily="34" charset="0"/>
                <a:ea typeface="ＭＳ Ｐゴシック" panose="020B0600070205080204" pitchFamily="34" charset="-128"/>
              </a:rPr>
              <a:t> </a:t>
            </a:r>
            <a:r>
              <a:rPr lang="de-DE" sz="2400" dirty="0" err="1">
                <a:solidFill>
                  <a:srgbClr val="D2ECB6"/>
                </a:solidFill>
                <a:latin typeface="Arial" panose="020B0604020202020204" pitchFamily="34" charset="0"/>
                <a:ea typeface="ＭＳ Ｐゴシック" panose="020B0600070205080204" pitchFamily="34" charset="-128"/>
              </a:rPr>
              <a:t>su</a:t>
            </a:r>
            <a:r>
              <a:rPr lang="de-DE" sz="2400" dirty="0">
                <a:solidFill>
                  <a:srgbClr val="D2ECB6"/>
                </a:solidFill>
                <a:latin typeface="Arial" panose="020B0604020202020204" pitchFamily="34" charset="0"/>
                <a:ea typeface="ＭＳ Ｐゴシック" panose="020B0600070205080204" pitchFamily="34" charset="-128"/>
              </a:rPr>
              <a:t>  </a:t>
            </a:r>
            <a:r>
              <a:rPr lang="de-DE" sz="2400" dirty="0" err="1">
                <a:solidFill>
                  <a:srgbClr val="D2ECB6"/>
                </a:solidFill>
                <a:latin typeface="Arial" panose="020B0604020202020204" pitchFamily="34" charset="0"/>
                <a:ea typeface="ＭＳ Ｐゴシック" panose="020B0600070205080204" pitchFamily="34" charset="-128"/>
              </a:rPr>
              <a:t>atención</a:t>
            </a:r>
            <a:endParaRPr lang="de-DE" sz="2400" dirty="0">
              <a:solidFill>
                <a:srgbClr val="D2ECB6"/>
              </a:solidFill>
              <a:latin typeface="Arial" panose="020B0604020202020204" pitchFamily="34" charset="0"/>
              <a:ea typeface="ＭＳ Ｐゴシック" panose="020B0600070205080204" pitchFamily="34" charset="-128"/>
            </a:endParaRPr>
          </a:p>
        </p:txBody>
      </p:sp>
      <p:sp>
        <p:nvSpPr>
          <p:cNvPr id="14" name="Rechteck 13"/>
          <p:cNvSpPr/>
          <p:nvPr/>
        </p:nvSpPr>
        <p:spPr>
          <a:xfrm>
            <a:off x="2706094" y="131811"/>
            <a:ext cx="4335483" cy="461665"/>
          </a:xfrm>
          <a:prstGeom prst="rect">
            <a:avLst/>
          </a:prstGeom>
          <a:solidFill>
            <a:schemeClr val="accent6">
              <a:lumMod val="40000"/>
              <a:lumOff val="60000"/>
            </a:schemeClr>
          </a:solidFill>
          <a:effectLst>
            <a:reflection blurRad="6350" stA="50000" endA="300" endPos="55000" dir="5400000" sy="-100000" algn="bl" rotWithShape="0"/>
          </a:effectLst>
        </p:spPr>
        <p:txBody>
          <a:bodyPr wrap="square">
            <a:spAutoFit/>
          </a:bodyPr>
          <a:lstStyle/>
          <a:p>
            <a:pPr algn="ctr" eaLnBrk="0" fontAlgn="base" hangingPunct="0">
              <a:spcBef>
                <a:spcPct val="0"/>
              </a:spcBef>
              <a:spcAft>
                <a:spcPct val="0"/>
              </a:spcAft>
            </a:pPr>
            <a:r>
              <a:rPr lang="de-DE" sz="2400" dirty="0" err="1">
                <a:solidFill>
                  <a:srgbClr val="FFFF00"/>
                </a:solidFill>
                <a:latin typeface="Arial" panose="020B0604020202020204" pitchFamily="34" charset="0"/>
                <a:ea typeface="ＭＳ Ｐゴシック" panose="020B0600070205080204" pitchFamily="34" charset="-128"/>
              </a:rPr>
              <a:t>Muito</a:t>
            </a:r>
            <a:r>
              <a:rPr lang="de-DE" sz="2400" dirty="0">
                <a:solidFill>
                  <a:srgbClr val="FFFF00"/>
                </a:solidFill>
                <a:latin typeface="Arial" panose="020B0604020202020204" pitchFamily="34" charset="0"/>
                <a:ea typeface="ＭＳ Ｐゴシック" panose="020B0600070205080204" pitchFamily="34" charset="-128"/>
              </a:rPr>
              <a:t> </a:t>
            </a:r>
            <a:r>
              <a:rPr lang="de-DE" sz="2400" dirty="0" err="1">
                <a:solidFill>
                  <a:srgbClr val="FFFF00"/>
                </a:solidFill>
                <a:latin typeface="Arial" panose="020B0604020202020204" pitchFamily="34" charset="0"/>
                <a:ea typeface="ＭＳ Ｐゴシック" panose="020B0600070205080204" pitchFamily="34" charset="-128"/>
              </a:rPr>
              <a:t>obrigado</a:t>
            </a:r>
            <a:r>
              <a:rPr lang="de-DE" sz="2400" dirty="0">
                <a:solidFill>
                  <a:srgbClr val="FFFF00"/>
                </a:solidFill>
                <a:latin typeface="Arial" panose="020B0604020202020204" pitchFamily="34" charset="0"/>
                <a:ea typeface="ＭＳ Ｐゴシック" panose="020B0600070205080204" pitchFamily="34" charset="-128"/>
              </a:rPr>
              <a:t> </a:t>
            </a:r>
            <a:r>
              <a:rPr lang="de-DE" sz="2400" dirty="0" err="1">
                <a:solidFill>
                  <a:srgbClr val="FFFF00"/>
                </a:solidFill>
                <a:latin typeface="Arial" panose="020B0604020202020204" pitchFamily="34" charset="0"/>
                <a:ea typeface="ＭＳ Ｐゴシック" panose="020B0600070205080204" pitchFamily="34" charset="-128"/>
              </a:rPr>
              <a:t>pela</a:t>
            </a:r>
            <a:r>
              <a:rPr lang="de-DE" sz="2400" dirty="0">
                <a:solidFill>
                  <a:srgbClr val="FFFF00"/>
                </a:solidFill>
                <a:latin typeface="Arial" panose="020B0604020202020204" pitchFamily="34" charset="0"/>
                <a:ea typeface="ＭＳ Ｐゴシック" panose="020B0600070205080204" pitchFamily="34" charset="-128"/>
              </a:rPr>
              <a:t> </a:t>
            </a:r>
            <a:r>
              <a:rPr lang="de-DE" sz="2400" dirty="0" err="1">
                <a:solidFill>
                  <a:srgbClr val="FFFF00"/>
                </a:solidFill>
                <a:latin typeface="Arial" panose="020B0604020202020204" pitchFamily="34" charset="0"/>
                <a:ea typeface="ＭＳ Ｐゴシック" panose="020B0600070205080204" pitchFamily="34" charset="-128"/>
              </a:rPr>
              <a:t>atenção</a:t>
            </a:r>
            <a:endParaRPr lang="de-DE" sz="2400" dirty="0">
              <a:solidFill>
                <a:srgbClr val="FFFF00"/>
              </a:solidFill>
              <a:latin typeface="Arial" panose="020B0604020202020204" pitchFamily="34" charset="0"/>
              <a:ea typeface="ＭＳ Ｐゴシック" panose="020B0600070205080204" pitchFamily="34" charset="-128"/>
            </a:endParaRPr>
          </a:p>
        </p:txBody>
      </p:sp>
      <p:sp>
        <p:nvSpPr>
          <p:cNvPr id="2" name="Rectangle 1"/>
          <p:cNvSpPr/>
          <p:nvPr/>
        </p:nvSpPr>
        <p:spPr>
          <a:xfrm rot="2080253">
            <a:off x="6685006" y="1588230"/>
            <a:ext cx="4211859" cy="461665"/>
          </a:xfrm>
          <a:prstGeom prst="rect">
            <a:avLst/>
          </a:prstGeom>
          <a:solidFill>
            <a:srgbClr val="FFCDCD"/>
          </a:solidFill>
          <a:effectLst>
            <a:glow rad="101600">
              <a:schemeClr val="accent5">
                <a:satMod val="175000"/>
                <a:alpha val="40000"/>
              </a:schemeClr>
            </a:glow>
          </a:effectLst>
        </p:spPr>
        <p:txBody>
          <a:bodyPr wrap="none">
            <a:spAutoFit/>
          </a:bodyPr>
          <a:lstStyle/>
          <a:p>
            <a:pPr eaLnBrk="0" fontAlgn="base" hangingPunct="0">
              <a:spcBef>
                <a:spcPct val="0"/>
              </a:spcBef>
              <a:spcAft>
                <a:spcPct val="0"/>
              </a:spcAft>
            </a:pPr>
            <a:r>
              <a:rPr lang="az-Cyrl-AZ" sz="2400" dirty="0">
                <a:solidFill>
                  <a:srgbClr val="00B050"/>
                </a:solidFill>
                <a:latin typeface="Arial" panose="020B0604020202020204" pitchFamily="34" charset="0"/>
                <a:ea typeface="ＭＳ Ｐゴシック" panose="020B0600070205080204" pitchFamily="34" charset="-128"/>
              </a:rPr>
              <a:t>Благодарю вас за внимание</a:t>
            </a:r>
            <a:endParaRPr lang="en-GB" sz="2400" dirty="0">
              <a:solidFill>
                <a:srgbClr val="00B05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51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800"/>
                                        <p:tgtEl>
                                          <p:spTgt spid="9"/>
                                        </p:tgtEl>
                                      </p:cBhvr>
                                    </p:animEffect>
                                    <p:anim calcmode="lin" valueType="num">
                                      <p:cBhvr>
                                        <p:cTn id="15" dur="1800" fill="hold"/>
                                        <p:tgtEl>
                                          <p:spTgt spid="9"/>
                                        </p:tgtEl>
                                        <p:attrNameLst>
                                          <p:attrName>ppt_x</p:attrName>
                                        </p:attrNameLst>
                                      </p:cBhvr>
                                      <p:tavLst>
                                        <p:tav tm="0">
                                          <p:val>
                                            <p:strVal val="#ppt_x"/>
                                          </p:val>
                                        </p:tav>
                                        <p:tav tm="100000">
                                          <p:val>
                                            <p:strVal val="#ppt_x"/>
                                          </p:val>
                                        </p:tav>
                                      </p:tavLst>
                                    </p:anim>
                                    <p:anim calcmode="lin" valueType="num">
                                      <p:cBhvr>
                                        <p:cTn id="16" dur="1800" fill="hold"/>
                                        <p:tgtEl>
                                          <p:spTgt spid="9"/>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20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21" presetClass="entr" presetSubtype="1"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6" presetClass="entr" presetSubtype="16" fill="hold" grpId="0" nodeType="withEffect">
                                  <p:stCondLst>
                                    <p:cond delay="20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26" presetClass="entr" presetSubtype="0" fill="hold" grpId="0" nodeType="withEffect">
                                  <p:stCondLst>
                                    <p:cond delay="20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par>
                                <p:cTn id="42" presetID="31" presetClass="entr" presetSubtype="0" fill="hold" grpId="0" nodeType="withEffect">
                                  <p:stCondLst>
                                    <p:cond delay="400"/>
                                  </p:stCondLst>
                                  <p:childTnLst>
                                    <p:set>
                                      <p:cBhvr>
                                        <p:cTn id="43" dur="1" fill="hold">
                                          <p:stCondLst>
                                            <p:cond delay="0"/>
                                          </p:stCondLst>
                                        </p:cTn>
                                        <p:tgtEl>
                                          <p:spTgt spid="6"/>
                                        </p:tgtEl>
                                        <p:attrNameLst>
                                          <p:attrName>style.visibility</p:attrName>
                                        </p:attrNameLst>
                                      </p:cBhvr>
                                      <p:to>
                                        <p:strVal val="visible"/>
                                      </p:to>
                                    </p:set>
                                    <p:anim calcmode="lin" valueType="num">
                                      <p:cBhvr>
                                        <p:cTn id="44" dur="3900" fill="hold"/>
                                        <p:tgtEl>
                                          <p:spTgt spid="6"/>
                                        </p:tgtEl>
                                        <p:attrNameLst>
                                          <p:attrName>ppt_w</p:attrName>
                                        </p:attrNameLst>
                                      </p:cBhvr>
                                      <p:tavLst>
                                        <p:tav tm="0">
                                          <p:val>
                                            <p:fltVal val="0"/>
                                          </p:val>
                                        </p:tav>
                                        <p:tav tm="100000">
                                          <p:val>
                                            <p:strVal val="#ppt_w"/>
                                          </p:val>
                                        </p:tav>
                                      </p:tavLst>
                                    </p:anim>
                                    <p:anim calcmode="lin" valueType="num">
                                      <p:cBhvr>
                                        <p:cTn id="45" dur="3900" fill="hold"/>
                                        <p:tgtEl>
                                          <p:spTgt spid="6"/>
                                        </p:tgtEl>
                                        <p:attrNameLst>
                                          <p:attrName>ppt_h</p:attrName>
                                        </p:attrNameLst>
                                      </p:cBhvr>
                                      <p:tavLst>
                                        <p:tav tm="0">
                                          <p:val>
                                            <p:fltVal val="0"/>
                                          </p:val>
                                        </p:tav>
                                        <p:tav tm="100000">
                                          <p:val>
                                            <p:strVal val="#ppt_h"/>
                                          </p:val>
                                        </p:tav>
                                      </p:tavLst>
                                    </p:anim>
                                    <p:anim calcmode="lin" valueType="num">
                                      <p:cBhvr>
                                        <p:cTn id="46" dur="3900" fill="hold"/>
                                        <p:tgtEl>
                                          <p:spTgt spid="6"/>
                                        </p:tgtEl>
                                        <p:attrNameLst>
                                          <p:attrName>style.rotation</p:attrName>
                                        </p:attrNameLst>
                                      </p:cBhvr>
                                      <p:tavLst>
                                        <p:tav tm="0">
                                          <p:val>
                                            <p:fltVal val="90"/>
                                          </p:val>
                                        </p:tav>
                                        <p:tav tm="100000">
                                          <p:val>
                                            <p:fltVal val="0"/>
                                          </p:val>
                                        </p:tav>
                                      </p:tavLst>
                                    </p:anim>
                                    <p:animEffect transition="in" filter="fade">
                                      <p:cBhvr>
                                        <p:cTn id="47" dur="3900"/>
                                        <p:tgtEl>
                                          <p:spTgt spid="6"/>
                                        </p:tgtEl>
                                      </p:cBhvr>
                                    </p:animEffect>
                                  </p:childTnLst>
                                </p:cTn>
                              </p:par>
                              <p:par>
                                <p:cTn id="48" presetID="26" presetClass="entr" presetSubtype="0" fill="hold" grpId="0" nodeType="withEffect">
                                  <p:stCondLst>
                                    <p:cond delay="20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par>
                                <p:cTn id="64" presetID="26" presetClass="entr" presetSubtype="0" fill="hold" grpId="0" nodeType="withEffect">
                                  <p:stCondLst>
                                    <p:cond delay="20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80">
                                          <p:stCondLst>
                                            <p:cond delay="0"/>
                                          </p:stCondLst>
                                        </p:cTn>
                                        <p:tgtEl>
                                          <p:spTgt spid="12"/>
                                        </p:tgtEl>
                                      </p:cBhvr>
                                    </p:animEffect>
                                    <p:anim calcmode="lin" valueType="num">
                                      <p:cBhvr>
                                        <p:cTn id="6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2" dur="26">
                                          <p:stCondLst>
                                            <p:cond delay="650"/>
                                          </p:stCondLst>
                                        </p:cTn>
                                        <p:tgtEl>
                                          <p:spTgt spid="12"/>
                                        </p:tgtEl>
                                      </p:cBhvr>
                                      <p:to x="100000" y="60000"/>
                                    </p:animScale>
                                    <p:animScale>
                                      <p:cBhvr>
                                        <p:cTn id="73" dur="166" decel="50000">
                                          <p:stCondLst>
                                            <p:cond delay="676"/>
                                          </p:stCondLst>
                                        </p:cTn>
                                        <p:tgtEl>
                                          <p:spTgt spid="12"/>
                                        </p:tgtEl>
                                      </p:cBhvr>
                                      <p:to x="100000" y="100000"/>
                                    </p:animScale>
                                    <p:animScale>
                                      <p:cBhvr>
                                        <p:cTn id="74" dur="26">
                                          <p:stCondLst>
                                            <p:cond delay="1312"/>
                                          </p:stCondLst>
                                        </p:cTn>
                                        <p:tgtEl>
                                          <p:spTgt spid="12"/>
                                        </p:tgtEl>
                                      </p:cBhvr>
                                      <p:to x="100000" y="80000"/>
                                    </p:animScale>
                                    <p:animScale>
                                      <p:cBhvr>
                                        <p:cTn id="75" dur="166" decel="50000">
                                          <p:stCondLst>
                                            <p:cond delay="1338"/>
                                          </p:stCondLst>
                                        </p:cTn>
                                        <p:tgtEl>
                                          <p:spTgt spid="12"/>
                                        </p:tgtEl>
                                      </p:cBhvr>
                                      <p:to x="100000" y="100000"/>
                                    </p:animScale>
                                    <p:animScale>
                                      <p:cBhvr>
                                        <p:cTn id="76" dur="26">
                                          <p:stCondLst>
                                            <p:cond delay="1642"/>
                                          </p:stCondLst>
                                        </p:cTn>
                                        <p:tgtEl>
                                          <p:spTgt spid="12"/>
                                        </p:tgtEl>
                                      </p:cBhvr>
                                      <p:to x="100000" y="90000"/>
                                    </p:animScale>
                                    <p:animScale>
                                      <p:cBhvr>
                                        <p:cTn id="77" dur="166" decel="50000">
                                          <p:stCondLst>
                                            <p:cond delay="1668"/>
                                          </p:stCondLst>
                                        </p:cTn>
                                        <p:tgtEl>
                                          <p:spTgt spid="12"/>
                                        </p:tgtEl>
                                      </p:cBhvr>
                                      <p:to x="100000" y="100000"/>
                                    </p:animScale>
                                    <p:animScale>
                                      <p:cBhvr>
                                        <p:cTn id="78" dur="26">
                                          <p:stCondLst>
                                            <p:cond delay="1808"/>
                                          </p:stCondLst>
                                        </p:cTn>
                                        <p:tgtEl>
                                          <p:spTgt spid="12"/>
                                        </p:tgtEl>
                                      </p:cBhvr>
                                      <p:to x="100000" y="95000"/>
                                    </p:animScale>
                                    <p:animScale>
                                      <p:cBhvr>
                                        <p:cTn id="79" dur="166" decel="50000">
                                          <p:stCondLst>
                                            <p:cond delay="1834"/>
                                          </p:stCondLst>
                                        </p:cTn>
                                        <p:tgtEl>
                                          <p:spTgt spid="12"/>
                                        </p:tgtEl>
                                      </p:cBhvr>
                                      <p:to x="100000" y="100000"/>
                                    </p:animScale>
                                  </p:childTnLst>
                                </p:cTn>
                              </p:par>
                              <p:par>
                                <p:cTn id="80" presetID="42"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800"/>
                                        <p:tgtEl>
                                          <p:spTgt spid="14"/>
                                        </p:tgtEl>
                                      </p:cBhvr>
                                    </p:animEffect>
                                    <p:anim calcmode="lin" valueType="num">
                                      <p:cBhvr>
                                        <p:cTn id="83" dur="1800" fill="hold"/>
                                        <p:tgtEl>
                                          <p:spTgt spid="14"/>
                                        </p:tgtEl>
                                        <p:attrNameLst>
                                          <p:attrName>ppt_x</p:attrName>
                                        </p:attrNameLst>
                                      </p:cBhvr>
                                      <p:tavLst>
                                        <p:tav tm="0">
                                          <p:val>
                                            <p:strVal val="#ppt_x"/>
                                          </p:val>
                                        </p:tav>
                                        <p:tav tm="100000">
                                          <p:val>
                                            <p:strVal val="#ppt_x"/>
                                          </p:val>
                                        </p:tav>
                                      </p:tavLst>
                                    </p:anim>
                                    <p:anim calcmode="lin" valueType="num">
                                      <p:cBhvr>
                                        <p:cTn id="84" dur="18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1B04967B-0E26-4366-BCEE-11F907F2F855}" type="slidenum">
              <a:rPr lang="en-GB">
                <a:solidFill>
                  <a:prstClr val="black">
                    <a:tint val="75000"/>
                  </a:prstClr>
                </a:solidFill>
                <a:latin typeface="Arial"/>
              </a:rPr>
              <a:pPr defTabSz="457200"/>
              <a:t>2</a:t>
            </a:fld>
            <a:endParaRPr lang="en-GB">
              <a:solidFill>
                <a:prstClr val="black">
                  <a:tint val="75000"/>
                </a:prstClr>
              </a:solidFill>
              <a:latin typeface="Arial"/>
            </a:endParaRPr>
          </a:p>
        </p:txBody>
      </p:sp>
      <p:sp>
        <p:nvSpPr>
          <p:cNvPr id="5" name="Text Placeholder 6"/>
          <p:cNvSpPr>
            <a:spLocks noGrp="1"/>
          </p:cNvSpPr>
          <p:nvPr>
            <p:ph type="body" sz="quarter" idx="13"/>
          </p:nvPr>
        </p:nvSpPr>
        <p:spPr>
          <a:xfrm>
            <a:off x="508000" y="1650761"/>
            <a:ext cx="11543791" cy="5070714"/>
          </a:xfrm>
        </p:spPr>
        <p:txBody>
          <a:bodyPr anchor="ctr"/>
          <a:lstStyle/>
          <a:p>
            <a:pPr marL="0" indent="0" algn="ctr">
              <a:buNone/>
            </a:pPr>
            <a:endParaRPr lang="en-US" sz="5400" dirty="0">
              <a:solidFill>
                <a:schemeClr val="accent4">
                  <a:lumMod val="50000"/>
                </a:schemeClr>
              </a:solidFill>
              <a:highlight>
                <a:srgbClr val="808080"/>
              </a:highlight>
            </a:endParaRPr>
          </a:p>
          <a:p>
            <a:pPr marL="0" indent="0" algn="ctr">
              <a:buNone/>
            </a:pPr>
            <a:r>
              <a:rPr lang="en-US" sz="3200" b="1" dirty="0">
                <a:solidFill>
                  <a:srgbClr val="FFFF00"/>
                </a:solidFill>
                <a:highlight>
                  <a:srgbClr val="808080"/>
                </a:highlight>
              </a:rPr>
              <a:t>Research in Music Methodology in the 21st Century</a:t>
            </a:r>
          </a:p>
          <a:p>
            <a:pPr marL="0" indent="0" defTabSz="457200">
              <a:spcBef>
                <a:spcPts val="0"/>
              </a:spcBef>
              <a:buClrTx/>
              <a:buSzTx/>
              <a:buNone/>
            </a:pPr>
            <a:r>
              <a:rPr lang="de-DE" sz="2800" b="1" dirty="0">
                <a:solidFill>
                  <a:srgbClr val="FFFF00"/>
                </a:solidFill>
                <a:latin typeface="Calibri" panose="020F0502020204030204" pitchFamily="34" charset="0"/>
                <a:cs typeface="Calibri" panose="020F0502020204030204" pitchFamily="34" charset="0"/>
              </a:rPr>
              <a:t> </a:t>
            </a:r>
          </a:p>
          <a:p>
            <a:pPr marL="0" indent="0" algn="ctr">
              <a:spcBef>
                <a:spcPts val="600"/>
              </a:spcBef>
              <a:buNone/>
            </a:pPr>
            <a:r>
              <a:rPr lang="en-GB" sz="4800" dirty="0"/>
              <a:t>Solfège: From Content-based to Competence-based Music Education</a:t>
            </a:r>
          </a:p>
          <a:p>
            <a:pPr marL="0" indent="0" algn="ctr">
              <a:spcBef>
                <a:spcPts val="600"/>
              </a:spcBef>
              <a:buNone/>
            </a:pPr>
            <a:endParaRPr lang="de-DE" sz="1400" dirty="0">
              <a:latin typeface="Calibri" panose="020F0502020204030204" pitchFamily="34" charset="0"/>
              <a:cs typeface="Calibri" panose="020F0502020204030204" pitchFamily="34" charset="0"/>
            </a:endParaRPr>
          </a:p>
          <a:p>
            <a:pPr marL="0" indent="0">
              <a:spcBef>
                <a:spcPts val="600"/>
              </a:spcBef>
              <a:buNone/>
            </a:pPr>
            <a:endParaRPr lang="de-DE" sz="14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de-DE" sz="1800" dirty="0">
              <a:latin typeface="Calibri" panose="020F0502020204030204" pitchFamily="34" charset="0"/>
              <a:cs typeface="Calibri" panose="020F0502020204030204" pitchFamily="34" charset="0"/>
            </a:endParaRPr>
          </a:p>
          <a:p>
            <a:pPr marL="0" indent="0">
              <a:spcBef>
                <a:spcPts val="600"/>
              </a:spcBef>
              <a:buNone/>
            </a:pPr>
            <a:r>
              <a:rPr lang="de-DE" sz="1800" dirty="0">
                <a:latin typeface="Calibri" panose="020F0502020204030204" pitchFamily="34" charset="0"/>
                <a:cs typeface="Calibri" panose="020F0502020204030204" pitchFamily="34" charset="0"/>
              </a:rPr>
              <a:t>Damien François Sagrillo</a:t>
            </a:r>
          </a:p>
        </p:txBody>
      </p:sp>
      <p:sp>
        <p:nvSpPr>
          <p:cNvPr id="8" name="Titre 7">
            <a:extLst>
              <a:ext uri="{FF2B5EF4-FFF2-40B4-BE49-F238E27FC236}">
                <a16:creationId xmlns:a16="http://schemas.microsoft.com/office/drawing/2014/main" id="{EE74AC2B-471E-43E3-BE04-13D9B8241BB4}"/>
              </a:ext>
            </a:extLst>
          </p:cNvPr>
          <p:cNvSpPr>
            <a:spLocks noGrp="1"/>
          </p:cNvSpPr>
          <p:nvPr>
            <p:ph type="title"/>
          </p:nvPr>
        </p:nvSpPr>
        <p:spPr>
          <a:xfrm>
            <a:off x="808565" y="136524"/>
            <a:ext cx="9173635" cy="990600"/>
          </a:xfrm>
        </p:spPr>
        <p:txBody>
          <a:bodyPr>
            <a:noAutofit/>
          </a:bodyPr>
          <a:lstStyle/>
          <a:p>
            <a:pPr algn="ctr"/>
            <a:r>
              <a:rPr lang="en-US" sz="1800" i="1" dirty="0">
                <a:solidFill>
                  <a:schemeClr val="accent4">
                    <a:lumMod val="50000"/>
                  </a:schemeClr>
                </a:solidFill>
              </a:rPr>
              <a:t>“Education in music is most sovereign, because more than anything else rhythm and harmony find their way to the inmost soul and take strongest hold upon it”</a:t>
            </a:r>
            <a:br>
              <a:rPr lang="en-US" sz="1800" i="1" dirty="0">
                <a:solidFill>
                  <a:schemeClr val="accent4">
                    <a:lumMod val="50000"/>
                  </a:schemeClr>
                </a:solidFill>
              </a:rPr>
            </a:br>
            <a:r>
              <a:rPr lang="en-US" sz="1800" dirty="0">
                <a:solidFill>
                  <a:schemeClr val="accent4">
                    <a:lumMod val="50000"/>
                  </a:schemeClr>
                </a:solidFill>
              </a:rPr>
              <a:t>Plato, </a:t>
            </a:r>
            <a:r>
              <a:rPr lang="en-US" sz="1800" i="1" dirty="0">
                <a:solidFill>
                  <a:schemeClr val="accent4">
                    <a:lumMod val="50000"/>
                  </a:schemeClr>
                </a:solidFill>
              </a:rPr>
              <a:t>Republic III</a:t>
            </a:r>
            <a:r>
              <a:rPr lang="en-US" sz="1800" dirty="0">
                <a:solidFill>
                  <a:schemeClr val="accent4">
                    <a:lumMod val="50000"/>
                  </a:schemeClr>
                </a:solidFill>
              </a:rPr>
              <a:t>. 401c-402b</a:t>
            </a:r>
            <a:br>
              <a:rPr lang="en-US" sz="1800" dirty="0">
                <a:solidFill>
                  <a:schemeClr val="accent4">
                    <a:lumMod val="50000"/>
                  </a:schemeClr>
                </a:solidFill>
              </a:rPr>
            </a:br>
            <a:endParaRPr lang="de-DE" sz="1800" dirty="0"/>
          </a:p>
        </p:txBody>
      </p:sp>
      <p:pic>
        <p:nvPicPr>
          <p:cNvPr id="4" name="Picture 3"/>
          <p:cNvPicPr>
            <a:picLocks noChangeAspect="1"/>
          </p:cNvPicPr>
          <p:nvPr/>
        </p:nvPicPr>
        <p:blipFill>
          <a:blip r:embed="rId3"/>
          <a:stretch>
            <a:fillRect/>
          </a:stretch>
        </p:blipFill>
        <p:spPr>
          <a:xfrm>
            <a:off x="6782815" y="5215393"/>
            <a:ext cx="4482593" cy="944227"/>
          </a:xfrm>
          <a:prstGeom prst="rect">
            <a:avLst/>
          </a:prstGeom>
        </p:spPr>
      </p:pic>
    </p:spTree>
    <p:extLst>
      <p:ext uri="{BB962C8B-B14F-4D97-AF65-F5344CB8AC3E}">
        <p14:creationId xmlns:p14="http://schemas.microsoft.com/office/powerpoint/2010/main" val="407466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2FEA643-C30C-EDEF-396B-A712C96FC4A0}"/>
              </a:ext>
            </a:extLst>
          </p:cNvPr>
          <p:cNvPicPr>
            <a:picLocks noChangeAspect="1"/>
          </p:cNvPicPr>
          <p:nvPr/>
        </p:nvPicPr>
        <p:blipFill>
          <a:blip r:embed="rId3"/>
          <a:stretch>
            <a:fillRect/>
          </a:stretch>
        </p:blipFill>
        <p:spPr>
          <a:xfrm>
            <a:off x="1272589" y="1365022"/>
            <a:ext cx="10227515" cy="5411564"/>
          </a:xfrm>
          <a:prstGeom prst="rect">
            <a:avLst/>
          </a:prstGeom>
        </p:spPr>
      </p:pic>
      <p:sp>
        <p:nvSpPr>
          <p:cNvPr id="2" name="Titel 1">
            <a:extLst>
              <a:ext uri="{FF2B5EF4-FFF2-40B4-BE49-F238E27FC236}">
                <a16:creationId xmlns:a16="http://schemas.microsoft.com/office/drawing/2014/main" id="{4B3D16C1-89D6-1CD9-1FA4-670707DAE694}"/>
              </a:ext>
            </a:extLst>
          </p:cNvPr>
          <p:cNvSpPr>
            <a:spLocks noGrp="1"/>
          </p:cNvSpPr>
          <p:nvPr>
            <p:ph type="title"/>
          </p:nvPr>
        </p:nvSpPr>
        <p:spPr/>
        <p:txBody>
          <a:bodyPr/>
          <a:lstStyle/>
          <a:p>
            <a:r>
              <a:rPr lang="de-CH" sz="3200" dirty="0"/>
              <a:t>Content (</a:t>
            </a:r>
            <a:r>
              <a:rPr lang="de-CH" sz="3200" dirty="0" err="1"/>
              <a:t>Subject</a:t>
            </a:r>
            <a:r>
              <a:rPr lang="de-CH" sz="3200" dirty="0"/>
              <a:t>?) </a:t>
            </a:r>
            <a:r>
              <a:rPr lang="de-CH" sz="3200" dirty="0" err="1"/>
              <a:t>or</a:t>
            </a:r>
            <a:r>
              <a:rPr lang="de-CH" sz="3200" dirty="0"/>
              <a:t> Competence</a:t>
            </a:r>
            <a:endParaRPr lang="en-US" sz="3200" dirty="0"/>
          </a:p>
        </p:txBody>
      </p:sp>
      <p:sp>
        <p:nvSpPr>
          <p:cNvPr id="4" name="Foliennummernplatzhalter 3">
            <a:extLst>
              <a:ext uri="{FF2B5EF4-FFF2-40B4-BE49-F238E27FC236}">
                <a16:creationId xmlns:a16="http://schemas.microsoft.com/office/drawing/2014/main" id="{B5470CB0-90A1-FDC0-3C8B-725A2E9DEE0E}"/>
              </a:ext>
            </a:extLst>
          </p:cNvPr>
          <p:cNvSpPr>
            <a:spLocks noGrp="1"/>
          </p:cNvSpPr>
          <p:nvPr>
            <p:ph type="sldNum" sz="quarter" idx="14"/>
          </p:nvPr>
        </p:nvSpPr>
        <p:spPr/>
        <p:txBody>
          <a:bodyPr/>
          <a:lstStyle/>
          <a:p>
            <a:fld id="{1B04967B-0E26-4366-BCEE-11F907F2F855}" type="slidenum">
              <a:rPr lang="en-GB" smtClean="0"/>
              <a:t>3</a:t>
            </a:fld>
            <a:endParaRPr lang="en-GB"/>
          </a:p>
        </p:txBody>
      </p:sp>
      <p:sp>
        <p:nvSpPr>
          <p:cNvPr id="7" name="Textfeld 6">
            <a:extLst>
              <a:ext uri="{FF2B5EF4-FFF2-40B4-BE49-F238E27FC236}">
                <a16:creationId xmlns:a16="http://schemas.microsoft.com/office/drawing/2014/main" id="{3AD2C1FD-2E00-1E29-A726-F68B33E922C6}"/>
              </a:ext>
            </a:extLst>
          </p:cNvPr>
          <p:cNvSpPr txBox="1"/>
          <p:nvPr/>
        </p:nvSpPr>
        <p:spPr>
          <a:xfrm>
            <a:off x="3037396" y="6668864"/>
            <a:ext cx="6098240" cy="215444"/>
          </a:xfrm>
          <a:prstGeom prst="rect">
            <a:avLst/>
          </a:prstGeom>
          <a:noFill/>
        </p:spPr>
        <p:txBody>
          <a:bodyPr wrap="square">
            <a:spAutoFit/>
          </a:bodyPr>
          <a:lstStyle/>
          <a:p>
            <a:pPr algn="ctr"/>
            <a:r>
              <a:rPr lang="en-US" sz="800" dirty="0"/>
              <a:t>https://www.entab.in/CBSE-Introduces-Competency-Based-Assessment-Reforms.html</a:t>
            </a:r>
          </a:p>
        </p:txBody>
      </p:sp>
    </p:spTree>
    <p:extLst>
      <p:ext uri="{BB962C8B-B14F-4D97-AF65-F5344CB8AC3E}">
        <p14:creationId xmlns:p14="http://schemas.microsoft.com/office/powerpoint/2010/main" val="402862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1B04967B-0E26-4366-BCEE-11F907F2F855}" type="slidenum">
              <a:rPr lang="en-GB">
                <a:solidFill>
                  <a:prstClr val="black">
                    <a:tint val="75000"/>
                  </a:prstClr>
                </a:solidFill>
                <a:latin typeface="Arial"/>
              </a:rPr>
              <a:pPr defTabSz="457200"/>
              <a:t>4</a:t>
            </a:fld>
            <a:endParaRPr lang="en-GB">
              <a:solidFill>
                <a:prstClr val="black">
                  <a:tint val="75000"/>
                </a:prstClr>
              </a:solidFill>
              <a:latin typeface="Arial"/>
            </a:endParaRPr>
          </a:p>
        </p:txBody>
      </p:sp>
      <p:sp>
        <p:nvSpPr>
          <p:cNvPr id="5" name="Text Placeholder 6"/>
          <p:cNvSpPr>
            <a:spLocks noGrp="1"/>
          </p:cNvSpPr>
          <p:nvPr>
            <p:ph type="body" sz="quarter" idx="13"/>
          </p:nvPr>
        </p:nvSpPr>
        <p:spPr>
          <a:xfrm>
            <a:off x="482948" y="2032197"/>
            <a:ext cx="11543791" cy="4324154"/>
          </a:xfrm>
        </p:spPr>
        <p:txBody>
          <a:bodyPr anchor="t">
            <a:normAutofit fontScale="47500" lnSpcReduction="20000"/>
          </a:bodyPr>
          <a:lstStyle/>
          <a:p>
            <a:pPr>
              <a:lnSpc>
                <a:spcPct val="120000"/>
              </a:lnSpc>
            </a:pPr>
            <a:r>
              <a:rPr lang="en-GB" sz="5400" dirty="0"/>
              <a:t>From content-based (process-based) [formalised] to competence-based music education</a:t>
            </a:r>
          </a:p>
          <a:p>
            <a:pPr marL="228600" lvl="1" indent="0">
              <a:lnSpc>
                <a:spcPct val="120000"/>
              </a:lnSpc>
            </a:pPr>
            <a:r>
              <a:rPr lang="en-GB" sz="5200" dirty="0"/>
              <a:t>Content-based: what the teacher teaches</a:t>
            </a:r>
          </a:p>
          <a:p>
            <a:pPr marL="228600" lvl="1" indent="0">
              <a:lnSpc>
                <a:spcPct val="120000"/>
              </a:lnSpc>
            </a:pPr>
            <a:r>
              <a:rPr lang="en-GB" sz="5200" dirty="0"/>
              <a:t>Competence-based: learning at its own speed with the teacher as facilitator</a:t>
            </a:r>
          </a:p>
          <a:p>
            <a:pPr marL="228600" lvl="1" indent="0">
              <a:lnSpc>
                <a:spcPct val="120000"/>
              </a:lnSpc>
            </a:pPr>
            <a:r>
              <a:rPr lang="en-GB" sz="5200" dirty="0">
                <a:highlight>
                  <a:srgbClr val="FFFF00"/>
                </a:highlight>
              </a:rPr>
              <a:t>Questions that arise</a:t>
            </a:r>
            <a:r>
              <a:rPr lang="en-GB" sz="5200" dirty="0"/>
              <a:t>:</a:t>
            </a:r>
          </a:p>
          <a:p>
            <a:pPr marL="457200" lvl="2" indent="0">
              <a:lnSpc>
                <a:spcPct val="120000"/>
              </a:lnSpc>
            </a:pPr>
            <a:r>
              <a:rPr lang="en-GB" sz="5000" dirty="0"/>
              <a:t>Content or competence? or…</a:t>
            </a:r>
          </a:p>
          <a:p>
            <a:pPr marL="457200" lvl="2" indent="0">
              <a:lnSpc>
                <a:spcPct val="120000"/>
              </a:lnSpc>
            </a:pPr>
            <a:r>
              <a:rPr lang="en-GB" sz="5000" dirty="0"/>
              <a:t>… Content before competence? or…</a:t>
            </a:r>
          </a:p>
          <a:p>
            <a:pPr marL="457200" lvl="2" indent="0">
              <a:lnSpc>
                <a:spcPct val="120000"/>
              </a:lnSpc>
            </a:pPr>
            <a:r>
              <a:rPr lang="en-GB" sz="5000" dirty="0"/>
              <a:t>… Content AND competence?</a:t>
            </a:r>
          </a:p>
          <a:p>
            <a:pPr marL="457200" lvl="2" indent="0">
              <a:lnSpc>
                <a:spcPct val="120000"/>
              </a:lnSpc>
            </a:pPr>
            <a:r>
              <a:rPr lang="en-GB" sz="5000" dirty="0"/>
              <a:t>Is it possible to teach solfège competence-based?</a:t>
            </a:r>
          </a:p>
          <a:p>
            <a:pPr marL="0" indent="0">
              <a:spcBef>
                <a:spcPts val="600"/>
              </a:spcBef>
              <a:buNone/>
            </a:pPr>
            <a:endParaRPr lang="de-DE" sz="1400" dirty="0">
              <a:latin typeface="Calibri" panose="020F0502020204030204" pitchFamily="34" charset="0"/>
              <a:cs typeface="Calibri" panose="020F0502020204030204" pitchFamily="34" charset="0"/>
            </a:endParaRPr>
          </a:p>
          <a:p>
            <a:pPr marL="0" indent="0">
              <a:spcBef>
                <a:spcPts val="600"/>
              </a:spcBef>
              <a:buNone/>
            </a:pPr>
            <a:endParaRPr lang="de-DE" sz="14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a:p>
            <a:pPr marL="0" indent="0">
              <a:spcBef>
                <a:spcPts val="600"/>
              </a:spcBef>
              <a:buNone/>
            </a:pPr>
            <a:endParaRPr lang="en-US" sz="1800" dirty="0">
              <a:latin typeface="Calibri" panose="020F0502020204030204" pitchFamily="34" charset="0"/>
              <a:cs typeface="Calibri" panose="020F0502020204030204" pitchFamily="34" charset="0"/>
            </a:endParaRPr>
          </a:p>
        </p:txBody>
      </p:sp>
      <p:sp>
        <p:nvSpPr>
          <p:cNvPr id="8" name="Titre 7">
            <a:extLst>
              <a:ext uri="{FF2B5EF4-FFF2-40B4-BE49-F238E27FC236}">
                <a16:creationId xmlns:a16="http://schemas.microsoft.com/office/drawing/2014/main" id="{EE74AC2B-471E-43E3-BE04-13D9B8241BB4}"/>
              </a:ext>
            </a:extLst>
          </p:cNvPr>
          <p:cNvSpPr>
            <a:spLocks noGrp="1"/>
          </p:cNvSpPr>
          <p:nvPr>
            <p:ph type="title"/>
          </p:nvPr>
        </p:nvSpPr>
        <p:spPr>
          <a:xfrm>
            <a:off x="627054" y="202808"/>
            <a:ext cx="9173635" cy="990600"/>
          </a:xfrm>
        </p:spPr>
        <p:txBody>
          <a:bodyPr>
            <a:normAutofit fontScale="90000"/>
          </a:bodyPr>
          <a:lstStyle/>
          <a:p>
            <a:r>
              <a:rPr lang="de-CH" dirty="0"/>
              <a:t>Content (</a:t>
            </a:r>
            <a:r>
              <a:rPr lang="de-CH" dirty="0" err="1"/>
              <a:t>Subject</a:t>
            </a:r>
            <a:r>
              <a:rPr lang="de-CH" dirty="0"/>
              <a:t>?) </a:t>
            </a:r>
            <a:r>
              <a:rPr lang="de-CH" dirty="0" err="1"/>
              <a:t>or</a:t>
            </a:r>
            <a:r>
              <a:rPr lang="de-CH" dirty="0"/>
              <a:t> Competence</a:t>
            </a:r>
            <a:br>
              <a:rPr lang="en-US" dirty="0">
                <a:solidFill>
                  <a:schemeClr val="accent4">
                    <a:lumMod val="50000"/>
                  </a:schemeClr>
                </a:solidFill>
              </a:rPr>
            </a:br>
            <a:endParaRPr lang="de-DE" dirty="0"/>
          </a:p>
        </p:txBody>
      </p:sp>
    </p:spTree>
    <p:extLst>
      <p:ext uri="{BB962C8B-B14F-4D97-AF65-F5344CB8AC3E}">
        <p14:creationId xmlns:p14="http://schemas.microsoft.com/office/powerpoint/2010/main" val="340981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8C98067A-93A8-83A7-3E3A-68BFE7C77D2A}"/>
              </a:ext>
            </a:extLst>
          </p:cNvPr>
          <p:cNvSpPr>
            <a:spLocks noGrp="1"/>
          </p:cNvSpPr>
          <p:nvPr>
            <p:ph type="title"/>
          </p:nvPr>
        </p:nvSpPr>
        <p:spPr/>
        <p:txBody>
          <a:bodyPr/>
          <a:lstStyle/>
          <a:p>
            <a:endParaRPr lang="en-US"/>
          </a:p>
        </p:txBody>
      </p:sp>
      <p:pic>
        <p:nvPicPr>
          <p:cNvPr id="13" name="Grafik 12">
            <a:extLst>
              <a:ext uri="{FF2B5EF4-FFF2-40B4-BE49-F238E27FC236}">
                <a16:creationId xmlns:a16="http://schemas.microsoft.com/office/drawing/2014/main" id="{772E21F9-5A3E-53D0-AAF4-4EF5EBB6D0BF}"/>
              </a:ext>
            </a:extLst>
          </p:cNvPr>
          <p:cNvPicPr>
            <a:picLocks noChangeAspect="1"/>
          </p:cNvPicPr>
          <p:nvPr/>
        </p:nvPicPr>
        <p:blipFill>
          <a:blip r:embed="rId3"/>
          <a:stretch>
            <a:fillRect/>
          </a:stretch>
        </p:blipFill>
        <p:spPr>
          <a:xfrm>
            <a:off x="344056" y="0"/>
            <a:ext cx="9422097" cy="6858000"/>
          </a:xfrm>
          <a:prstGeom prst="rect">
            <a:avLst/>
          </a:prstGeom>
        </p:spPr>
      </p:pic>
      <p:sp>
        <p:nvSpPr>
          <p:cNvPr id="2" name="Text Placeholder 6">
            <a:extLst>
              <a:ext uri="{FF2B5EF4-FFF2-40B4-BE49-F238E27FC236}">
                <a16:creationId xmlns:a16="http://schemas.microsoft.com/office/drawing/2014/main" id="{F0FF4AE2-8D86-4070-37C5-037138883A3F}"/>
              </a:ext>
            </a:extLst>
          </p:cNvPr>
          <p:cNvSpPr txBox="1">
            <a:spLocks/>
          </p:cNvSpPr>
          <p:nvPr/>
        </p:nvSpPr>
        <p:spPr>
          <a:xfrm>
            <a:off x="9877891" y="2698516"/>
            <a:ext cx="2425847" cy="2718267"/>
          </a:xfrm>
          <a:prstGeom prst="rect">
            <a:avLst/>
          </a:prstGeom>
        </p:spPr>
        <p:txBody>
          <a:bodyPr vert="horz" lIns="0" tIns="0" rIns="0" bIns="0" anchor="ctr">
            <a:normAutofit fontScale="47500" lnSpcReduction="20000"/>
          </a:bodyPr>
          <a:lstStyle>
            <a:lvl1pPr marL="228600" indent="-228600" algn="l" defTabSz="914400" rtl="0" eaLnBrk="1" latinLnBrk="0" hangingPunct="1">
              <a:spcBef>
                <a:spcPts val="2000"/>
              </a:spcBef>
              <a:buClr>
                <a:schemeClr val="accent2"/>
              </a:buClr>
              <a:buSzPct val="100000"/>
              <a:buFont typeface="Wingdings" panose="05000000000000000000" pitchFamily="2"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Courier New" panose="02070309020205020404" pitchFamily="49" charset="0"/>
              <a:buChar char="o"/>
              <a:defRPr sz="16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panose="05000000000000000000" pitchFamily="2" charset="2"/>
              <a:buChar char="ü"/>
              <a:defRPr sz="14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de-CH" sz="4400" dirty="0" err="1"/>
              <a:t>SolfègeLU</a:t>
            </a:r>
            <a:r>
              <a:rPr lang="de-CH" sz="4400" dirty="0"/>
              <a:t>, </a:t>
            </a:r>
            <a:br>
              <a:rPr lang="de-CH" sz="4400" dirty="0"/>
            </a:br>
            <a:r>
              <a:rPr lang="de-CH" sz="4400" dirty="0"/>
              <a:t>3</a:t>
            </a:r>
            <a:r>
              <a:rPr lang="de-CH" sz="5100" baseline="30000" dirty="0">
                <a:solidFill>
                  <a:schemeClr val="tx1"/>
                </a:solidFill>
                <a:latin typeface="Arial"/>
                <a:ea typeface="+mj-ea"/>
                <a:cs typeface="Arial"/>
              </a:rPr>
              <a:t>rd</a:t>
            </a:r>
            <a:r>
              <a:rPr lang="de-CH" sz="4400" dirty="0"/>
              <a:t> grade, </a:t>
            </a:r>
            <a:r>
              <a:rPr lang="de-CH" sz="4400" dirty="0" err="1"/>
              <a:t>during</a:t>
            </a:r>
            <a:r>
              <a:rPr lang="de-CH" sz="4400" dirty="0"/>
              <a:t> "</a:t>
            </a:r>
            <a:r>
              <a:rPr lang="de-CH" sz="4400" dirty="0" err="1"/>
              <a:t>my</a:t>
            </a:r>
            <a:r>
              <a:rPr lang="de-CH" sz="4400" dirty="0"/>
              <a:t> time«</a:t>
            </a:r>
          </a:p>
          <a:p>
            <a:pPr lvl="1">
              <a:lnSpc>
                <a:spcPct val="120000"/>
              </a:lnSpc>
            </a:pPr>
            <a:r>
              <a:rPr lang="de-CH" sz="4200" dirty="0"/>
              <a:t>Solfège in </a:t>
            </a:r>
            <a:r>
              <a:rPr lang="de-CH" sz="4200" dirty="0" err="1"/>
              <a:t>abberation</a:t>
            </a:r>
            <a:r>
              <a:rPr lang="de-CH" sz="4200" dirty="0"/>
              <a:t> (1)</a:t>
            </a:r>
          </a:p>
          <a:p>
            <a:pPr lvl="1">
              <a:lnSpc>
                <a:spcPct val="120000"/>
              </a:lnSpc>
            </a:pPr>
            <a:r>
              <a:rPr lang="de-CH" sz="4200" dirty="0"/>
              <a:t>3rd </a:t>
            </a:r>
            <a:r>
              <a:rPr lang="de-CH" sz="4200" dirty="0" err="1"/>
              <a:t>graders</a:t>
            </a:r>
            <a:r>
              <a:rPr lang="de-CH" sz="4200" dirty="0"/>
              <a:t> </a:t>
            </a:r>
            <a:r>
              <a:rPr lang="de-CH" sz="4200" dirty="0" err="1"/>
              <a:t>are</a:t>
            </a:r>
            <a:r>
              <a:rPr lang="de-CH" sz="4200" dirty="0"/>
              <a:t> 10-11 </a:t>
            </a:r>
            <a:r>
              <a:rPr lang="de-CH" sz="4200" dirty="0" err="1"/>
              <a:t>years</a:t>
            </a:r>
            <a:r>
              <a:rPr lang="de-CH" sz="4200" dirty="0"/>
              <a:t> </a:t>
            </a:r>
            <a:r>
              <a:rPr lang="de-CH" sz="4200" dirty="0" err="1"/>
              <a:t>old</a:t>
            </a:r>
            <a:endParaRPr lang="en-US" sz="4200" dirty="0"/>
          </a:p>
        </p:txBody>
      </p:sp>
      <p:sp>
        <p:nvSpPr>
          <p:cNvPr id="3" name="Foliennummernplatzhalter 2">
            <a:extLst>
              <a:ext uri="{FF2B5EF4-FFF2-40B4-BE49-F238E27FC236}">
                <a16:creationId xmlns:a16="http://schemas.microsoft.com/office/drawing/2014/main" id="{3456CBD8-D8A5-3566-C813-72DAFE859F12}"/>
              </a:ext>
            </a:extLst>
          </p:cNvPr>
          <p:cNvSpPr>
            <a:spLocks noGrp="1"/>
          </p:cNvSpPr>
          <p:nvPr>
            <p:ph type="sldNum" sz="quarter" idx="14"/>
          </p:nvPr>
        </p:nvSpPr>
        <p:spPr/>
        <p:txBody>
          <a:bodyPr/>
          <a:lstStyle/>
          <a:p>
            <a:fld id="{1B04967B-0E26-4366-BCEE-11F907F2F855}" type="slidenum">
              <a:rPr lang="en-GB" smtClean="0"/>
              <a:t>5</a:t>
            </a:fld>
            <a:endParaRPr lang="en-GB"/>
          </a:p>
        </p:txBody>
      </p:sp>
    </p:spTree>
    <p:extLst>
      <p:ext uri="{BB962C8B-B14F-4D97-AF65-F5344CB8AC3E}">
        <p14:creationId xmlns:p14="http://schemas.microsoft.com/office/powerpoint/2010/main" val="393261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47C0B47-8706-49B1-557A-82E9AC7CC48B}"/>
              </a:ext>
            </a:extLst>
          </p:cNvPr>
          <p:cNvPicPr>
            <a:picLocks noChangeAspect="1"/>
          </p:cNvPicPr>
          <p:nvPr/>
        </p:nvPicPr>
        <p:blipFill>
          <a:blip r:embed="rId5"/>
          <a:stretch>
            <a:fillRect/>
          </a:stretch>
        </p:blipFill>
        <p:spPr>
          <a:xfrm>
            <a:off x="7327726" y="1450479"/>
            <a:ext cx="4573382" cy="5206857"/>
          </a:xfrm>
          <a:prstGeom prst="rect">
            <a:avLst/>
          </a:prstGeom>
        </p:spPr>
      </p:pic>
      <p:sp>
        <p:nvSpPr>
          <p:cNvPr id="2" name="Slide Number Placeholder 1"/>
          <p:cNvSpPr>
            <a:spLocks noGrp="1"/>
          </p:cNvSpPr>
          <p:nvPr>
            <p:ph type="sldNum" sz="quarter" idx="14"/>
          </p:nvPr>
        </p:nvSpPr>
        <p:spPr/>
        <p:txBody>
          <a:bodyPr/>
          <a:lstStyle/>
          <a:p>
            <a:pPr defTabSz="457200"/>
            <a:fld id="{1B04967B-0E26-4366-BCEE-11F907F2F855}" type="slidenum">
              <a:rPr lang="en-GB">
                <a:solidFill>
                  <a:prstClr val="black">
                    <a:tint val="75000"/>
                  </a:prstClr>
                </a:solidFill>
                <a:latin typeface="Arial"/>
              </a:rPr>
              <a:pPr defTabSz="457200"/>
              <a:t>6</a:t>
            </a:fld>
            <a:endParaRPr lang="en-GB">
              <a:solidFill>
                <a:prstClr val="black">
                  <a:tint val="75000"/>
                </a:prstClr>
              </a:solidFill>
              <a:latin typeface="Arial"/>
            </a:endParaRPr>
          </a:p>
        </p:txBody>
      </p:sp>
      <p:sp>
        <p:nvSpPr>
          <p:cNvPr id="5" name="Text Placeholder 6"/>
          <p:cNvSpPr>
            <a:spLocks noGrp="1"/>
          </p:cNvSpPr>
          <p:nvPr>
            <p:ph type="body" sz="quarter" idx="13"/>
          </p:nvPr>
        </p:nvSpPr>
        <p:spPr>
          <a:xfrm>
            <a:off x="128053" y="5611133"/>
            <a:ext cx="3642281" cy="1110343"/>
          </a:xfrm>
        </p:spPr>
        <p:txBody>
          <a:bodyPr anchor="ctr">
            <a:normAutofit fontScale="40000" lnSpcReduction="20000"/>
          </a:bodyPr>
          <a:lstStyle/>
          <a:p>
            <a:r>
              <a:rPr lang="en-GB" sz="4800" dirty="0"/>
              <a:t>Solfège in aberration (2)</a:t>
            </a:r>
          </a:p>
          <a:p>
            <a:pPr lvl="1"/>
            <a:r>
              <a:rPr lang="en-GB" sz="4600" dirty="0"/>
              <a:t>Example of a solfège lesson at the conservatoire of </a:t>
            </a:r>
            <a:r>
              <a:rPr lang="en-GB" sz="4600" dirty="0" err="1"/>
              <a:t>Taza</a:t>
            </a:r>
            <a:r>
              <a:rPr lang="en-GB" sz="4600" dirty="0"/>
              <a:t> in </a:t>
            </a:r>
            <a:r>
              <a:rPr lang="en-GB" sz="4600" dirty="0" err="1"/>
              <a:t>Marocco</a:t>
            </a:r>
            <a:r>
              <a:rPr lang="en-GB" sz="4600" dirty="0"/>
              <a:t>, added to YT in 2013!</a:t>
            </a:r>
            <a:endParaRPr lang="en-GB" sz="1600" dirty="0">
              <a:latin typeface="Calibri" panose="020F0502020204030204" pitchFamily="34" charset="0"/>
              <a:cs typeface="Calibri" panose="020F0502020204030204" pitchFamily="34" charset="0"/>
            </a:endParaRPr>
          </a:p>
        </p:txBody>
      </p:sp>
      <p:sp>
        <p:nvSpPr>
          <p:cNvPr id="9" name="Titel 8">
            <a:extLst>
              <a:ext uri="{FF2B5EF4-FFF2-40B4-BE49-F238E27FC236}">
                <a16:creationId xmlns:a16="http://schemas.microsoft.com/office/drawing/2014/main" id="{8CE61D52-ED26-DE46-D224-8663B51517DE}"/>
              </a:ext>
            </a:extLst>
          </p:cNvPr>
          <p:cNvSpPr>
            <a:spLocks noGrp="1"/>
          </p:cNvSpPr>
          <p:nvPr>
            <p:ph type="title"/>
          </p:nvPr>
        </p:nvSpPr>
        <p:spPr/>
        <p:txBody>
          <a:bodyPr/>
          <a:lstStyle/>
          <a:p>
            <a:r>
              <a:rPr lang="de-DE" dirty="0" err="1"/>
              <a:t>Comparison</a:t>
            </a:r>
            <a:r>
              <a:rPr lang="de-DE" dirty="0"/>
              <a:t> </a:t>
            </a:r>
            <a:r>
              <a:rPr lang="de-DE" dirty="0" err="1"/>
              <a:t>of</a:t>
            </a:r>
            <a:r>
              <a:rPr lang="de-DE" dirty="0"/>
              <a:t> </a:t>
            </a:r>
            <a:r>
              <a:rPr lang="de-DE" dirty="0" err="1"/>
              <a:t>didactic</a:t>
            </a:r>
            <a:r>
              <a:rPr lang="de-DE" dirty="0"/>
              <a:t> </a:t>
            </a:r>
            <a:r>
              <a:rPr lang="de-DE" dirty="0" err="1"/>
              <a:t>approaches</a:t>
            </a:r>
            <a:endParaRPr lang="de-DE" dirty="0"/>
          </a:p>
        </p:txBody>
      </p:sp>
      <p:pic>
        <p:nvPicPr>
          <p:cNvPr id="10" name="-solfÃge_MELWAZZANI_professeur_au_Conservatoire_de_taza">
            <a:hlinkClick r:id="" action="ppaction://media"/>
            <a:extLst>
              <a:ext uri="{FF2B5EF4-FFF2-40B4-BE49-F238E27FC236}">
                <a16:creationId xmlns:a16="http://schemas.microsoft.com/office/drawing/2014/main" id="{C2D95626-AD19-63A6-02B7-9D5B9959C4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3614" y="1450480"/>
            <a:ext cx="6595988" cy="3710243"/>
          </a:xfrm>
          <a:prstGeom prst="rect">
            <a:avLst/>
          </a:prstGeom>
        </p:spPr>
      </p:pic>
      <p:sp>
        <p:nvSpPr>
          <p:cNvPr id="3" name="Pfeil: nach rechts 2">
            <a:extLst>
              <a:ext uri="{FF2B5EF4-FFF2-40B4-BE49-F238E27FC236}">
                <a16:creationId xmlns:a16="http://schemas.microsoft.com/office/drawing/2014/main" id="{83436AEE-CA2B-13F5-E02C-B9C69EA83886}"/>
              </a:ext>
            </a:extLst>
          </p:cNvPr>
          <p:cNvSpPr/>
          <p:nvPr/>
        </p:nvSpPr>
        <p:spPr>
          <a:xfrm rot="16200000">
            <a:off x="2055000" y="5062623"/>
            <a:ext cx="696548" cy="484632"/>
          </a:xfrm>
          <a:prstGeom prst="rightArrow">
            <a:avLst/>
          </a:prstGeom>
          <a:solidFill>
            <a:srgbClr val="C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8754196F-3CE9-774F-C2DC-14E2364F858A}"/>
              </a:ext>
            </a:extLst>
          </p:cNvPr>
          <p:cNvSpPr txBox="1">
            <a:spLocks/>
          </p:cNvSpPr>
          <p:nvPr/>
        </p:nvSpPr>
        <p:spPr>
          <a:xfrm>
            <a:off x="3770334" y="5611132"/>
            <a:ext cx="3486242" cy="1110343"/>
          </a:xfrm>
          <a:prstGeom prst="rect">
            <a:avLst/>
          </a:prstGeom>
        </p:spPr>
        <p:txBody>
          <a:bodyPr vert="horz" lIns="0" tIns="0" rIns="0" bIns="0" anchor="ctr">
            <a:normAutofit fontScale="40000" lnSpcReduction="20000"/>
          </a:bodyPr>
          <a:lstStyle>
            <a:lvl1pPr marL="228600" indent="-228600" algn="l" defTabSz="914400" rtl="0" eaLnBrk="1" latinLnBrk="0" hangingPunct="1">
              <a:spcBef>
                <a:spcPts val="2000"/>
              </a:spcBef>
              <a:buClr>
                <a:schemeClr val="accent2"/>
              </a:buClr>
              <a:buSzPct val="100000"/>
              <a:buFont typeface="Wingdings" panose="05000000000000000000" pitchFamily="2" charset="2"/>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2"/>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2"/>
              </a:buClr>
              <a:buSzPct val="100000"/>
              <a:buFont typeface="Courier New" panose="02070309020205020404" pitchFamily="49" charset="0"/>
              <a:buChar char="o"/>
              <a:defRPr sz="16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2"/>
              </a:buClr>
              <a:buSzPct val="100000"/>
              <a:buFont typeface="Wingdings" panose="05000000000000000000" pitchFamily="2" charset="2"/>
              <a:buChar char="ü"/>
              <a:defRPr sz="14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2"/>
              </a:buClr>
              <a:buSzPct val="100000"/>
              <a:buFont typeface="Wingdings"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4800" dirty="0"/>
              <a:t>Example of a solfège lesson from a new solfège book in Luxembourg</a:t>
            </a:r>
            <a:endParaRPr lang="en-GB" sz="1800" dirty="0">
              <a:latin typeface="Calibri" panose="020F0502020204030204" pitchFamily="34" charset="0"/>
              <a:cs typeface="Calibri" panose="020F0502020204030204" pitchFamily="34" charset="0"/>
            </a:endParaRPr>
          </a:p>
        </p:txBody>
      </p:sp>
      <p:sp>
        <p:nvSpPr>
          <p:cNvPr id="7" name="Pfeil: nach rechts 6">
            <a:extLst>
              <a:ext uri="{FF2B5EF4-FFF2-40B4-BE49-F238E27FC236}">
                <a16:creationId xmlns:a16="http://schemas.microsoft.com/office/drawing/2014/main" id="{9F5F4D42-FAEA-2634-607E-8DF4B36DE3BF}"/>
              </a:ext>
            </a:extLst>
          </p:cNvPr>
          <p:cNvSpPr/>
          <p:nvPr/>
        </p:nvSpPr>
        <p:spPr>
          <a:xfrm rot="18030570">
            <a:off x="6822025" y="5266681"/>
            <a:ext cx="696548" cy="484632"/>
          </a:xfrm>
          <a:prstGeom prst="rightArrow">
            <a:avLst/>
          </a:prstGeom>
          <a:solidFill>
            <a:srgbClr val="C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584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A6904CA-554E-219F-87F2-467FC2E19562}"/>
              </a:ext>
            </a:extLst>
          </p:cNvPr>
          <p:cNvSpPr>
            <a:spLocks noGrp="1"/>
          </p:cNvSpPr>
          <p:nvPr>
            <p:ph type="title"/>
          </p:nvPr>
        </p:nvSpPr>
        <p:spPr>
          <a:xfrm>
            <a:off x="664631" y="266700"/>
            <a:ext cx="9819653" cy="990600"/>
          </a:xfrm>
        </p:spPr>
        <p:txBody>
          <a:bodyPr/>
          <a:lstStyle/>
          <a:p>
            <a:r>
              <a:rPr lang="en-GB" sz="3200" dirty="0"/>
              <a:t>Consequence of this kind of aberration</a:t>
            </a:r>
            <a:br>
              <a:rPr lang="en-GB" sz="3200" dirty="0"/>
            </a:br>
            <a:r>
              <a:rPr lang="en-GB" sz="3200" dirty="0"/>
              <a:t>Dropout of music pupils, mainly due to </a:t>
            </a:r>
            <a:r>
              <a:rPr lang="en-GB" sz="3200" dirty="0" err="1"/>
              <a:t>SolfègeLU</a:t>
            </a:r>
            <a:endParaRPr lang="en-GB" sz="3200" dirty="0"/>
          </a:p>
        </p:txBody>
      </p:sp>
      <p:graphicFrame>
        <p:nvGraphicFramePr>
          <p:cNvPr id="12" name="Chart 7">
            <a:extLst>
              <a:ext uri="{FF2B5EF4-FFF2-40B4-BE49-F238E27FC236}">
                <a16:creationId xmlns:a16="http://schemas.microsoft.com/office/drawing/2014/main" id="{00D325E6-A72B-6C56-0A12-F1D0710F8E10}"/>
              </a:ext>
            </a:extLst>
          </p:cNvPr>
          <p:cNvGraphicFramePr/>
          <p:nvPr>
            <p:extLst>
              <p:ext uri="{D42A27DB-BD31-4B8C-83A1-F6EECF244321}">
                <p14:modId xmlns:p14="http://schemas.microsoft.com/office/powerpoint/2010/main" val="3100362775"/>
              </p:ext>
            </p:extLst>
          </p:nvPr>
        </p:nvGraphicFramePr>
        <p:xfrm>
          <a:off x="1691014" y="1449672"/>
          <a:ext cx="8530224" cy="5408328"/>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4EE21CF4-A3F5-258F-8EF7-64B43D3C8B91}"/>
              </a:ext>
            </a:extLst>
          </p:cNvPr>
          <p:cNvSpPr>
            <a:spLocks noGrp="1"/>
          </p:cNvSpPr>
          <p:nvPr>
            <p:ph type="sldNum" sz="quarter" idx="14"/>
          </p:nvPr>
        </p:nvSpPr>
        <p:spPr/>
        <p:txBody>
          <a:bodyPr/>
          <a:lstStyle/>
          <a:p>
            <a:fld id="{1B04967B-0E26-4366-BCEE-11F907F2F855}" type="slidenum">
              <a:rPr lang="en-GB" smtClean="0"/>
              <a:t>7</a:t>
            </a:fld>
            <a:endParaRPr lang="en-GB"/>
          </a:p>
        </p:txBody>
      </p:sp>
    </p:spTree>
    <p:extLst>
      <p:ext uri="{BB962C8B-B14F-4D97-AF65-F5344CB8AC3E}">
        <p14:creationId xmlns:p14="http://schemas.microsoft.com/office/powerpoint/2010/main" val="383502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FA03C7-3FE9-FA83-A1AF-AC9273B8EB0A}"/>
              </a:ext>
            </a:extLst>
          </p:cNvPr>
          <p:cNvSpPr>
            <a:spLocks noGrp="1"/>
          </p:cNvSpPr>
          <p:nvPr>
            <p:ph type="body" sz="quarter" idx="13"/>
          </p:nvPr>
        </p:nvSpPr>
        <p:spPr>
          <a:xfrm>
            <a:off x="485021" y="2035107"/>
            <a:ext cx="10424642" cy="1405902"/>
          </a:xfrm>
        </p:spPr>
        <p:txBody>
          <a:bodyPr vert="horz" lIns="0" tIns="0" rIns="0" bIns="0" anchor="ctr">
            <a:normAutofit lnSpcReduction="10000"/>
          </a:bodyPr>
          <a:lstStyle/>
          <a:p>
            <a:pPr>
              <a:buClr>
                <a:schemeClr val="accent2"/>
              </a:buClr>
              <a:buSzPct val="100000"/>
              <a:buFont typeface="Wingdings" panose="05000000000000000000" pitchFamily="2" charset="2"/>
              <a:buChar char="§"/>
            </a:pPr>
            <a:r>
              <a:rPr lang="en-GB" sz="4800" dirty="0"/>
              <a:t>Critical review strategies have forced authorities to rethink programmes</a:t>
            </a:r>
          </a:p>
          <a:p>
            <a:pPr marL="228600" lvl="1" indent="0">
              <a:buClr>
                <a:schemeClr val="accent2"/>
              </a:buClr>
              <a:buSzPct val="100000"/>
              <a:buNone/>
            </a:pPr>
            <a:endParaRPr lang="en-GB" sz="4600" dirty="0"/>
          </a:p>
        </p:txBody>
      </p:sp>
      <p:sp>
        <p:nvSpPr>
          <p:cNvPr id="3" name="Titel 2">
            <a:extLst>
              <a:ext uri="{FF2B5EF4-FFF2-40B4-BE49-F238E27FC236}">
                <a16:creationId xmlns:a16="http://schemas.microsoft.com/office/drawing/2014/main" id="{15DB10E6-4243-8CE0-BAA2-64D8EF0C3A5C}"/>
              </a:ext>
            </a:extLst>
          </p:cNvPr>
          <p:cNvSpPr>
            <a:spLocks noGrp="1"/>
          </p:cNvSpPr>
          <p:nvPr>
            <p:ph type="title"/>
          </p:nvPr>
        </p:nvSpPr>
        <p:spPr>
          <a:xfrm>
            <a:off x="664632" y="266700"/>
            <a:ext cx="9719445" cy="990600"/>
          </a:xfrm>
        </p:spPr>
        <p:txBody>
          <a:bodyPr>
            <a:normAutofit/>
          </a:bodyPr>
          <a:lstStyle/>
          <a:p>
            <a:r>
              <a:rPr lang="en-GB" sz="3600" dirty="0"/>
              <a:t>Dropout of music lessons due to </a:t>
            </a:r>
            <a:r>
              <a:rPr lang="en-GB" sz="3600" dirty="0" err="1"/>
              <a:t>solfègeFR</a:t>
            </a:r>
            <a:endParaRPr lang="en-GB" sz="3600" dirty="0"/>
          </a:p>
        </p:txBody>
      </p:sp>
      <p:sp>
        <p:nvSpPr>
          <p:cNvPr id="4" name="Foliennummernplatzhalter 3">
            <a:extLst>
              <a:ext uri="{FF2B5EF4-FFF2-40B4-BE49-F238E27FC236}">
                <a16:creationId xmlns:a16="http://schemas.microsoft.com/office/drawing/2014/main" id="{EA78F76E-9130-DDC2-599B-FD50367CF7D8}"/>
              </a:ext>
            </a:extLst>
          </p:cNvPr>
          <p:cNvSpPr>
            <a:spLocks noGrp="1"/>
          </p:cNvSpPr>
          <p:nvPr>
            <p:ph type="sldNum" sz="quarter" idx="14"/>
          </p:nvPr>
        </p:nvSpPr>
        <p:spPr/>
        <p:txBody>
          <a:bodyPr/>
          <a:lstStyle/>
          <a:p>
            <a:fld id="{1B04967B-0E26-4366-BCEE-11F907F2F855}" type="slidenum">
              <a:rPr lang="en-GB" smtClean="0"/>
              <a:t>8</a:t>
            </a:fld>
            <a:endParaRPr lang="en-GB"/>
          </a:p>
        </p:txBody>
      </p:sp>
      <p:sp>
        <p:nvSpPr>
          <p:cNvPr id="7" name="Textplatzhalter 1">
            <a:extLst>
              <a:ext uri="{FF2B5EF4-FFF2-40B4-BE49-F238E27FC236}">
                <a16:creationId xmlns:a16="http://schemas.microsoft.com/office/drawing/2014/main" id="{2097F0A9-FC27-E28F-562B-3856465F17D6}"/>
              </a:ext>
            </a:extLst>
          </p:cNvPr>
          <p:cNvSpPr txBox="1">
            <a:spLocks/>
          </p:cNvSpPr>
          <p:nvPr/>
        </p:nvSpPr>
        <p:spPr>
          <a:xfrm>
            <a:off x="6391597" y="3839376"/>
            <a:ext cx="5613156" cy="1263600"/>
          </a:xfrm>
          <a:prstGeom prst="rect">
            <a:avLst/>
          </a:prstGeom>
          <a:noFill/>
        </p:spPr>
        <p:txBody>
          <a:bodyPr lIns="0" tIns="0" rIns="0" bIns="0"/>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9" name="Rectangle 7">
            <a:extLst>
              <a:ext uri="{FF2B5EF4-FFF2-40B4-BE49-F238E27FC236}">
                <a16:creationId xmlns:a16="http://schemas.microsoft.com/office/drawing/2014/main" id="{01B613C7-BB2F-01AE-9E11-B8B9D302580A}"/>
              </a:ext>
            </a:extLst>
          </p:cNvPr>
          <p:cNvSpPr/>
          <p:nvPr/>
        </p:nvSpPr>
        <p:spPr>
          <a:xfrm>
            <a:off x="2618072" y="5975180"/>
            <a:ext cx="6158540" cy="616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Le Monde: </a:t>
            </a:r>
            <a:r>
              <a:rPr lang="en-US" i="1" dirty="0">
                <a:solidFill>
                  <a:srgbClr val="FF0000"/>
                </a:solidFill>
              </a:rPr>
              <a:t>Conservatoire </a:t>
            </a:r>
            <a:r>
              <a:rPr lang="en-US" i="1" dirty="0" err="1">
                <a:solidFill>
                  <a:srgbClr val="FF0000"/>
                </a:solidFill>
              </a:rPr>
              <a:t>F.Chopin</a:t>
            </a:r>
            <a:r>
              <a:rPr lang="en-US" i="1" dirty="0">
                <a:solidFill>
                  <a:srgbClr val="FF0000"/>
                </a:solidFill>
              </a:rPr>
              <a:t>, Paris 15</a:t>
            </a:r>
            <a:r>
              <a:rPr lang="en-US" i="1" baseline="30000" dirty="0">
                <a:solidFill>
                  <a:srgbClr val="FF0000"/>
                </a:solidFill>
              </a:rPr>
              <a:t>e</a:t>
            </a:r>
          </a:p>
        </p:txBody>
      </p:sp>
      <p:pic>
        <p:nvPicPr>
          <p:cNvPr id="5" name="Picture 1">
            <a:extLst>
              <a:ext uri="{FF2B5EF4-FFF2-40B4-BE49-F238E27FC236}">
                <a16:creationId xmlns:a16="http://schemas.microsoft.com/office/drawing/2014/main" id="{BB57D686-5BCC-C803-4804-F8A22CD4C5A7}"/>
              </a:ext>
            </a:extLst>
          </p:cNvPr>
          <p:cNvPicPr>
            <a:picLocks noChangeAspect="1"/>
          </p:cNvPicPr>
          <p:nvPr/>
        </p:nvPicPr>
        <p:blipFill>
          <a:blip r:embed="rId3"/>
          <a:stretch>
            <a:fillRect/>
          </a:stretch>
        </p:blipFill>
        <p:spPr>
          <a:xfrm>
            <a:off x="523489" y="3092950"/>
            <a:ext cx="10830311" cy="2756451"/>
          </a:xfrm>
          <a:prstGeom prst="rect">
            <a:avLst/>
          </a:prstGeom>
        </p:spPr>
      </p:pic>
    </p:spTree>
    <p:extLst>
      <p:ext uri="{BB962C8B-B14F-4D97-AF65-F5344CB8AC3E}">
        <p14:creationId xmlns:p14="http://schemas.microsoft.com/office/powerpoint/2010/main" val="22903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1FA03C7-3FE9-FA83-A1AF-AC9273B8EB0A}"/>
              </a:ext>
            </a:extLst>
          </p:cNvPr>
          <p:cNvSpPr>
            <a:spLocks noGrp="1"/>
          </p:cNvSpPr>
          <p:nvPr>
            <p:ph type="body" sz="quarter" idx="13"/>
          </p:nvPr>
        </p:nvSpPr>
        <p:spPr>
          <a:xfrm>
            <a:off x="1056220" y="4299857"/>
            <a:ext cx="9488368" cy="2554841"/>
          </a:xfrm>
        </p:spPr>
        <p:txBody>
          <a:bodyPr vert="horz" lIns="0" tIns="0" rIns="0" bIns="0" anchor="ctr">
            <a:normAutofit fontScale="40000" lnSpcReduction="20000"/>
          </a:bodyPr>
          <a:lstStyle/>
          <a:p>
            <a:pPr>
              <a:buClr>
                <a:schemeClr val="accent2"/>
              </a:buClr>
              <a:buSzPct val="100000"/>
              <a:buFont typeface="Wingdings" panose="05000000000000000000" pitchFamily="2" charset="2"/>
              <a:buChar char="§"/>
            </a:pPr>
            <a:r>
              <a:rPr lang="en-GB" sz="4800" dirty="0"/>
              <a:t>Advantages</a:t>
            </a:r>
          </a:p>
          <a:p>
            <a:pPr lvl="1">
              <a:buClr>
                <a:schemeClr val="accent2"/>
              </a:buClr>
              <a:buSzPct val="100000"/>
              <a:buFont typeface="Arial" panose="020B0604020202020204" pitchFamily="34" charset="0"/>
              <a:buChar char="•"/>
            </a:pPr>
            <a:r>
              <a:rPr lang="en-GB" sz="4600" dirty="0"/>
              <a:t>Easy exercise based on a song with a text</a:t>
            </a:r>
          </a:p>
          <a:p>
            <a:pPr lvl="1">
              <a:buClr>
                <a:schemeClr val="accent2"/>
              </a:buClr>
              <a:buSzPct val="100000"/>
              <a:buFont typeface="Arial" panose="020B0604020202020204" pitchFamily="34" charset="0"/>
              <a:buChar char="•"/>
            </a:pPr>
            <a:r>
              <a:rPr lang="en-GB" sz="4600" dirty="0"/>
              <a:t>Rhythmical exercise underlays quarter notes with text </a:t>
            </a:r>
          </a:p>
          <a:p>
            <a:pPr>
              <a:buClr>
                <a:schemeClr val="accent2"/>
              </a:buClr>
              <a:buSzPct val="100000"/>
              <a:buFont typeface="Wingdings" panose="05000000000000000000" pitchFamily="2" charset="2"/>
              <a:buChar char="§"/>
            </a:pPr>
            <a:r>
              <a:rPr lang="en-GB" sz="4800" dirty="0"/>
              <a:t>Disadvantages</a:t>
            </a:r>
          </a:p>
          <a:p>
            <a:pPr lvl="1">
              <a:buClr>
                <a:schemeClr val="accent2"/>
              </a:buClr>
              <a:buSzPct val="100000"/>
              <a:buFont typeface="Arial" panose="020B0604020202020204" pitchFamily="34" charset="0"/>
              <a:buChar char="•"/>
            </a:pPr>
            <a:r>
              <a:rPr lang="en-GB" sz="4600" dirty="0"/>
              <a:t>Half tones at an age where they are not yet internalised</a:t>
            </a:r>
          </a:p>
          <a:p>
            <a:pPr lvl="1">
              <a:buClr>
                <a:schemeClr val="accent2"/>
              </a:buClr>
              <a:buSzPct val="100000"/>
              <a:buFont typeface="Arial" panose="020B0604020202020204" pitchFamily="34" charset="0"/>
              <a:buChar char="•"/>
            </a:pPr>
            <a:r>
              <a:rPr lang="en-GB" sz="4600" dirty="0"/>
              <a:t>Based on absolute solfège (not to be seen here)</a:t>
            </a:r>
          </a:p>
          <a:p>
            <a:pPr lvl="1">
              <a:buClr>
                <a:schemeClr val="accent2"/>
              </a:buClr>
              <a:buSzPct val="100000"/>
              <a:buFont typeface="Arial" panose="020B0604020202020204" pitchFamily="34" charset="0"/>
              <a:buChar char="•"/>
            </a:pPr>
            <a:r>
              <a:rPr lang="en-GB" sz="4800" dirty="0"/>
              <a:t>Learning melody and rhythm in different exercises</a:t>
            </a:r>
          </a:p>
          <a:p>
            <a:pPr lvl="1">
              <a:buClr>
                <a:schemeClr val="accent2"/>
              </a:buClr>
              <a:buSzPct val="100000"/>
              <a:buFont typeface="Arial" panose="020B0604020202020204" pitchFamily="34" charset="0"/>
              <a:buChar char="•"/>
            </a:pPr>
            <a:r>
              <a:rPr lang="en-GB" sz="4600" dirty="0"/>
              <a:t>No rhythmical differentiation </a:t>
            </a:r>
          </a:p>
        </p:txBody>
      </p:sp>
      <p:sp>
        <p:nvSpPr>
          <p:cNvPr id="3" name="Titel 2">
            <a:extLst>
              <a:ext uri="{FF2B5EF4-FFF2-40B4-BE49-F238E27FC236}">
                <a16:creationId xmlns:a16="http://schemas.microsoft.com/office/drawing/2014/main" id="{15DB10E6-4243-8CE0-BAA2-64D8EF0C3A5C}"/>
              </a:ext>
            </a:extLst>
          </p:cNvPr>
          <p:cNvSpPr>
            <a:spLocks noGrp="1"/>
          </p:cNvSpPr>
          <p:nvPr>
            <p:ph type="title"/>
          </p:nvPr>
        </p:nvSpPr>
        <p:spPr>
          <a:xfrm>
            <a:off x="614528" y="121148"/>
            <a:ext cx="9173635" cy="990600"/>
          </a:xfrm>
        </p:spPr>
        <p:txBody>
          <a:bodyPr>
            <a:normAutofit fontScale="90000"/>
          </a:bodyPr>
          <a:lstStyle/>
          <a:p>
            <a:r>
              <a:rPr lang="de-CH" sz="3600" dirty="0" err="1"/>
              <a:t>SolfègeLU</a:t>
            </a:r>
            <a:r>
              <a:rPr lang="de-CH" sz="3600" dirty="0"/>
              <a:t>, 1</a:t>
            </a:r>
            <a:r>
              <a:rPr lang="de-CH" sz="3600" baseline="30000" dirty="0"/>
              <a:t>st</a:t>
            </a:r>
            <a:r>
              <a:rPr lang="de-CH" sz="3600" dirty="0"/>
              <a:t> grade </a:t>
            </a:r>
            <a:r>
              <a:rPr lang="de-CH" sz="3600" dirty="0" err="1"/>
              <a:t>today</a:t>
            </a:r>
            <a:r>
              <a:rPr lang="de-CH" sz="3600" dirty="0"/>
              <a:t>: </a:t>
            </a:r>
            <a:br>
              <a:rPr lang="de-CH" sz="3600" dirty="0"/>
            </a:br>
            <a:r>
              <a:rPr lang="en-GB" sz="3600" dirty="0"/>
              <a:t>Attempts for more acceptance</a:t>
            </a:r>
          </a:p>
        </p:txBody>
      </p:sp>
      <p:sp>
        <p:nvSpPr>
          <p:cNvPr id="4" name="Foliennummernplatzhalter 3">
            <a:extLst>
              <a:ext uri="{FF2B5EF4-FFF2-40B4-BE49-F238E27FC236}">
                <a16:creationId xmlns:a16="http://schemas.microsoft.com/office/drawing/2014/main" id="{EA78F76E-9130-DDC2-599B-FD50367CF7D8}"/>
              </a:ext>
            </a:extLst>
          </p:cNvPr>
          <p:cNvSpPr>
            <a:spLocks noGrp="1"/>
          </p:cNvSpPr>
          <p:nvPr>
            <p:ph type="sldNum" sz="quarter" idx="14"/>
          </p:nvPr>
        </p:nvSpPr>
        <p:spPr/>
        <p:txBody>
          <a:bodyPr/>
          <a:lstStyle/>
          <a:p>
            <a:fld id="{1B04967B-0E26-4366-BCEE-11F907F2F855}" type="slidenum">
              <a:rPr lang="en-GB" smtClean="0"/>
              <a:t>9</a:t>
            </a:fld>
            <a:endParaRPr lang="en-GB"/>
          </a:p>
        </p:txBody>
      </p:sp>
      <p:pic>
        <p:nvPicPr>
          <p:cNvPr id="5" name="Grafik 4">
            <a:extLst>
              <a:ext uri="{FF2B5EF4-FFF2-40B4-BE49-F238E27FC236}">
                <a16:creationId xmlns:a16="http://schemas.microsoft.com/office/drawing/2014/main" id="{3F2DE916-20A6-2890-C973-2D0FCE246A0D}"/>
              </a:ext>
            </a:extLst>
          </p:cNvPr>
          <p:cNvPicPr>
            <a:picLocks noChangeAspect="1"/>
          </p:cNvPicPr>
          <p:nvPr/>
        </p:nvPicPr>
        <p:blipFill>
          <a:blip r:embed="rId3"/>
          <a:stretch>
            <a:fillRect/>
          </a:stretch>
        </p:blipFill>
        <p:spPr>
          <a:xfrm>
            <a:off x="0" y="1215787"/>
            <a:ext cx="6703193" cy="2980031"/>
          </a:xfrm>
          <a:prstGeom prst="rect">
            <a:avLst/>
          </a:prstGeom>
        </p:spPr>
      </p:pic>
      <p:sp>
        <p:nvSpPr>
          <p:cNvPr id="7" name="Textplatzhalter 1">
            <a:extLst>
              <a:ext uri="{FF2B5EF4-FFF2-40B4-BE49-F238E27FC236}">
                <a16:creationId xmlns:a16="http://schemas.microsoft.com/office/drawing/2014/main" id="{2097F0A9-FC27-E28F-562B-3856465F17D6}"/>
              </a:ext>
            </a:extLst>
          </p:cNvPr>
          <p:cNvSpPr txBox="1">
            <a:spLocks/>
          </p:cNvSpPr>
          <p:nvPr/>
        </p:nvSpPr>
        <p:spPr>
          <a:xfrm>
            <a:off x="6391597" y="3839376"/>
            <a:ext cx="5613156" cy="1263600"/>
          </a:xfrm>
          <a:prstGeom prst="rect">
            <a:avLst/>
          </a:prstGeom>
          <a:noFill/>
        </p:spPr>
        <p:txBody>
          <a:bodyPr lIns="0" tIns="0" rIns="0" bIns="0"/>
          <a:lstStyle>
            <a:lvl1pPr marL="228600" indent="-228600" algn="l" defTabSz="914400" rtl="0" eaLnBrk="1" latinLnBrk="0" hangingPunct="1">
              <a:spcBef>
                <a:spcPts val="2000"/>
              </a:spcBef>
              <a:buClr>
                <a:schemeClr val="accent1"/>
              </a:buClr>
              <a:buSzPct val="75000"/>
              <a:buFontTx/>
              <a:buNone/>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pic>
        <p:nvPicPr>
          <p:cNvPr id="8" name="Grafik 7">
            <a:extLst>
              <a:ext uri="{FF2B5EF4-FFF2-40B4-BE49-F238E27FC236}">
                <a16:creationId xmlns:a16="http://schemas.microsoft.com/office/drawing/2014/main" id="{B1FD0AA6-DAC6-A168-9FC0-C6CC8D36883B}"/>
              </a:ext>
            </a:extLst>
          </p:cNvPr>
          <p:cNvPicPr>
            <a:picLocks noChangeAspect="1"/>
          </p:cNvPicPr>
          <p:nvPr/>
        </p:nvPicPr>
        <p:blipFill>
          <a:blip r:embed="rId4"/>
          <a:stretch>
            <a:fillRect/>
          </a:stretch>
        </p:blipFill>
        <p:spPr>
          <a:xfrm>
            <a:off x="6953396" y="1425203"/>
            <a:ext cx="5238604" cy="2280951"/>
          </a:xfrm>
          <a:prstGeom prst="rect">
            <a:avLst/>
          </a:prstGeom>
        </p:spPr>
      </p:pic>
    </p:spTree>
    <p:extLst>
      <p:ext uri="{BB962C8B-B14F-4D97-AF65-F5344CB8AC3E}">
        <p14:creationId xmlns:p14="http://schemas.microsoft.com/office/powerpoint/2010/main" val="2868261439"/>
      </p:ext>
    </p:extLst>
  </p:cSld>
  <p:clrMapOvr>
    <a:masterClrMapping/>
  </p:clrMapOvr>
</p:sld>
</file>

<file path=ppt/theme/theme1.xml><?xml version="1.0" encoding="utf-8"?>
<a:theme xmlns:a="http://schemas.openxmlformats.org/drawingml/2006/main" name="Rector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L_PP_Template_2017_FLSHASE_with slide number" id="{9C38E63E-4977-4EF9-9602-95D35E241F93}" vid="{1BE1FFC0-DFF3-4262-B3F7-E51D2806969E}"/>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altLang="fr-FR" sz="2400" b="0" i="0" u="none" strike="noStrike" cap="none" normalizeH="0" baseline="0" smtClean="0">
            <a:ln>
              <a:noFill/>
            </a:ln>
            <a:solidFill>
              <a:schemeClr val="tx1"/>
            </a:solidFill>
            <a:effectLst/>
            <a:latin typeface="Arial" charset="0"/>
            <a:ea typeface="ＭＳ Ｐゴシック" pitchFamily="-4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730</Words>
  <Application>Microsoft Macintosh PowerPoint</Application>
  <PresentationFormat>Breitbild</PresentationFormat>
  <Paragraphs>133</Paragraphs>
  <Slides>14</Slides>
  <Notes>12</Notes>
  <HiddenSlides>0</HiddenSlides>
  <MMClips>1</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14</vt:i4>
      </vt:variant>
    </vt:vector>
  </HeadingPairs>
  <TitlesOfParts>
    <vt:vector size="21" baseType="lpstr">
      <vt:lpstr>Arial</vt:lpstr>
      <vt:lpstr>Arial Narrow</vt:lpstr>
      <vt:lpstr>Calibri</vt:lpstr>
      <vt:lpstr>Courier New</vt:lpstr>
      <vt:lpstr>Wingdings</vt:lpstr>
      <vt:lpstr>Rectorate</vt:lpstr>
      <vt:lpstr>1_Custom Design</vt:lpstr>
      <vt:lpstr>PowerPoint-Präsentation</vt:lpstr>
      <vt:lpstr>“Education in music is most sovereign, because more than anything else rhythm and harmony find their way to the inmost soul and take strongest hold upon it” Plato, Republic III. 401c-402b </vt:lpstr>
      <vt:lpstr>Content (Subject?) or Competence</vt:lpstr>
      <vt:lpstr>Content (Subject?) or Competence </vt:lpstr>
      <vt:lpstr>PowerPoint-Präsentation</vt:lpstr>
      <vt:lpstr>Comparison of didactic approaches</vt:lpstr>
      <vt:lpstr>Consequence of this kind of aberration Dropout of music pupils, mainly due to SolfègeLU</vt:lpstr>
      <vt:lpstr>Dropout of music lessons due to solfègeFR</vt:lpstr>
      <vt:lpstr>SolfègeLU, 1st grade today:  Attempts for more acceptance</vt:lpstr>
      <vt:lpstr>SolfègeLU, 3rd grade today    and then</vt:lpstr>
      <vt:lpstr>SolfègeHU, 1st (?) grade, built on an successful tradition</vt:lpstr>
      <vt:lpstr>Discussion</vt:lpstr>
      <vt:lpstr>Learning theories (for solfège)</vt:lpstr>
      <vt:lpstr>PowerPoint-Präsentation</vt:lpstr>
    </vt:vector>
  </TitlesOfParts>
  <Manager/>
  <Company>University of Luxembourg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Budapest 5. Juli 2023</dc:title>
  <dc:subject/>
  <dc:creator>Damien Sagrillo</dc:creator>
  <cp:keywords/>
  <dc:description/>
  <cp:lastModifiedBy>Damien François SAGRILLO</cp:lastModifiedBy>
  <cp:revision>164</cp:revision>
  <dcterms:created xsi:type="dcterms:W3CDTF">2022-06-20T06:38:24Z</dcterms:created>
  <dcterms:modified xsi:type="dcterms:W3CDTF">2023-07-21T15:47:19Z</dcterms:modified>
  <cp:category/>
</cp:coreProperties>
</file>