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9.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0.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1.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2.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3.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4.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18.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19.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20.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21.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22.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23.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102" r:id="rId1"/>
  </p:sldMasterIdLst>
  <p:notesMasterIdLst>
    <p:notesMasterId r:id="rId65"/>
  </p:notesMasterIdLst>
  <p:sldIdLst>
    <p:sldId id="379" r:id="rId2"/>
    <p:sldId id="391" r:id="rId3"/>
    <p:sldId id="689" r:id="rId4"/>
    <p:sldId id="686" r:id="rId5"/>
    <p:sldId id="703" r:id="rId6"/>
    <p:sldId id="650" r:id="rId7"/>
    <p:sldId id="701" r:id="rId8"/>
    <p:sldId id="702" r:id="rId9"/>
    <p:sldId id="585" r:id="rId10"/>
    <p:sldId id="694" r:id="rId11"/>
    <p:sldId id="695" r:id="rId12"/>
    <p:sldId id="696" r:id="rId13"/>
    <p:sldId id="697" r:id="rId14"/>
    <p:sldId id="698" r:id="rId15"/>
    <p:sldId id="699" r:id="rId16"/>
    <p:sldId id="700" r:id="rId17"/>
    <p:sldId id="649" r:id="rId18"/>
    <p:sldId id="659" r:id="rId19"/>
    <p:sldId id="652" r:id="rId20"/>
    <p:sldId id="660" r:id="rId21"/>
    <p:sldId id="651" r:id="rId22"/>
    <p:sldId id="655" r:id="rId23"/>
    <p:sldId id="448" r:id="rId24"/>
    <p:sldId id="705" r:id="rId25"/>
    <p:sldId id="704" r:id="rId26"/>
    <p:sldId id="465" r:id="rId27"/>
    <p:sldId id="691" r:id="rId28"/>
    <p:sldId id="658" r:id="rId29"/>
    <p:sldId id="667" r:id="rId30"/>
    <p:sldId id="670" r:id="rId31"/>
    <p:sldId id="669" r:id="rId32"/>
    <p:sldId id="672" r:id="rId33"/>
    <p:sldId id="671" r:id="rId34"/>
    <p:sldId id="673" r:id="rId35"/>
    <p:sldId id="665" r:id="rId36"/>
    <p:sldId id="687" r:id="rId37"/>
    <p:sldId id="675" r:id="rId38"/>
    <p:sldId id="680" r:id="rId39"/>
    <p:sldId id="677" r:id="rId40"/>
    <p:sldId id="681" r:id="rId41"/>
    <p:sldId id="688" r:id="rId42"/>
    <p:sldId id="657" r:id="rId43"/>
    <p:sldId id="684" r:id="rId44"/>
    <p:sldId id="683" r:id="rId45"/>
    <p:sldId id="709" r:id="rId46"/>
    <p:sldId id="706" r:id="rId47"/>
    <p:sldId id="690" r:id="rId48"/>
    <p:sldId id="685" r:id="rId49"/>
    <p:sldId id="656" r:id="rId50"/>
    <p:sldId id="707" r:id="rId51"/>
    <p:sldId id="708" r:id="rId52"/>
    <p:sldId id="692" r:id="rId53"/>
    <p:sldId id="693" r:id="rId54"/>
    <p:sldId id="668" r:id="rId55"/>
    <p:sldId id="661" r:id="rId56"/>
    <p:sldId id="586" r:id="rId57"/>
    <p:sldId id="663" r:id="rId58"/>
    <p:sldId id="662" r:id="rId59"/>
    <p:sldId id="664" r:id="rId60"/>
    <p:sldId id="674" r:id="rId61"/>
    <p:sldId id="676" r:id="rId62"/>
    <p:sldId id="678" r:id="rId63"/>
    <p:sldId id="682" r:id="rId64"/>
  </p:sldIdLst>
  <p:sldSz cx="12192000" cy="6858000"/>
  <p:notesSz cx="6797675" cy="9926638"/>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a:srgbClr val="FF0066"/>
    <a:srgbClr val="660066"/>
    <a:srgbClr val="C71309"/>
    <a:srgbClr val="700000"/>
    <a:srgbClr val="CC0099"/>
    <a:srgbClr val="FFCCFF"/>
    <a:srgbClr val="FF5DFF"/>
    <a:srgbClr val="FFABFF"/>
    <a:srgbClr val="FF97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7CE84F3-28C3-443E-9E96-99CF82512B78}" styleName="Style foncé 1 - Accentuation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940675A-B579-460E-94D1-54222C63F5DA}" styleName="Aucun style, grille du tablea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84E427A-3D55-4303-BF80-6455036E1DE7}" styleName="Style à thème 1 - Accentuation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D7AC3CCA-C797-4891-BE02-D94E43425B78}" styleName="Style moyen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527" autoAdjust="0"/>
    <p:restoredTop sz="81964" autoAdjust="0"/>
  </p:normalViewPr>
  <p:slideViewPr>
    <p:cSldViewPr snapToGrid="0">
      <p:cViewPr>
        <p:scale>
          <a:sx n="135" d="100"/>
          <a:sy n="135" d="100"/>
        </p:scale>
        <p:origin x="288" y="-1536"/>
      </p:cViewPr>
      <p:guideLst/>
    </p:cSldViewPr>
  </p:slideViewPr>
  <p:outlineViewPr>
    <p:cViewPr>
      <p:scale>
        <a:sx n="33" d="100"/>
        <a:sy n="33" d="100"/>
      </p:scale>
      <p:origin x="0" y="-18144"/>
    </p:cViewPr>
  </p:outlineViewPr>
  <p:notesTextViewPr>
    <p:cViewPr>
      <p:scale>
        <a:sx n="1" d="1"/>
        <a:sy n="1" d="1"/>
      </p:scale>
      <p:origin x="0" y="0"/>
    </p:cViewPr>
  </p:notesTextViewPr>
  <p:sorterViewPr>
    <p:cViewPr>
      <p:scale>
        <a:sx n="100" d="100"/>
        <a:sy n="100" d="100"/>
      </p:scale>
      <p:origin x="0" y="0"/>
    </p:cViewPr>
  </p:sorterViewPr>
  <p:notesViewPr>
    <p:cSldViewPr snapToGrid="0">
      <p:cViewPr>
        <p:scale>
          <a:sx n="100" d="100"/>
          <a:sy n="100" d="100"/>
        </p:scale>
        <p:origin x="1752" y="-30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notesMaster" Target="notesMasters/notesMaster1.xml"/><Relationship Id="rId66" Type="http://schemas.openxmlformats.org/officeDocument/2006/relationships/presProps" Target="presProps.xml"/><Relationship Id="rId67" Type="http://schemas.openxmlformats.org/officeDocument/2006/relationships/viewProps" Target="viewProps.xml"/><Relationship Id="rId68" Type="http://schemas.openxmlformats.org/officeDocument/2006/relationships/theme" Target="theme/theme1.xml"/><Relationship Id="rId69"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663DDB8-9E77-9742-99B8-199904107D63}" type="doc">
      <dgm:prSet loTypeId="urn:microsoft.com/office/officeart/2005/8/layout/hierarchy3" loCatId="" qsTypeId="urn:microsoft.com/office/officeart/2005/8/quickstyle/3D2" qsCatId="3D" csTypeId="urn:microsoft.com/office/officeart/2005/8/colors/colorful2" csCatId="colorful" phldr="1"/>
      <dgm:spPr/>
      <dgm:t>
        <a:bodyPr/>
        <a:lstStyle/>
        <a:p>
          <a:endParaRPr lang="fr-FR"/>
        </a:p>
      </dgm:t>
    </dgm:pt>
    <dgm:pt modelId="{E1466BBA-DC86-2645-B898-D91C49B80490}">
      <dgm:prSet phldrT="[Text]"/>
      <dgm:spPr/>
      <dgm:t>
        <a:bodyPr/>
        <a:lstStyle/>
        <a:p>
          <a:r>
            <a:rPr lang="fr-FR" err="1" smtClean="0"/>
            <a:t>Anthropocentric</a:t>
          </a:r>
          <a:r>
            <a:rPr lang="fr-FR" smtClean="0"/>
            <a:t> </a:t>
          </a:r>
          <a:r>
            <a:rPr lang="fr-FR" err="1" smtClean="0"/>
            <a:t>rights</a:t>
          </a:r>
          <a:endParaRPr lang="fr-FR"/>
        </a:p>
      </dgm:t>
    </dgm:pt>
    <dgm:pt modelId="{8E23301E-CFCB-594D-AECE-B03A4A8F56D4}" type="parTrans" cxnId="{E473678D-8FE3-A149-B848-2273DA4A010B}">
      <dgm:prSet/>
      <dgm:spPr/>
      <dgm:t>
        <a:bodyPr/>
        <a:lstStyle/>
        <a:p>
          <a:endParaRPr lang="fr-FR"/>
        </a:p>
      </dgm:t>
    </dgm:pt>
    <dgm:pt modelId="{6DBCA553-F20D-B641-8461-128199430006}" type="sibTrans" cxnId="{E473678D-8FE3-A149-B848-2273DA4A010B}">
      <dgm:prSet/>
      <dgm:spPr/>
      <dgm:t>
        <a:bodyPr/>
        <a:lstStyle/>
        <a:p>
          <a:endParaRPr lang="fr-FR"/>
        </a:p>
      </dgm:t>
    </dgm:pt>
    <dgm:pt modelId="{C2CD047D-706F-7E41-8A74-AE035572903C}">
      <dgm:prSet phldrT="[Text]"/>
      <dgm:spPr/>
      <dgm:t>
        <a:bodyPr/>
        <a:lstStyle/>
        <a:p>
          <a:r>
            <a:rPr lang="fr-FR" err="1" smtClean="0"/>
            <a:t>Biocentric</a:t>
          </a:r>
          <a:r>
            <a:rPr lang="fr-FR" smtClean="0"/>
            <a:t>  </a:t>
          </a:r>
          <a:r>
            <a:rPr lang="fr-FR" err="1" smtClean="0"/>
            <a:t>rights</a:t>
          </a:r>
          <a:endParaRPr lang="fr-FR"/>
        </a:p>
      </dgm:t>
    </dgm:pt>
    <dgm:pt modelId="{A87DAAE4-5515-CE46-9243-66412E1F96D8}" type="parTrans" cxnId="{D6F31320-D29D-0F4C-8ED3-F80772C047A1}">
      <dgm:prSet/>
      <dgm:spPr/>
      <dgm:t>
        <a:bodyPr/>
        <a:lstStyle/>
        <a:p>
          <a:endParaRPr lang="fr-FR"/>
        </a:p>
      </dgm:t>
    </dgm:pt>
    <dgm:pt modelId="{C5FCE8A7-60A1-3C46-8AE9-639D34F701CA}" type="sibTrans" cxnId="{D6F31320-D29D-0F4C-8ED3-F80772C047A1}">
      <dgm:prSet/>
      <dgm:spPr/>
      <dgm:t>
        <a:bodyPr/>
        <a:lstStyle/>
        <a:p>
          <a:endParaRPr lang="fr-FR"/>
        </a:p>
      </dgm:t>
    </dgm:pt>
    <dgm:pt modelId="{AEB47B4E-C651-B14A-A9D5-88101FA6658E}">
      <dgm:prSet phldrT="[Text]"/>
      <dgm:spPr/>
      <dgm:t>
        <a:bodyPr/>
        <a:lstStyle/>
        <a:p>
          <a:r>
            <a:rPr lang="fr-FR" smtClean="0"/>
            <a:t>Attribution of  </a:t>
          </a:r>
          <a:r>
            <a:rPr lang="fr-FR" err="1" smtClean="0"/>
            <a:t>rights</a:t>
          </a:r>
          <a:r>
            <a:rPr lang="fr-FR" smtClean="0"/>
            <a:t> to  </a:t>
          </a:r>
          <a:r>
            <a:rPr lang="fr-FR" err="1" smtClean="0"/>
            <a:t>animated</a:t>
          </a:r>
          <a:r>
            <a:rPr lang="fr-FR" smtClean="0"/>
            <a:t> non </a:t>
          </a:r>
          <a:r>
            <a:rPr lang="fr-FR" err="1" smtClean="0"/>
            <a:t>human</a:t>
          </a:r>
          <a:r>
            <a:rPr lang="fr-FR" smtClean="0"/>
            <a:t> </a:t>
          </a:r>
          <a:r>
            <a:rPr lang="fr-FR" err="1" smtClean="0"/>
            <a:t>beings</a:t>
          </a:r>
          <a:endParaRPr lang="fr-FR" smtClean="0"/>
        </a:p>
      </dgm:t>
    </dgm:pt>
    <dgm:pt modelId="{803465C0-D7DA-6844-B95A-748CD0DC3C34}" type="parTrans" cxnId="{2DD78481-9F6B-E541-84F2-A1DFE5CF609E}">
      <dgm:prSet/>
      <dgm:spPr/>
      <dgm:t>
        <a:bodyPr/>
        <a:lstStyle/>
        <a:p>
          <a:endParaRPr lang="fr-FR"/>
        </a:p>
      </dgm:t>
    </dgm:pt>
    <dgm:pt modelId="{FC64C3B7-5101-D945-9281-93E0EC7BC77F}" type="sibTrans" cxnId="{2DD78481-9F6B-E541-84F2-A1DFE5CF609E}">
      <dgm:prSet/>
      <dgm:spPr/>
      <dgm:t>
        <a:bodyPr/>
        <a:lstStyle/>
        <a:p>
          <a:endParaRPr lang="fr-FR"/>
        </a:p>
      </dgm:t>
    </dgm:pt>
    <dgm:pt modelId="{923A59D8-B3AD-EE48-B31B-E65A5F049572}">
      <dgm:prSet phldrT="[Text]"/>
      <dgm:spPr/>
      <dgm:t>
        <a:bodyPr/>
        <a:lstStyle/>
        <a:p>
          <a:r>
            <a:rPr lang="fr-FR" smtClean="0"/>
            <a:t>Protection of the </a:t>
          </a:r>
          <a:r>
            <a:rPr lang="fr-FR" err="1" smtClean="0"/>
            <a:t>human</a:t>
          </a:r>
          <a:r>
            <a:rPr lang="fr-FR" smtClean="0"/>
            <a:t> </a:t>
          </a:r>
          <a:r>
            <a:rPr lang="fr-FR" err="1" smtClean="0"/>
            <a:t>being</a:t>
          </a:r>
          <a:endParaRPr lang="fr-FR"/>
        </a:p>
      </dgm:t>
    </dgm:pt>
    <dgm:pt modelId="{7D1FF341-5C96-4446-A95D-6D78A1F3BDB5}" type="parTrans" cxnId="{FBF08E7B-C28A-E446-8439-0DBC42701683}">
      <dgm:prSet/>
      <dgm:spPr/>
      <dgm:t>
        <a:bodyPr/>
        <a:lstStyle/>
        <a:p>
          <a:endParaRPr lang="de-DE"/>
        </a:p>
      </dgm:t>
    </dgm:pt>
    <dgm:pt modelId="{9C070092-280B-F84D-BAF8-A8008FC24EE5}" type="sibTrans" cxnId="{FBF08E7B-C28A-E446-8439-0DBC42701683}">
      <dgm:prSet/>
      <dgm:spPr/>
      <dgm:t>
        <a:bodyPr/>
        <a:lstStyle/>
        <a:p>
          <a:endParaRPr lang="de-DE"/>
        </a:p>
      </dgm:t>
    </dgm:pt>
    <dgm:pt modelId="{08D43454-D748-EF47-8FF8-16A2069B9C6B}">
      <dgm:prSet phldrT="[Text]"/>
      <dgm:spPr/>
      <dgm:t>
        <a:bodyPr/>
        <a:lstStyle/>
        <a:p>
          <a:r>
            <a:rPr lang="fr-FR" smtClean="0"/>
            <a:t>Indirect protection of the </a:t>
          </a:r>
          <a:r>
            <a:rPr lang="fr-FR" err="1" smtClean="0"/>
            <a:t>environment</a:t>
          </a:r>
          <a:endParaRPr lang="fr-FR"/>
        </a:p>
      </dgm:t>
    </dgm:pt>
    <dgm:pt modelId="{ECF5E713-9B86-FE45-BBA5-35C1D95076AF}" type="parTrans" cxnId="{4E609702-80D6-D14C-B49D-A341CDC15CB3}">
      <dgm:prSet/>
      <dgm:spPr/>
      <dgm:t>
        <a:bodyPr/>
        <a:lstStyle/>
        <a:p>
          <a:endParaRPr lang="de-DE"/>
        </a:p>
      </dgm:t>
    </dgm:pt>
    <dgm:pt modelId="{4E6B271E-B2FF-264E-9500-8701ED0ED66B}" type="sibTrans" cxnId="{4E609702-80D6-D14C-B49D-A341CDC15CB3}">
      <dgm:prSet/>
      <dgm:spPr/>
      <dgm:t>
        <a:bodyPr/>
        <a:lstStyle/>
        <a:p>
          <a:endParaRPr lang="de-DE"/>
        </a:p>
      </dgm:t>
    </dgm:pt>
    <dgm:pt modelId="{32E5B67B-22AB-E947-803D-865B75CD52B1}">
      <dgm:prSet phldrT="[Text]"/>
      <dgm:spPr/>
      <dgm:t>
        <a:bodyPr/>
        <a:lstStyle/>
        <a:p>
          <a:r>
            <a:rPr lang="fr-FR" err="1" smtClean="0"/>
            <a:t>Ecocentric</a:t>
          </a:r>
          <a:r>
            <a:rPr lang="fr-FR" smtClean="0"/>
            <a:t> </a:t>
          </a:r>
          <a:r>
            <a:rPr lang="fr-FR" err="1" smtClean="0"/>
            <a:t>rights</a:t>
          </a:r>
          <a:endParaRPr lang="fr-FR"/>
        </a:p>
      </dgm:t>
    </dgm:pt>
    <dgm:pt modelId="{933AA4C7-2A99-984C-9384-DAF3728E7EA5}" type="parTrans" cxnId="{5D32598E-5D51-724E-A5B2-79CA87DB8FE0}">
      <dgm:prSet/>
      <dgm:spPr/>
      <dgm:t>
        <a:bodyPr/>
        <a:lstStyle/>
        <a:p>
          <a:endParaRPr lang="de-DE"/>
        </a:p>
      </dgm:t>
    </dgm:pt>
    <dgm:pt modelId="{2E0CF292-E7FD-E64C-9241-239E0E43473A}" type="sibTrans" cxnId="{5D32598E-5D51-724E-A5B2-79CA87DB8FE0}">
      <dgm:prSet/>
      <dgm:spPr/>
      <dgm:t>
        <a:bodyPr/>
        <a:lstStyle/>
        <a:p>
          <a:endParaRPr lang="de-DE"/>
        </a:p>
      </dgm:t>
    </dgm:pt>
    <dgm:pt modelId="{B76DF39E-E783-2647-88E0-4B4E322220D0}">
      <dgm:prSet phldrT="[Text]"/>
      <dgm:spPr/>
      <dgm:t>
        <a:bodyPr/>
        <a:lstStyle/>
        <a:p>
          <a:r>
            <a:rPr lang="fr-FR" smtClean="0"/>
            <a:t>Attribution of </a:t>
          </a:r>
          <a:r>
            <a:rPr lang="fr-FR" err="1" smtClean="0"/>
            <a:t>rights</a:t>
          </a:r>
          <a:r>
            <a:rPr lang="fr-FR" smtClean="0"/>
            <a:t> to </a:t>
          </a:r>
          <a:r>
            <a:rPr lang="fr-FR" err="1" smtClean="0"/>
            <a:t>eco</a:t>
          </a:r>
          <a:r>
            <a:rPr lang="fr-FR" smtClean="0"/>
            <a:t> </a:t>
          </a:r>
          <a:r>
            <a:rPr lang="fr-FR" err="1" smtClean="0"/>
            <a:t>systems</a:t>
          </a:r>
          <a:endParaRPr lang="fr-FR" smtClean="0"/>
        </a:p>
      </dgm:t>
    </dgm:pt>
    <dgm:pt modelId="{8666F1E4-E100-2F41-BDE0-EB46143F54AE}" type="parTrans" cxnId="{6DFE84FF-2EE2-9649-AE73-C70237F46BEF}">
      <dgm:prSet/>
      <dgm:spPr/>
      <dgm:t>
        <a:bodyPr/>
        <a:lstStyle/>
        <a:p>
          <a:endParaRPr lang="de-DE"/>
        </a:p>
      </dgm:t>
    </dgm:pt>
    <dgm:pt modelId="{1EAEB5B9-C8CD-DB45-8019-3A7AACAE2BA2}" type="sibTrans" cxnId="{6DFE84FF-2EE2-9649-AE73-C70237F46BEF}">
      <dgm:prSet/>
      <dgm:spPr/>
      <dgm:t>
        <a:bodyPr/>
        <a:lstStyle/>
        <a:p>
          <a:endParaRPr lang="de-DE"/>
        </a:p>
      </dgm:t>
    </dgm:pt>
    <dgm:pt modelId="{0B4A47C1-5AF0-B34E-81DB-14475CD36450}">
      <dgm:prSet phldrT="[Text]"/>
      <dgm:spPr/>
      <dgm:t>
        <a:bodyPr/>
        <a:lstStyle/>
        <a:p>
          <a:r>
            <a:rPr lang="fr-FR" err="1" smtClean="0"/>
            <a:t>Intrinsic</a:t>
          </a:r>
          <a:r>
            <a:rPr lang="fr-FR" smtClean="0"/>
            <a:t> </a:t>
          </a:r>
          <a:r>
            <a:rPr lang="fr-FR" err="1" smtClean="0"/>
            <a:t>worth</a:t>
          </a:r>
          <a:r>
            <a:rPr lang="fr-FR" smtClean="0"/>
            <a:t> of living </a:t>
          </a:r>
          <a:r>
            <a:rPr lang="fr-FR" err="1" smtClean="0"/>
            <a:t>creatures</a:t>
          </a:r>
          <a:endParaRPr lang="fr-FR" smtClean="0"/>
        </a:p>
      </dgm:t>
    </dgm:pt>
    <dgm:pt modelId="{540A4F59-1E0C-7F4F-A497-F9BDB21E0125}" type="parTrans" cxnId="{31292E95-DD02-8B46-914E-CCB177A47778}">
      <dgm:prSet/>
      <dgm:spPr/>
      <dgm:t>
        <a:bodyPr/>
        <a:lstStyle/>
        <a:p>
          <a:endParaRPr lang="de-DE"/>
        </a:p>
      </dgm:t>
    </dgm:pt>
    <dgm:pt modelId="{DE7484AB-FA2D-5546-9116-B7C8FA03A5A0}" type="sibTrans" cxnId="{31292E95-DD02-8B46-914E-CCB177A47778}">
      <dgm:prSet/>
      <dgm:spPr/>
      <dgm:t>
        <a:bodyPr/>
        <a:lstStyle/>
        <a:p>
          <a:endParaRPr lang="de-DE"/>
        </a:p>
      </dgm:t>
    </dgm:pt>
    <dgm:pt modelId="{338977A8-27AE-384B-BBA0-E646EE970AC3}">
      <dgm:prSet phldrT="[Text]"/>
      <dgm:spPr/>
      <dgm:t>
        <a:bodyPr/>
        <a:lstStyle/>
        <a:p>
          <a:r>
            <a:rPr lang="fr-FR" err="1" smtClean="0"/>
            <a:t>f.e</a:t>
          </a:r>
          <a:r>
            <a:rPr lang="fr-FR" smtClean="0"/>
            <a:t>.  </a:t>
          </a:r>
          <a:r>
            <a:rPr lang="fr-FR" err="1" smtClean="0"/>
            <a:t>rivers</a:t>
          </a:r>
          <a:r>
            <a:rPr lang="fr-FR" smtClean="0"/>
            <a:t>, </a:t>
          </a:r>
          <a:r>
            <a:rPr lang="fr-FR" err="1" smtClean="0"/>
            <a:t>forests</a:t>
          </a:r>
          <a:r>
            <a:rPr lang="fr-FR" smtClean="0"/>
            <a:t>, </a:t>
          </a:r>
          <a:r>
            <a:rPr lang="fr-FR" err="1" smtClean="0"/>
            <a:t>lakes</a:t>
          </a:r>
          <a:r>
            <a:rPr lang="fr-FR" smtClean="0"/>
            <a:t>...</a:t>
          </a:r>
        </a:p>
      </dgm:t>
    </dgm:pt>
    <dgm:pt modelId="{365BBDB3-EB59-F640-8B40-BEB44E479067}" type="parTrans" cxnId="{8A8A5C1A-0197-A14F-A1DA-CE14F0819371}">
      <dgm:prSet/>
      <dgm:spPr/>
      <dgm:t>
        <a:bodyPr/>
        <a:lstStyle/>
        <a:p>
          <a:endParaRPr lang="de-DE"/>
        </a:p>
      </dgm:t>
    </dgm:pt>
    <dgm:pt modelId="{7A88FF3F-D0B6-F844-90D0-672C54D99D39}" type="sibTrans" cxnId="{8A8A5C1A-0197-A14F-A1DA-CE14F0819371}">
      <dgm:prSet/>
      <dgm:spPr/>
      <dgm:t>
        <a:bodyPr/>
        <a:lstStyle/>
        <a:p>
          <a:endParaRPr lang="de-DE"/>
        </a:p>
      </dgm:t>
    </dgm:pt>
    <dgm:pt modelId="{7A04E6CB-6602-2149-AC6A-7C36F45DF32B}">
      <dgm:prSet phldrT="[Text]"/>
      <dgm:spPr/>
      <dgm:t>
        <a:bodyPr/>
        <a:lstStyle/>
        <a:p>
          <a:r>
            <a:rPr lang="fr-FR" err="1" smtClean="0"/>
            <a:t>f.e</a:t>
          </a:r>
          <a:r>
            <a:rPr lang="fr-FR" smtClean="0"/>
            <a:t>. orang outans, </a:t>
          </a:r>
          <a:r>
            <a:rPr lang="fr-FR" err="1" smtClean="0"/>
            <a:t>chimpanzees</a:t>
          </a:r>
          <a:r>
            <a:rPr lang="mr-IN" smtClean="0"/>
            <a:t>…</a:t>
          </a:r>
          <a:endParaRPr lang="fr-FR" smtClean="0"/>
        </a:p>
      </dgm:t>
    </dgm:pt>
    <dgm:pt modelId="{63F0CE49-51FD-7749-B20F-E3F489520AD6}" type="parTrans" cxnId="{344800A9-8CD4-F242-A71A-D448D08F8739}">
      <dgm:prSet/>
      <dgm:spPr/>
      <dgm:t>
        <a:bodyPr/>
        <a:lstStyle/>
        <a:p>
          <a:endParaRPr lang="de-DE"/>
        </a:p>
      </dgm:t>
    </dgm:pt>
    <dgm:pt modelId="{47D92874-113D-FE40-A91B-6714C35FCD6E}" type="sibTrans" cxnId="{344800A9-8CD4-F242-A71A-D448D08F8739}">
      <dgm:prSet/>
      <dgm:spPr/>
      <dgm:t>
        <a:bodyPr/>
        <a:lstStyle/>
        <a:p>
          <a:endParaRPr lang="de-DE"/>
        </a:p>
      </dgm:t>
    </dgm:pt>
    <dgm:pt modelId="{E1C2C7DB-5BB3-5847-8983-70F84F2BA222}">
      <dgm:prSet phldrT="[Text]"/>
      <dgm:spPr/>
      <dgm:t>
        <a:bodyPr/>
        <a:lstStyle/>
        <a:p>
          <a:r>
            <a:rPr lang="fr-FR" err="1" smtClean="0"/>
            <a:t>Intrinsic</a:t>
          </a:r>
          <a:r>
            <a:rPr lang="fr-FR" smtClean="0"/>
            <a:t> </a:t>
          </a:r>
          <a:r>
            <a:rPr lang="fr-FR" err="1" smtClean="0"/>
            <a:t>worth</a:t>
          </a:r>
          <a:r>
            <a:rPr lang="fr-FR" smtClean="0"/>
            <a:t> of Nature</a:t>
          </a:r>
        </a:p>
      </dgm:t>
    </dgm:pt>
    <dgm:pt modelId="{C7AE56E5-41DE-9348-8ADC-C9AFA5B96265}" type="parTrans" cxnId="{13AC449D-39A0-E64F-B40D-3FA3F2AF6FCE}">
      <dgm:prSet/>
      <dgm:spPr/>
      <dgm:t>
        <a:bodyPr/>
        <a:lstStyle/>
        <a:p>
          <a:endParaRPr lang="de-DE"/>
        </a:p>
      </dgm:t>
    </dgm:pt>
    <dgm:pt modelId="{6270FA0F-0140-9A40-9476-7E6F2B725D5C}" type="sibTrans" cxnId="{13AC449D-39A0-E64F-B40D-3FA3F2AF6FCE}">
      <dgm:prSet/>
      <dgm:spPr/>
      <dgm:t>
        <a:bodyPr/>
        <a:lstStyle/>
        <a:p>
          <a:endParaRPr lang="de-DE"/>
        </a:p>
      </dgm:t>
    </dgm:pt>
    <dgm:pt modelId="{B93C0F3E-D78C-694D-8C19-A0FD79A456A3}">
      <dgm:prSet phldrT="[Text]"/>
      <dgm:spPr/>
      <dgm:t>
        <a:bodyPr/>
        <a:lstStyle/>
        <a:p>
          <a:r>
            <a:rPr lang="fr-FR" err="1" smtClean="0"/>
            <a:t>Environment</a:t>
          </a:r>
          <a:r>
            <a:rPr lang="fr-FR" smtClean="0"/>
            <a:t> </a:t>
          </a:r>
          <a:r>
            <a:rPr lang="fr-FR" err="1" smtClean="0"/>
            <a:t>is</a:t>
          </a:r>
          <a:r>
            <a:rPr lang="fr-FR" smtClean="0"/>
            <a:t> a </a:t>
          </a:r>
          <a:r>
            <a:rPr lang="fr-FR" err="1" smtClean="0"/>
            <a:t>commodity</a:t>
          </a:r>
          <a:r>
            <a:rPr lang="fr-FR" smtClean="0"/>
            <a:t> </a:t>
          </a:r>
          <a:r>
            <a:rPr lang="fr-FR" smtClean="0">
              <a:sym typeface="Wingdings"/>
            </a:rPr>
            <a:t></a:t>
          </a:r>
          <a:r>
            <a:rPr lang="fr-FR" smtClean="0"/>
            <a:t> no </a:t>
          </a:r>
          <a:r>
            <a:rPr lang="fr-FR" err="1" smtClean="0"/>
            <a:t>intrinsic</a:t>
          </a:r>
          <a:r>
            <a:rPr lang="fr-FR" smtClean="0"/>
            <a:t> </a:t>
          </a:r>
          <a:r>
            <a:rPr lang="fr-FR" err="1" smtClean="0"/>
            <a:t>worth</a:t>
          </a:r>
          <a:r>
            <a:rPr lang="fr-FR" smtClean="0"/>
            <a:t>. </a:t>
          </a:r>
          <a:endParaRPr lang="fr-FR"/>
        </a:p>
      </dgm:t>
    </dgm:pt>
    <dgm:pt modelId="{E75D155F-75F6-F04E-A44A-F54FC01A539F}" type="parTrans" cxnId="{644173F4-960E-8F42-9AA0-F489E2B1D4D1}">
      <dgm:prSet/>
      <dgm:spPr/>
      <dgm:t>
        <a:bodyPr/>
        <a:lstStyle/>
        <a:p>
          <a:endParaRPr lang="de-DE"/>
        </a:p>
      </dgm:t>
    </dgm:pt>
    <dgm:pt modelId="{34036A3E-B097-5941-AFDD-DA893841F1FF}" type="sibTrans" cxnId="{644173F4-960E-8F42-9AA0-F489E2B1D4D1}">
      <dgm:prSet/>
      <dgm:spPr/>
      <dgm:t>
        <a:bodyPr/>
        <a:lstStyle/>
        <a:p>
          <a:endParaRPr lang="de-DE"/>
        </a:p>
      </dgm:t>
    </dgm:pt>
    <dgm:pt modelId="{44AF3071-24E4-B143-B8A1-F4361E8DF5E1}">
      <dgm:prSet phldrT="[Text]"/>
      <dgm:spPr/>
      <dgm:t>
        <a:bodyPr/>
        <a:lstStyle/>
        <a:p>
          <a:r>
            <a:rPr lang="fr-FR" err="1" smtClean="0"/>
            <a:t>Human</a:t>
          </a:r>
          <a:r>
            <a:rPr lang="fr-FR" smtClean="0"/>
            <a:t> </a:t>
          </a:r>
          <a:r>
            <a:rPr lang="fr-FR" err="1" smtClean="0"/>
            <a:t>dignity</a:t>
          </a:r>
          <a:endParaRPr lang="fr-FR"/>
        </a:p>
      </dgm:t>
    </dgm:pt>
    <dgm:pt modelId="{06958ABB-217B-7443-A2F3-1FD166DE29BF}" type="parTrans" cxnId="{ECE5D025-429B-E94A-9E9F-E89E10694F9A}">
      <dgm:prSet/>
      <dgm:spPr/>
      <dgm:t>
        <a:bodyPr/>
        <a:lstStyle/>
        <a:p>
          <a:endParaRPr lang="de-DE"/>
        </a:p>
      </dgm:t>
    </dgm:pt>
    <dgm:pt modelId="{3745E06F-814F-4144-BEB5-02259A6D9006}" type="sibTrans" cxnId="{ECE5D025-429B-E94A-9E9F-E89E10694F9A}">
      <dgm:prSet/>
      <dgm:spPr/>
      <dgm:t>
        <a:bodyPr/>
        <a:lstStyle/>
        <a:p>
          <a:endParaRPr lang="de-DE"/>
        </a:p>
      </dgm:t>
    </dgm:pt>
    <dgm:pt modelId="{FE235D6D-9A68-9749-A636-F28CC0BA0A28}">
      <dgm:prSet phldrT="[Text]"/>
      <dgm:spPr/>
      <dgm:t>
        <a:bodyPr/>
        <a:lstStyle/>
        <a:p>
          <a:r>
            <a:rPr lang="fr-FR" smtClean="0"/>
            <a:t>Animal </a:t>
          </a:r>
          <a:r>
            <a:rPr lang="fr-FR" err="1" smtClean="0"/>
            <a:t>dignity</a:t>
          </a:r>
          <a:endParaRPr lang="fr-FR" smtClean="0"/>
        </a:p>
      </dgm:t>
    </dgm:pt>
    <dgm:pt modelId="{32AF3E74-DE11-F04F-B8F3-6AEEA82714C9}" type="parTrans" cxnId="{5941D924-AD4C-FB45-9408-B9DCA9F50A5B}">
      <dgm:prSet/>
      <dgm:spPr/>
      <dgm:t>
        <a:bodyPr/>
        <a:lstStyle/>
        <a:p>
          <a:endParaRPr lang="de-DE"/>
        </a:p>
      </dgm:t>
    </dgm:pt>
    <dgm:pt modelId="{6443EEAD-B06F-2140-AAD3-A60F315F39AA}" type="sibTrans" cxnId="{5941D924-AD4C-FB45-9408-B9DCA9F50A5B}">
      <dgm:prSet/>
      <dgm:spPr/>
      <dgm:t>
        <a:bodyPr/>
        <a:lstStyle/>
        <a:p>
          <a:endParaRPr lang="de-DE"/>
        </a:p>
      </dgm:t>
    </dgm:pt>
    <dgm:pt modelId="{BE4D5B26-8501-B843-9527-E9D3E4E6BCF4}" type="pres">
      <dgm:prSet presAssocID="{1663DDB8-9E77-9742-99B8-199904107D63}" presName="diagram" presStyleCnt="0">
        <dgm:presLayoutVars>
          <dgm:chPref val="1"/>
          <dgm:dir/>
          <dgm:animOne val="branch"/>
          <dgm:animLvl val="lvl"/>
          <dgm:resizeHandles/>
        </dgm:presLayoutVars>
      </dgm:prSet>
      <dgm:spPr/>
      <dgm:t>
        <a:bodyPr/>
        <a:lstStyle/>
        <a:p>
          <a:endParaRPr lang="fr-FR"/>
        </a:p>
      </dgm:t>
    </dgm:pt>
    <dgm:pt modelId="{94B1041B-32AC-3B43-BCA2-AE69FE2962C6}" type="pres">
      <dgm:prSet presAssocID="{E1466BBA-DC86-2645-B898-D91C49B80490}" presName="root" presStyleCnt="0"/>
      <dgm:spPr/>
      <dgm:t>
        <a:bodyPr/>
        <a:lstStyle/>
        <a:p>
          <a:endParaRPr lang="de-DE"/>
        </a:p>
      </dgm:t>
    </dgm:pt>
    <dgm:pt modelId="{DDF78BFB-4754-A645-B3FD-DEA63DBC867F}" type="pres">
      <dgm:prSet presAssocID="{E1466BBA-DC86-2645-B898-D91C49B80490}" presName="rootComposite" presStyleCnt="0"/>
      <dgm:spPr/>
      <dgm:t>
        <a:bodyPr/>
        <a:lstStyle/>
        <a:p>
          <a:endParaRPr lang="de-DE"/>
        </a:p>
      </dgm:t>
    </dgm:pt>
    <dgm:pt modelId="{F13D9F4B-A7CB-9E44-B721-CE448F35CCF0}" type="pres">
      <dgm:prSet presAssocID="{E1466BBA-DC86-2645-B898-D91C49B80490}" presName="rootText" presStyleLbl="node1" presStyleIdx="0" presStyleCnt="3" custLinFactNeighborY="-895"/>
      <dgm:spPr/>
      <dgm:t>
        <a:bodyPr/>
        <a:lstStyle/>
        <a:p>
          <a:endParaRPr lang="fr-FR"/>
        </a:p>
      </dgm:t>
    </dgm:pt>
    <dgm:pt modelId="{4A21E38D-D6FA-0740-A72A-689828B7E227}" type="pres">
      <dgm:prSet presAssocID="{E1466BBA-DC86-2645-B898-D91C49B80490}" presName="rootConnector" presStyleLbl="node1" presStyleIdx="0" presStyleCnt="3"/>
      <dgm:spPr/>
      <dgm:t>
        <a:bodyPr/>
        <a:lstStyle/>
        <a:p>
          <a:endParaRPr lang="fr-FR"/>
        </a:p>
      </dgm:t>
    </dgm:pt>
    <dgm:pt modelId="{4708849B-3854-FA48-94F2-193CC1622EBC}" type="pres">
      <dgm:prSet presAssocID="{E1466BBA-DC86-2645-B898-D91C49B80490}" presName="childShape" presStyleCnt="0"/>
      <dgm:spPr/>
      <dgm:t>
        <a:bodyPr/>
        <a:lstStyle/>
        <a:p>
          <a:endParaRPr lang="de-DE"/>
        </a:p>
      </dgm:t>
    </dgm:pt>
    <dgm:pt modelId="{9068BEA4-1AB0-334B-93EA-30FB6F8586D4}" type="pres">
      <dgm:prSet presAssocID="{7D1FF341-5C96-4446-A95D-6D78A1F3BDB5}" presName="Name13" presStyleLbl="parChTrans1D2" presStyleIdx="0" presStyleCnt="11"/>
      <dgm:spPr/>
      <dgm:t>
        <a:bodyPr/>
        <a:lstStyle/>
        <a:p>
          <a:endParaRPr lang="de-DE"/>
        </a:p>
      </dgm:t>
    </dgm:pt>
    <dgm:pt modelId="{96ACF88B-C8CB-B44C-A9A6-530B86DFEBE2}" type="pres">
      <dgm:prSet presAssocID="{923A59D8-B3AD-EE48-B31B-E65A5F049572}" presName="childText" presStyleLbl="bgAcc1" presStyleIdx="0" presStyleCnt="11">
        <dgm:presLayoutVars>
          <dgm:bulletEnabled val="1"/>
        </dgm:presLayoutVars>
      </dgm:prSet>
      <dgm:spPr/>
      <dgm:t>
        <a:bodyPr/>
        <a:lstStyle/>
        <a:p>
          <a:endParaRPr lang="de-DE"/>
        </a:p>
      </dgm:t>
    </dgm:pt>
    <dgm:pt modelId="{28D4CEA1-FC69-2048-91DF-31CC34D499A9}" type="pres">
      <dgm:prSet presAssocID="{06958ABB-217B-7443-A2F3-1FD166DE29BF}" presName="Name13" presStyleLbl="parChTrans1D2" presStyleIdx="1" presStyleCnt="11"/>
      <dgm:spPr/>
      <dgm:t>
        <a:bodyPr/>
        <a:lstStyle/>
        <a:p>
          <a:endParaRPr lang="de-DE"/>
        </a:p>
      </dgm:t>
    </dgm:pt>
    <dgm:pt modelId="{9F800667-92F4-0246-B40A-DD834570206E}" type="pres">
      <dgm:prSet presAssocID="{44AF3071-24E4-B143-B8A1-F4361E8DF5E1}" presName="childText" presStyleLbl="bgAcc1" presStyleIdx="1" presStyleCnt="11">
        <dgm:presLayoutVars>
          <dgm:bulletEnabled val="1"/>
        </dgm:presLayoutVars>
      </dgm:prSet>
      <dgm:spPr/>
      <dgm:t>
        <a:bodyPr/>
        <a:lstStyle/>
        <a:p>
          <a:endParaRPr lang="de-DE"/>
        </a:p>
      </dgm:t>
    </dgm:pt>
    <dgm:pt modelId="{C6C6BF7A-EA51-DB4D-8E95-0A10AD38038F}" type="pres">
      <dgm:prSet presAssocID="{ECF5E713-9B86-FE45-BBA5-35C1D95076AF}" presName="Name13" presStyleLbl="parChTrans1D2" presStyleIdx="2" presStyleCnt="11"/>
      <dgm:spPr/>
      <dgm:t>
        <a:bodyPr/>
        <a:lstStyle/>
        <a:p>
          <a:endParaRPr lang="de-DE"/>
        </a:p>
      </dgm:t>
    </dgm:pt>
    <dgm:pt modelId="{2EEE0DF0-79E6-234A-B2BD-B117076049D4}" type="pres">
      <dgm:prSet presAssocID="{08D43454-D748-EF47-8FF8-16A2069B9C6B}" presName="childText" presStyleLbl="bgAcc1" presStyleIdx="2" presStyleCnt="11">
        <dgm:presLayoutVars>
          <dgm:bulletEnabled val="1"/>
        </dgm:presLayoutVars>
      </dgm:prSet>
      <dgm:spPr/>
      <dgm:t>
        <a:bodyPr/>
        <a:lstStyle/>
        <a:p>
          <a:endParaRPr lang="de-DE"/>
        </a:p>
      </dgm:t>
    </dgm:pt>
    <dgm:pt modelId="{5EEF3195-A7D5-3248-B1DF-AFF7C8C29FA8}" type="pres">
      <dgm:prSet presAssocID="{E75D155F-75F6-F04E-A44A-F54FC01A539F}" presName="Name13" presStyleLbl="parChTrans1D2" presStyleIdx="3" presStyleCnt="11"/>
      <dgm:spPr/>
      <dgm:t>
        <a:bodyPr/>
        <a:lstStyle/>
        <a:p>
          <a:endParaRPr lang="de-DE"/>
        </a:p>
      </dgm:t>
    </dgm:pt>
    <dgm:pt modelId="{AC87B848-1BE9-304C-B677-0769E45DA8AD}" type="pres">
      <dgm:prSet presAssocID="{B93C0F3E-D78C-694D-8C19-A0FD79A456A3}" presName="childText" presStyleLbl="bgAcc1" presStyleIdx="3" presStyleCnt="11">
        <dgm:presLayoutVars>
          <dgm:bulletEnabled val="1"/>
        </dgm:presLayoutVars>
      </dgm:prSet>
      <dgm:spPr/>
      <dgm:t>
        <a:bodyPr/>
        <a:lstStyle/>
        <a:p>
          <a:endParaRPr lang="de-DE"/>
        </a:p>
      </dgm:t>
    </dgm:pt>
    <dgm:pt modelId="{FA92851F-A592-E942-AFD1-082F787E38F2}" type="pres">
      <dgm:prSet presAssocID="{C2CD047D-706F-7E41-8A74-AE035572903C}" presName="root" presStyleCnt="0"/>
      <dgm:spPr/>
      <dgm:t>
        <a:bodyPr/>
        <a:lstStyle/>
        <a:p>
          <a:endParaRPr lang="de-DE"/>
        </a:p>
      </dgm:t>
    </dgm:pt>
    <dgm:pt modelId="{4E4D7D01-3A4A-C64B-9973-AA3F7145B32A}" type="pres">
      <dgm:prSet presAssocID="{C2CD047D-706F-7E41-8A74-AE035572903C}" presName="rootComposite" presStyleCnt="0"/>
      <dgm:spPr/>
      <dgm:t>
        <a:bodyPr/>
        <a:lstStyle/>
        <a:p>
          <a:endParaRPr lang="de-DE"/>
        </a:p>
      </dgm:t>
    </dgm:pt>
    <dgm:pt modelId="{9CE1C287-90A4-9C4B-911E-6664C52560E6}" type="pres">
      <dgm:prSet presAssocID="{C2CD047D-706F-7E41-8A74-AE035572903C}" presName="rootText" presStyleLbl="node1" presStyleIdx="1" presStyleCnt="3"/>
      <dgm:spPr/>
      <dgm:t>
        <a:bodyPr/>
        <a:lstStyle/>
        <a:p>
          <a:endParaRPr lang="fr-FR"/>
        </a:p>
      </dgm:t>
    </dgm:pt>
    <dgm:pt modelId="{DCBCB144-2847-4E44-8CE5-3CE8411A2672}" type="pres">
      <dgm:prSet presAssocID="{C2CD047D-706F-7E41-8A74-AE035572903C}" presName="rootConnector" presStyleLbl="node1" presStyleIdx="1" presStyleCnt="3"/>
      <dgm:spPr/>
      <dgm:t>
        <a:bodyPr/>
        <a:lstStyle/>
        <a:p>
          <a:endParaRPr lang="fr-FR"/>
        </a:p>
      </dgm:t>
    </dgm:pt>
    <dgm:pt modelId="{9C0FBF00-C2BD-BB47-AA45-3C73E2AD2C85}" type="pres">
      <dgm:prSet presAssocID="{C2CD047D-706F-7E41-8A74-AE035572903C}" presName="childShape" presStyleCnt="0"/>
      <dgm:spPr/>
      <dgm:t>
        <a:bodyPr/>
        <a:lstStyle/>
        <a:p>
          <a:endParaRPr lang="de-DE"/>
        </a:p>
      </dgm:t>
    </dgm:pt>
    <dgm:pt modelId="{8DDDBA1E-F0AB-6143-A9CC-D94B77C3D0E0}" type="pres">
      <dgm:prSet presAssocID="{803465C0-D7DA-6844-B95A-748CD0DC3C34}" presName="Name13" presStyleLbl="parChTrans1D2" presStyleIdx="4" presStyleCnt="11"/>
      <dgm:spPr/>
      <dgm:t>
        <a:bodyPr/>
        <a:lstStyle/>
        <a:p>
          <a:endParaRPr lang="fr-FR"/>
        </a:p>
      </dgm:t>
    </dgm:pt>
    <dgm:pt modelId="{740E873B-7824-CB43-8367-349E516983EA}" type="pres">
      <dgm:prSet presAssocID="{AEB47B4E-C651-B14A-A9D5-88101FA6658E}" presName="childText" presStyleLbl="bgAcc1" presStyleIdx="4" presStyleCnt="11">
        <dgm:presLayoutVars>
          <dgm:bulletEnabled val="1"/>
        </dgm:presLayoutVars>
      </dgm:prSet>
      <dgm:spPr/>
      <dgm:t>
        <a:bodyPr/>
        <a:lstStyle/>
        <a:p>
          <a:endParaRPr lang="fr-FR"/>
        </a:p>
      </dgm:t>
    </dgm:pt>
    <dgm:pt modelId="{29864132-E901-CE48-8037-0E0ECCD65808}" type="pres">
      <dgm:prSet presAssocID="{32AF3E74-DE11-F04F-B8F3-6AEEA82714C9}" presName="Name13" presStyleLbl="parChTrans1D2" presStyleIdx="5" presStyleCnt="11"/>
      <dgm:spPr/>
      <dgm:t>
        <a:bodyPr/>
        <a:lstStyle/>
        <a:p>
          <a:endParaRPr lang="de-DE"/>
        </a:p>
      </dgm:t>
    </dgm:pt>
    <dgm:pt modelId="{312E1B01-A3F4-474A-8A35-A987517F6775}" type="pres">
      <dgm:prSet presAssocID="{FE235D6D-9A68-9749-A636-F28CC0BA0A28}" presName="childText" presStyleLbl="bgAcc1" presStyleIdx="5" presStyleCnt="11">
        <dgm:presLayoutVars>
          <dgm:bulletEnabled val="1"/>
        </dgm:presLayoutVars>
      </dgm:prSet>
      <dgm:spPr/>
      <dgm:t>
        <a:bodyPr/>
        <a:lstStyle/>
        <a:p>
          <a:endParaRPr lang="de-DE"/>
        </a:p>
      </dgm:t>
    </dgm:pt>
    <dgm:pt modelId="{712B0270-734E-5C4B-A267-8A6FD5DAC914}" type="pres">
      <dgm:prSet presAssocID="{540A4F59-1E0C-7F4F-A497-F9BDB21E0125}" presName="Name13" presStyleLbl="parChTrans1D2" presStyleIdx="6" presStyleCnt="11"/>
      <dgm:spPr/>
      <dgm:t>
        <a:bodyPr/>
        <a:lstStyle/>
        <a:p>
          <a:endParaRPr lang="de-DE"/>
        </a:p>
      </dgm:t>
    </dgm:pt>
    <dgm:pt modelId="{A2B83E41-0C75-4B4A-B3FF-CACD7248FDD3}" type="pres">
      <dgm:prSet presAssocID="{0B4A47C1-5AF0-B34E-81DB-14475CD36450}" presName="childText" presStyleLbl="bgAcc1" presStyleIdx="6" presStyleCnt="11">
        <dgm:presLayoutVars>
          <dgm:bulletEnabled val="1"/>
        </dgm:presLayoutVars>
      </dgm:prSet>
      <dgm:spPr/>
      <dgm:t>
        <a:bodyPr/>
        <a:lstStyle/>
        <a:p>
          <a:endParaRPr lang="de-DE"/>
        </a:p>
      </dgm:t>
    </dgm:pt>
    <dgm:pt modelId="{DBA85968-6DB7-BD48-A372-1EDE5D7DE4E5}" type="pres">
      <dgm:prSet presAssocID="{63F0CE49-51FD-7749-B20F-E3F489520AD6}" presName="Name13" presStyleLbl="parChTrans1D2" presStyleIdx="7" presStyleCnt="11"/>
      <dgm:spPr/>
      <dgm:t>
        <a:bodyPr/>
        <a:lstStyle/>
        <a:p>
          <a:endParaRPr lang="de-DE"/>
        </a:p>
      </dgm:t>
    </dgm:pt>
    <dgm:pt modelId="{67300120-E849-354E-A02F-294A930469CF}" type="pres">
      <dgm:prSet presAssocID="{7A04E6CB-6602-2149-AC6A-7C36F45DF32B}" presName="childText" presStyleLbl="bgAcc1" presStyleIdx="7" presStyleCnt="11">
        <dgm:presLayoutVars>
          <dgm:bulletEnabled val="1"/>
        </dgm:presLayoutVars>
      </dgm:prSet>
      <dgm:spPr/>
      <dgm:t>
        <a:bodyPr/>
        <a:lstStyle/>
        <a:p>
          <a:endParaRPr lang="de-DE"/>
        </a:p>
      </dgm:t>
    </dgm:pt>
    <dgm:pt modelId="{9A70A660-68C9-104A-AC02-DEE6C772BB35}" type="pres">
      <dgm:prSet presAssocID="{32E5B67B-22AB-E947-803D-865B75CD52B1}" presName="root" presStyleCnt="0"/>
      <dgm:spPr/>
      <dgm:t>
        <a:bodyPr/>
        <a:lstStyle/>
        <a:p>
          <a:endParaRPr lang="de-DE"/>
        </a:p>
      </dgm:t>
    </dgm:pt>
    <dgm:pt modelId="{11D51FFD-E849-7B4E-99A7-F62E34B748C0}" type="pres">
      <dgm:prSet presAssocID="{32E5B67B-22AB-E947-803D-865B75CD52B1}" presName="rootComposite" presStyleCnt="0"/>
      <dgm:spPr/>
      <dgm:t>
        <a:bodyPr/>
        <a:lstStyle/>
        <a:p>
          <a:endParaRPr lang="de-DE"/>
        </a:p>
      </dgm:t>
    </dgm:pt>
    <dgm:pt modelId="{EA9728C5-CED3-2342-9E5E-7E67D48CD5B5}" type="pres">
      <dgm:prSet presAssocID="{32E5B67B-22AB-E947-803D-865B75CD52B1}" presName="rootText" presStyleLbl="node1" presStyleIdx="2" presStyleCnt="3"/>
      <dgm:spPr/>
      <dgm:t>
        <a:bodyPr/>
        <a:lstStyle/>
        <a:p>
          <a:endParaRPr lang="de-DE"/>
        </a:p>
      </dgm:t>
    </dgm:pt>
    <dgm:pt modelId="{DE548611-EB12-BE43-B131-66C6419B2E0F}" type="pres">
      <dgm:prSet presAssocID="{32E5B67B-22AB-E947-803D-865B75CD52B1}" presName="rootConnector" presStyleLbl="node1" presStyleIdx="2" presStyleCnt="3"/>
      <dgm:spPr/>
      <dgm:t>
        <a:bodyPr/>
        <a:lstStyle/>
        <a:p>
          <a:endParaRPr lang="de-DE"/>
        </a:p>
      </dgm:t>
    </dgm:pt>
    <dgm:pt modelId="{6B390E9B-F5C4-024B-B9D4-FD556C3EB78D}" type="pres">
      <dgm:prSet presAssocID="{32E5B67B-22AB-E947-803D-865B75CD52B1}" presName="childShape" presStyleCnt="0"/>
      <dgm:spPr/>
      <dgm:t>
        <a:bodyPr/>
        <a:lstStyle/>
        <a:p>
          <a:endParaRPr lang="de-DE"/>
        </a:p>
      </dgm:t>
    </dgm:pt>
    <dgm:pt modelId="{99946E06-9EAF-9B48-B380-5DEEFD3433D0}" type="pres">
      <dgm:prSet presAssocID="{8666F1E4-E100-2F41-BDE0-EB46143F54AE}" presName="Name13" presStyleLbl="parChTrans1D2" presStyleIdx="8" presStyleCnt="11"/>
      <dgm:spPr/>
      <dgm:t>
        <a:bodyPr/>
        <a:lstStyle/>
        <a:p>
          <a:endParaRPr lang="de-DE"/>
        </a:p>
      </dgm:t>
    </dgm:pt>
    <dgm:pt modelId="{E4CE1058-C475-344E-AC9A-38ADFCD0C665}" type="pres">
      <dgm:prSet presAssocID="{B76DF39E-E783-2647-88E0-4B4E322220D0}" presName="childText" presStyleLbl="bgAcc1" presStyleIdx="8" presStyleCnt="11">
        <dgm:presLayoutVars>
          <dgm:bulletEnabled val="1"/>
        </dgm:presLayoutVars>
      </dgm:prSet>
      <dgm:spPr/>
      <dgm:t>
        <a:bodyPr/>
        <a:lstStyle/>
        <a:p>
          <a:endParaRPr lang="de-DE"/>
        </a:p>
      </dgm:t>
    </dgm:pt>
    <dgm:pt modelId="{1DB1AA78-328C-8B45-9A3E-38796E165ED1}" type="pres">
      <dgm:prSet presAssocID="{C7AE56E5-41DE-9348-8ADC-C9AFA5B96265}" presName="Name13" presStyleLbl="parChTrans1D2" presStyleIdx="9" presStyleCnt="11"/>
      <dgm:spPr/>
      <dgm:t>
        <a:bodyPr/>
        <a:lstStyle/>
        <a:p>
          <a:endParaRPr lang="de-DE"/>
        </a:p>
      </dgm:t>
    </dgm:pt>
    <dgm:pt modelId="{6F0A8C8A-F802-AA45-B17A-8C78EABD88C9}" type="pres">
      <dgm:prSet presAssocID="{E1C2C7DB-5BB3-5847-8983-70F84F2BA222}" presName="childText" presStyleLbl="bgAcc1" presStyleIdx="9" presStyleCnt="11">
        <dgm:presLayoutVars>
          <dgm:bulletEnabled val="1"/>
        </dgm:presLayoutVars>
      </dgm:prSet>
      <dgm:spPr/>
      <dgm:t>
        <a:bodyPr/>
        <a:lstStyle/>
        <a:p>
          <a:endParaRPr lang="de-DE"/>
        </a:p>
      </dgm:t>
    </dgm:pt>
    <dgm:pt modelId="{98204D0A-0BD3-7E46-901B-1CE8466173E1}" type="pres">
      <dgm:prSet presAssocID="{365BBDB3-EB59-F640-8B40-BEB44E479067}" presName="Name13" presStyleLbl="parChTrans1D2" presStyleIdx="10" presStyleCnt="11"/>
      <dgm:spPr/>
      <dgm:t>
        <a:bodyPr/>
        <a:lstStyle/>
        <a:p>
          <a:endParaRPr lang="de-DE"/>
        </a:p>
      </dgm:t>
    </dgm:pt>
    <dgm:pt modelId="{BFEEA07C-0109-C14F-AA1C-0F0D4F731B5E}" type="pres">
      <dgm:prSet presAssocID="{338977A8-27AE-384B-BBA0-E646EE970AC3}" presName="childText" presStyleLbl="bgAcc1" presStyleIdx="10" presStyleCnt="11">
        <dgm:presLayoutVars>
          <dgm:bulletEnabled val="1"/>
        </dgm:presLayoutVars>
      </dgm:prSet>
      <dgm:spPr/>
      <dgm:t>
        <a:bodyPr/>
        <a:lstStyle/>
        <a:p>
          <a:endParaRPr lang="de-DE"/>
        </a:p>
      </dgm:t>
    </dgm:pt>
  </dgm:ptLst>
  <dgm:cxnLst>
    <dgm:cxn modelId="{9EBCEC6E-8D86-064D-B808-9391998DDF2A}" type="presOf" srcId="{B76DF39E-E783-2647-88E0-4B4E322220D0}" destId="{E4CE1058-C475-344E-AC9A-38ADFCD0C665}" srcOrd="0" destOrd="0" presId="urn:microsoft.com/office/officeart/2005/8/layout/hierarchy3"/>
    <dgm:cxn modelId="{2DD78481-9F6B-E541-84F2-A1DFE5CF609E}" srcId="{C2CD047D-706F-7E41-8A74-AE035572903C}" destId="{AEB47B4E-C651-B14A-A9D5-88101FA6658E}" srcOrd="0" destOrd="0" parTransId="{803465C0-D7DA-6844-B95A-748CD0DC3C34}" sibTransId="{FC64C3B7-5101-D945-9281-93E0EC7BC77F}"/>
    <dgm:cxn modelId="{4E609702-80D6-D14C-B49D-A341CDC15CB3}" srcId="{E1466BBA-DC86-2645-B898-D91C49B80490}" destId="{08D43454-D748-EF47-8FF8-16A2069B9C6B}" srcOrd="2" destOrd="0" parTransId="{ECF5E713-9B86-FE45-BBA5-35C1D95076AF}" sibTransId="{4E6B271E-B2FF-264E-9500-8701ED0ED66B}"/>
    <dgm:cxn modelId="{A92B1E5F-74DA-BD45-8D7A-4E675C8F1A8C}" type="presOf" srcId="{ECF5E713-9B86-FE45-BBA5-35C1D95076AF}" destId="{C6C6BF7A-EA51-DB4D-8E95-0A10AD38038F}" srcOrd="0" destOrd="0" presId="urn:microsoft.com/office/officeart/2005/8/layout/hierarchy3"/>
    <dgm:cxn modelId="{F61A4F1D-5FD5-AF48-BF94-1ADB6ADCF95C}" type="presOf" srcId="{08D43454-D748-EF47-8FF8-16A2069B9C6B}" destId="{2EEE0DF0-79E6-234A-B2BD-B117076049D4}" srcOrd="0" destOrd="0" presId="urn:microsoft.com/office/officeart/2005/8/layout/hierarchy3"/>
    <dgm:cxn modelId="{5946F01B-5E70-E24C-B04D-73B8DB65E24B}" type="presOf" srcId="{B93C0F3E-D78C-694D-8C19-A0FD79A456A3}" destId="{AC87B848-1BE9-304C-B677-0769E45DA8AD}" srcOrd="0" destOrd="0" presId="urn:microsoft.com/office/officeart/2005/8/layout/hierarchy3"/>
    <dgm:cxn modelId="{644173F4-960E-8F42-9AA0-F489E2B1D4D1}" srcId="{E1466BBA-DC86-2645-B898-D91C49B80490}" destId="{B93C0F3E-D78C-694D-8C19-A0FD79A456A3}" srcOrd="3" destOrd="0" parTransId="{E75D155F-75F6-F04E-A44A-F54FC01A539F}" sibTransId="{34036A3E-B097-5941-AFDD-DA893841F1FF}"/>
    <dgm:cxn modelId="{B9732832-A411-C844-B7E4-90E4747673CD}" type="presOf" srcId="{E75D155F-75F6-F04E-A44A-F54FC01A539F}" destId="{5EEF3195-A7D5-3248-B1DF-AFF7C8C29FA8}" srcOrd="0" destOrd="0" presId="urn:microsoft.com/office/officeart/2005/8/layout/hierarchy3"/>
    <dgm:cxn modelId="{9C0320D2-4C7B-AC4D-82C9-0672397C4044}" type="presOf" srcId="{FE235D6D-9A68-9749-A636-F28CC0BA0A28}" destId="{312E1B01-A3F4-474A-8A35-A987517F6775}" srcOrd="0" destOrd="0" presId="urn:microsoft.com/office/officeart/2005/8/layout/hierarchy3"/>
    <dgm:cxn modelId="{8A8A5C1A-0197-A14F-A1DA-CE14F0819371}" srcId="{32E5B67B-22AB-E947-803D-865B75CD52B1}" destId="{338977A8-27AE-384B-BBA0-E646EE970AC3}" srcOrd="2" destOrd="0" parTransId="{365BBDB3-EB59-F640-8B40-BEB44E479067}" sibTransId="{7A88FF3F-D0B6-F844-90D0-672C54D99D39}"/>
    <dgm:cxn modelId="{268BF922-9CA9-8944-BE40-48ADB49876CF}" type="presOf" srcId="{0B4A47C1-5AF0-B34E-81DB-14475CD36450}" destId="{A2B83E41-0C75-4B4A-B3FF-CACD7248FDD3}" srcOrd="0" destOrd="0" presId="urn:microsoft.com/office/officeart/2005/8/layout/hierarchy3"/>
    <dgm:cxn modelId="{D07E521E-A64C-6449-84B3-53DD24B6165C}" type="presOf" srcId="{32AF3E74-DE11-F04F-B8F3-6AEEA82714C9}" destId="{29864132-E901-CE48-8037-0E0ECCD65808}" srcOrd="0" destOrd="0" presId="urn:microsoft.com/office/officeart/2005/8/layout/hierarchy3"/>
    <dgm:cxn modelId="{ECE5D025-429B-E94A-9E9F-E89E10694F9A}" srcId="{E1466BBA-DC86-2645-B898-D91C49B80490}" destId="{44AF3071-24E4-B143-B8A1-F4361E8DF5E1}" srcOrd="1" destOrd="0" parTransId="{06958ABB-217B-7443-A2F3-1FD166DE29BF}" sibTransId="{3745E06F-814F-4144-BEB5-02259A6D9006}"/>
    <dgm:cxn modelId="{E473678D-8FE3-A149-B848-2273DA4A010B}" srcId="{1663DDB8-9E77-9742-99B8-199904107D63}" destId="{E1466BBA-DC86-2645-B898-D91C49B80490}" srcOrd="0" destOrd="0" parTransId="{8E23301E-CFCB-594D-AECE-B03A4A8F56D4}" sibTransId="{6DBCA553-F20D-B641-8461-128199430006}"/>
    <dgm:cxn modelId="{81DDC547-033B-FC4B-B0E5-CF727C7DBF03}" type="presOf" srcId="{E1466BBA-DC86-2645-B898-D91C49B80490}" destId="{4A21E38D-D6FA-0740-A72A-689828B7E227}" srcOrd="1" destOrd="0" presId="urn:microsoft.com/office/officeart/2005/8/layout/hierarchy3"/>
    <dgm:cxn modelId="{1EE4A0A1-42C0-8C4D-BCB0-082876D5B496}" type="presOf" srcId="{C2CD047D-706F-7E41-8A74-AE035572903C}" destId="{DCBCB144-2847-4E44-8CE5-3CE8411A2672}" srcOrd="1" destOrd="0" presId="urn:microsoft.com/office/officeart/2005/8/layout/hierarchy3"/>
    <dgm:cxn modelId="{6DFE84FF-2EE2-9649-AE73-C70237F46BEF}" srcId="{32E5B67B-22AB-E947-803D-865B75CD52B1}" destId="{B76DF39E-E783-2647-88E0-4B4E322220D0}" srcOrd="0" destOrd="0" parTransId="{8666F1E4-E100-2F41-BDE0-EB46143F54AE}" sibTransId="{1EAEB5B9-C8CD-DB45-8019-3A7AACAE2BA2}"/>
    <dgm:cxn modelId="{B9142225-5696-474F-B4F8-344BD7FD07FB}" type="presOf" srcId="{32E5B67B-22AB-E947-803D-865B75CD52B1}" destId="{DE548611-EB12-BE43-B131-66C6419B2E0F}" srcOrd="1" destOrd="0" presId="urn:microsoft.com/office/officeart/2005/8/layout/hierarchy3"/>
    <dgm:cxn modelId="{DB252278-88D6-3A4D-8644-5BC3079C18A6}" type="presOf" srcId="{7A04E6CB-6602-2149-AC6A-7C36F45DF32B}" destId="{67300120-E849-354E-A02F-294A930469CF}" srcOrd="0" destOrd="0" presId="urn:microsoft.com/office/officeart/2005/8/layout/hierarchy3"/>
    <dgm:cxn modelId="{31292E95-DD02-8B46-914E-CCB177A47778}" srcId="{C2CD047D-706F-7E41-8A74-AE035572903C}" destId="{0B4A47C1-5AF0-B34E-81DB-14475CD36450}" srcOrd="2" destOrd="0" parTransId="{540A4F59-1E0C-7F4F-A497-F9BDB21E0125}" sibTransId="{DE7484AB-FA2D-5546-9116-B7C8FA03A5A0}"/>
    <dgm:cxn modelId="{A69E04CE-0C29-7C46-9014-18B9834E107D}" type="presOf" srcId="{8666F1E4-E100-2F41-BDE0-EB46143F54AE}" destId="{99946E06-9EAF-9B48-B380-5DEEFD3433D0}" srcOrd="0" destOrd="0" presId="urn:microsoft.com/office/officeart/2005/8/layout/hierarchy3"/>
    <dgm:cxn modelId="{A5EC405E-20AA-834C-9823-AC3162952A39}" type="presOf" srcId="{C2CD047D-706F-7E41-8A74-AE035572903C}" destId="{9CE1C287-90A4-9C4B-911E-6664C52560E6}" srcOrd="0" destOrd="0" presId="urn:microsoft.com/office/officeart/2005/8/layout/hierarchy3"/>
    <dgm:cxn modelId="{13AC449D-39A0-E64F-B40D-3FA3F2AF6FCE}" srcId="{32E5B67B-22AB-E947-803D-865B75CD52B1}" destId="{E1C2C7DB-5BB3-5847-8983-70F84F2BA222}" srcOrd="1" destOrd="0" parTransId="{C7AE56E5-41DE-9348-8ADC-C9AFA5B96265}" sibTransId="{6270FA0F-0140-9A40-9476-7E6F2B725D5C}"/>
    <dgm:cxn modelId="{EAE1C0B0-1672-ED49-BF98-69B82773DCF9}" type="presOf" srcId="{923A59D8-B3AD-EE48-B31B-E65A5F049572}" destId="{96ACF88B-C8CB-B44C-A9A6-530B86DFEBE2}" srcOrd="0" destOrd="0" presId="urn:microsoft.com/office/officeart/2005/8/layout/hierarchy3"/>
    <dgm:cxn modelId="{0E9CBF76-FADA-B74C-AAFB-8C3B4641481D}" type="presOf" srcId="{365BBDB3-EB59-F640-8B40-BEB44E479067}" destId="{98204D0A-0BD3-7E46-901B-1CE8466173E1}" srcOrd="0" destOrd="0" presId="urn:microsoft.com/office/officeart/2005/8/layout/hierarchy3"/>
    <dgm:cxn modelId="{A20BA20E-1658-7148-9BDE-C95379A9B430}" type="presOf" srcId="{803465C0-D7DA-6844-B95A-748CD0DC3C34}" destId="{8DDDBA1E-F0AB-6143-A9CC-D94B77C3D0E0}" srcOrd="0" destOrd="0" presId="urn:microsoft.com/office/officeart/2005/8/layout/hierarchy3"/>
    <dgm:cxn modelId="{5941D924-AD4C-FB45-9408-B9DCA9F50A5B}" srcId="{C2CD047D-706F-7E41-8A74-AE035572903C}" destId="{FE235D6D-9A68-9749-A636-F28CC0BA0A28}" srcOrd="1" destOrd="0" parTransId="{32AF3E74-DE11-F04F-B8F3-6AEEA82714C9}" sibTransId="{6443EEAD-B06F-2140-AAD3-A60F315F39AA}"/>
    <dgm:cxn modelId="{B69B6EFD-345C-5F4D-B734-3FC9975EBFB2}" type="presOf" srcId="{C7AE56E5-41DE-9348-8ADC-C9AFA5B96265}" destId="{1DB1AA78-328C-8B45-9A3E-38796E165ED1}" srcOrd="0" destOrd="0" presId="urn:microsoft.com/office/officeart/2005/8/layout/hierarchy3"/>
    <dgm:cxn modelId="{6B217627-2F67-6B4E-BAFC-5A0B39C1EBD3}" type="presOf" srcId="{44AF3071-24E4-B143-B8A1-F4361E8DF5E1}" destId="{9F800667-92F4-0246-B40A-DD834570206E}" srcOrd="0" destOrd="0" presId="urn:microsoft.com/office/officeart/2005/8/layout/hierarchy3"/>
    <dgm:cxn modelId="{FBF08E7B-C28A-E446-8439-0DBC42701683}" srcId="{E1466BBA-DC86-2645-B898-D91C49B80490}" destId="{923A59D8-B3AD-EE48-B31B-E65A5F049572}" srcOrd="0" destOrd="0" parTransId="{7D1FF341-5C96-4446-A95D-6D78A1F3BDB5}" sibTransId="{9C070092-280B-F84D-BAF8-A8008FC24EE5}"/>
    <dgm:cxn modelId="{ABE55050-C50C-4541-B964-EFF7DDEB8292}" type="presOf" srcId="{AEB47B4E-C651-B14A-A9D5-88101FA6658E}" destId="{740E873B-7824-CB43-8367-349E516983EA}" srcOrd="0" destOrd="0" presId="urn:microsoft.com/office/officeart/2005/8/layout/hierarchy3"/>
    <dgm:cxn modelId="{02D0727A-988C-A947-958E-4BF2EE50F66B}" type="presOf" srcId="{7D1FF341-5C96-4446-A95D-6D78A1F3BDB5}" destId="{9068BEA4-1AB0-334B-93EA-30FB6F8586D4}" srcOrd="0" destOrd="0" presId="urn:microsoft.com/office/officeart/2005/8/layout/hierarchy3"/>
    <dgm:cxn modelId="{5D32598E-5D51-724E-A5B2-79CA87DB8FE0}" srcId="{1663DDB8-9E77-9742-99B8-199904107D63}" destId="{32E5B67B-22AB-E947-803D-865B75CD52B1}" srcOrd="2" destOrd="0" parTransId="{933AA4C7-2A99-984C-9384-DAF3728E7EA5}" sibTransId="{2E0CF292-E7FD-E64C-9241-239E0E43473A}"/>
    <dgm:cxn modelId="{63C97AA4-50AE-D241-9FD3-63FACD0DA377}" type="presOf" srcId="{32E5B67B-22AB-E947-803D-865B75CD52B1}" destId="{EA9728C5-CED3-2342-9E5E-7E67D48CD5B5}" srcOrd="0" destOrd="0" presId="urn:microsoft.com/office/officeart/2005/8/layout/hierarchy3"/>
    <dgm:cxn modelId="{B572E0DF-0A78-884C-8F16-589C8DA21A8E}" type="presOf" srcId="{540A4F59-1E0C-7F4F-A497-F9BDB21E0125}" destId="{712B0270-734E-5C4B-A267-8A6FD5DAC914}" srcOrd="0" destOrd="0" presId="urn:microsoft.com/office/officeart/2005/8/layout/hierarchy3"/>
    <dgm:cxn modelId="{D6F31320-D29D-0F4C-8ED3-F80772C047A1}" srcId="{1663DDB8-9E77-9742-99B8-199904107D63}" destId="{C2CD047D-706F-7E41-8A74-AE035572903C}" srcOrd="1" destOrd="0" parTransId="{A87DAAE4-5515-CE46-9243-66412E1F96D8}" sibTransId="{C5FCE8A7-60A1-3C46-8AE9-639D34F701CA}"/>
    <dgm:cxn modelId="{B8FAA566-B1C1-E142-9BF2-21D556F80DCD}" type="presOf" srcId="{E1466BBA-DC86-2645-B898-D91C49B80490}" destId="{F13D9F4B-A7CB-9E44-B721-CE448F35CCF0}" srcOrd="0" destOrd="0" presId="urn:microsoft.com/office/officeart/2005/8/layout/hierarchy3"/>
    <dgm:cxn modelId="{BF5E1A33-3341-CA42-8EA0-0017AC44C8D5}" type="presOf" srcId="{E1C2C7DB-5BB3-5847-8983-70F84F2BA222}" destId="{6F0A8C8A-F802-AA45-B17A-8C78EABD88C9}" srcOrd="0" destOrd="0" presId="urn:microsoft.com/office/officeart/2005/8/layout/hierarchy3"/>
    <dgm:cxn modelId="{206A443D-EE18-CA45-8350-70029DA01B95}" type="presOf" srcId="{63F0CE49-51FD-7749-B20F-E3F489520AD6}" destId="{DBA85968-6DB7-BD48-A372-1EDE5D7DE4E5}" srcOrd="0" destOrd="0" presId="urn:microsoft.com/office/officeart/2005/8/layout/hierarchy3"/>
    <dgm:cxn modelId="{0759EC7E-AF70-4245-8A89-F37B8FD8F9C8}" type="presOf" srcId="{338977A8-27AE-384B-BBA0-E646EE970AC3}" destId="{BFEEA07C-0109-C14F-AA1C-0F0D4F731B5E}" srcOrd="0" destOrd="0" presId="urn:microsoft.com/office/officeart/2005/8/layout/hierarchy3"/>
    <dgm:cxn modelId="{344800A9-8CD4-F242-A71A-D448D08F8739}" srcId="{C2CD047D-706F-7E41-8A74-AE035572903C}" destId="{7A04E6CB-6602-2149-AC6A-7C36F45DF32B}" srcOrd="3" destOrd="0" parTransId="{63F0CE49-51FD-7749-B20F-E3F489520AD6}" sibTransId="{47D92874-113D-FE40-A91B-6714C35FCD6E}"/>
    <dgm:cxn modelId="{4342FBC3-6D14-6441-9DA7-E5A8CCA2DB68}" type="presOf" srcId="{1663DDB8-9E77-9742-99B8-199904107D63}" destId="{BE4D5B26-8501-B843-9527-E9D3E4E6BCF4}" srcOrd="0" destOrd="0" presId="urn:microsoft.com/office/officeart/2005/8/layout/hierarchy3"/>
    <dgm:cxn modelId="{70E70D3B-8D04-944E-81C6-B774DC014C1B}" type="presOf" srcId="{06958ABB-217B-7443-A2F3-1FD166DE29BF}" destId="{28D4CEA1-FC69-2048-91DF-31CC34D499A9}" srcOrd="0" destOrd="0" presId="urn:microsoft.com/office/officeart/2005/8/layout/hierarchy3"/>
    <dgm:cxn modelId="{78C7BE08-4411-254E-886C-81497F3FBF1E}" type="presParOf" srcId="{BE4D5B26-8501-B843-9527-E9D3E4E6BCF4}" destId="{94B1041B-32AC-3B43-BCA2-AE69FE2962C6}" srcOrd="0" destOrd="0" presId="urn:microsoft.com/office/officeart/2005/8/layout/hierarchy3"/>
    <dgm:cxn modelId="{28E988AE-0EA7-5D4D-AF8D-50BFCD03390E}" type="presParOf" srcId="{94B1041B-32AC-3B43-BCA2-AE69FE2962C6}" destId="{DDF78BFB-4754-A645-B3FD-DEA63DBC867F}" srcOrd="0" destOrd="0" presId="urn:microsoft.com/office/officeart/2005/8/layout/hierarchy3"/>
    <dgm:cxn modelId="{FA538190-E763-534A-B6B1-098D1D295FF3}" type="presParOf" srcId="{DDF78BFB-4754-A645-B3FD-DEA63DBC867F}" destId="{F13D9F4B-A7CB-9E44-B721-CE448F35CCF0}" srcOrd="0" destOrd="0" presId="urn:microsoft.com/office/officeart/2005/8/layout/hierarchy3"/>
    <dgm:cxn modelId="{52F0ACCE-9C4A-374C-94FF-92688D16AA13}" type="presParOf" srcId="{DDF78BFB-4754-A645-B3FD-DEA63DBC867F}" destId="{4A21E38D-D6FA-0740-A72A-689828B7E227}" srcOrd="1" destOrd="0" presId="urn:microsoft.com/office/officeart/2005/8/layout/hierarchy3"/>
    <dgm:cxn modelId="{40C53C51-08D6-7E41-9726-F769B5119CBD}" type="presParOf" srcId="{94B1041B-32AC-3B43-BCA2-AE69FE2962C6}" destId="{4708849B-3854-FA48-94F2-193CC1622EBC}" srcOrd="1" destOrd="0" presId="urn:microsoft.com/office/officeart/2005/8/layout/hierarchy3"/>
    <dgm:cxn modelId="{C812AA11-6D31-6D44-B21E-DF19F7123647}" type="presParOf" srcId="{4708849B-3854-FA48-94F2-193CC1622EBC}" destId="{9068BEA4-1AB0-334B-93EA-30FB6F8586D4}" srcOrd="0" destOrd="0" presId="urn:microsoft.com/office/officeart/2005/8/layout/hierarchy3"/>
    <dgm:cxn modelId="{326712A0-0D0D-164A-8174-C6B2B03551B7}" type="presParOf" srcId="{4708849B-3854-FA48-94F2-193CC1622EBC}" destId="{96ACF88B-C8CB-B44C-A9A6-530B86DFEBE2}" srcOrd="1" destOrd="0" presId="urn:microsoft.com/office/officeart/2005/8/layout/hierarchy3"/>
    <dgm:cxn modelId="{EB954268-C25E-EC4D-81B0-3DAE3049A066}" type="presParOf" srcId="{4708849B-3854-FA48-94F2-193CC1622EBC}" destId="{28D4CEA1-FC69-2048-91DF-31CC34D499A9}" srcOrd="2" destOrd="0" presId="urn:microsoft.com/office/officeart/2005/8/layout/hierarchy3"/>
    <dgm:cxn modelId="{05B04BCC-AC82-7B47-9D66-260690EFF2DB}" type="presParOf" srcId="{4708849B-3854-FA48-94F2-193CC1622EBC}" destId="{9F800667-92F4-0246-B40A-DD834570206E}" srcOrd="3" destOrd="0" presId="urn:microsoft.com/office/officeart/2005/8/layout/hierarchy3"/>
    <dgm:cxn modelId="{A9978EF5-27D7-3946-BE97-FF3354E93085}" type="presParOf" srcId="{4708849B-3854-FA48-94F2-193CC1622EBC}" destId="{C6C6BF7A-EA51-DB4D-8E95-0A10AD38038F}" srcOrd="4" destOrd="0" presId="urn:microsoft.com/office/officeart/2005/8/layout/hierarchy3"/>
    <dgm:cxn modelId="{03ECD457-E905-6D4C-BC2B-FD7666B56CBB}" type="presParOf" srcId="{4708849B-3854-FA48-94F2-193CC1622EBC}" destId="{2EEE0DF0-79E6-234A-B2BD-B117076049D4}" srcOrd="5" destOrd="0" presId="urn:microsoft.com/office/officeart/2005/8/layout/hierarchy3"/>
    <dgm:cxn modelId="{B94B67D7-6840-D444-9DAD-13031BEB4FFA}" type="presParOf" srcId="{4708849B-3854-FA48-94F2-193CC1622EBC}" destId="{5EEF3195-A7D5-3248-B1DF-AFF7C8C29FA8}" srcOrd="6" destOrd="0" presId="urn:microsoft.com/office/officeart/2005/8/layout/hierarchy3"/>
    <dgm:cxn modelId="{A0394FE3-BF97-DC4E-B40A-99CA92C21E01}" type="presParOf" srcId="{4708849B-3854-FA48-94F2-193CC1622EBC}" destId="{AC87B848-1BE9-304C-B677-0769E45DA8AD}" srcOrd="7" destOrd="0" presId="urn:microsoft.com/office/officeart/2005/8/layout/hierarchy3"/>
    <dgm:cxn modelId="{E5A429EF-99D4-A049-9743-12C6C175C9CF}" type="presParOf" srcId="{BE4D5B26-8501-B843-9527-E9D3E4E6BCF4}" destId="{FA92851F-A592-E942-AFD1-082F787E38F2}" srcOrd="1" destOrd="0" presId="urn:microsoft.com/office/officeart/2005/8/layout/hierarchy3"/>
    <dgm:cxn modelId="{DC53BF22-00CA-CA40-B4B3-1A80964A21EB}" type="presParOf" srcId="{FA92851F-A592-E942-AFD1-082F787E38F2}" destId="{4E4D7D01-3A4A-C64B-9973-AA3F7145B32A}" srcOrd="0" destOrd="0" presId="urn:microsoft.com/office/officeart/2005/8/layout/hierarchy3"/>
    <dgm:cxn modelId="{9FE706A5-554C-6044-B300-11E8DC6345F6}" type="presParOf" srcId="{4E4D7D01-3A4A-C64B-9973-AA3F7145B32A}" destId="{9CE1C287-90A4-9C4B-911E-6664C52560E6}" srcOrd="0" destOrd="0" presId="urn:microsoft.com/office/officeart/2005/8/layout/hierarchy3"/>
    <dgm:cxn modelId="{DB3451DE-9152-934D-B912-651046FD2B49}" type="presParOf" srcId="{4E4D7D01-3A4A-C64B-9973-AA3F7145B32A}" destId="{DCBCB144-2847-4E44-8CE5-3CE8411A2672}" srcOrd="1" destOrd="0" presId="urn:microsoft.com/office/officeart/2005/8/layout/hierarchy3"/>
    <dgm:cxn modelId="{05B204D4-6636-C943-A8DE-1FC8C275CF64}" type="presParOf" srcId="{FA92851F-A592-E942-AFD1-082F787E38F2}" destId="{9C0FBF00-C2BD-BB47-AA45-3C73E2AD2C85}" srcOrd="1" destOrd="0" presId="urn:microsoft.com/office/officeart/2005/8/layout/hierarchy3"/>
    <dgm:cxn modelId="{43C568D6-3A9A-2C41-8D90-AF058E00C677}" type="presParOf" srcId="{9C0FBF00-C2BD-BB47-AA45-3C73E2AD2C85}" destId="{8DDDBA1E-F0AB-6143-A9CC-D94B77C3D0E0}" srcOrd="0" destOrd="0" presId="urn:microsoft.com/office/officeart/2005/8/layout/hierarchy3"/>
    <dgm:cxn modelId="{381CC936-0909-2D4F-B1E9-6B75326174AF}" type="presParOf" srcId="{9C0FBF00-C2BD-BB47-AA45-3C73E2AD2C85}" destId="{740E873B-7824-CB43-8367-349E516983EA}" srcOrd="1" destOrd="0" presId="urn:microsoft.com/office/officeart/2005/8/layout/hierarchy3"/>
    <dgm:cxn modelId="{192A5ED0-CE26-424A-8BC9-195B34A571D4}" type="presParOf" srcId="{9C0FBF00-C2BD-BB47-AA45-3C73E2AD2C85}" destId="{29864132-E901-CE48-8037-0E0ECCD65808}" srcOrd="2" destOrd="0" presId="urn:microsoft.com/office/officeart/2005/8/layout/hierarchy3"/>
    <dgm:cxn modelId="{92660D24-3C5D-EB48-A7A8-DFE847A526EF}" type="presParOf" srcId="{9C0FBF00-C2BD-BB47-AA45-3C73E2AD2C85}" destId="{312E1B01-A3F4-474A-8A35-A987517F6775}" srcOrd="3" destOrd="0" presId="urn:microsoft.com/office/officeart/2005/8/layout/hierarchy3"/>
    <dgm:cxn modelId="{E07AE3C2-4D46-5041-9BBD-420FDD5C2036}" type="presParOf" srcId="{9C0FBF00-C2BD-BB47-AA45-3C73E2AD2C85}" destId="{712B0270-734E-5C4B-A267-8A6FD5DAC914}" srcOrd="4" destOrd="0" presId="urn:microsoft.com/office/officeart/2005/8/layout/hierarchy3"/>
    <dgm:cxn modelId="{3E0A4209-E1F7-D942-810C-61DC9A2D0C9C}" type="presParOf" srcId="{9C0FBF00-C2BD-BB47-AA45-3C73E2AD2C85}" destId="{A2B83E41-0C75-4B4A-B3FF-CACD7248FDD3}" srcOrd="5" destOrd="0" presId="urn:microsoft.com/office/officeart/2005/8/layout/hierarchy3"/>
    <dgm:cxn modelId="{E84596FE-E0D1-8F4C-B25A-9FEDD40A5A20}" type="presParOf" srcId="{9C0FBF00-C2BD-BB47-AA45-3C73E2AD2C85}" destId="{DBA85968-6DB7-BD48-A372-1EDE5D7DE4E5}" srcOrd="6" destOrd="0" presId="urn:microsoft.com/office/officeart/2005/8/layout/hierarchy3"/>
    <dgm:cxn modelId="{E440722C-2236-354F-B1C4-89010207C5F6}" type="presParOf" srcId="{9C0FBF00-C2BD-BB47-AA45-3C73E2AD2C85}" destId="{67300120-E849-354E-A02F-294A930469CF}" srcOrd="7" destOrd="0" presId="urn:microsoft.com/office/officeart/2005/8/layout/hierarchy3"/>
    <dgm:cxn modelId="{DE4D1034-FA47-784E-B7A9-A46729923BEF}" type="presParOf" srcId="{BE4D5B26-8501-B843-9527-E9D3E4E6BCF4}" destId="{9A70A660-68C9-104A-AC02-DEE6C772BB35}" srcOrd="2" destOrd="0" presId="urn:microsoft.com/office/officeart/2005/8/layout/hierarchy3"/>
    <dgm:cxn modelId="{06695463-F87F-694D-BCBA-13FBE64EA9C4}" type="presParOf" srcId="{9A70A660-68C9-104A-AC02-DEE6C772BB35}" destId="{11D51FFD-E849-7B4E-99A7-F62E34B748C0}" srcOrd="0" destOrd="0" presId="urn:microsoft.com/office/officeart/2005/8/layout/hierarchy3"/>
    <dgm:cxn modelId="{C464BE93-C412-6D42-8DBA-71EB9CC1ED70}" type="presParOf" srcId="{11D51FFD-E849-7B4E-99A7-F62E34B748C0}" destId="{EA9728C5-CED3-2342-9E5E-7E67D48CD5B5}" srcOrd="0" destOrd="0" presId="urn:microsoft.com/office/officeart/2005/8/layout/hierarchy3"/>
    <dgm:cxn modelId="{C2E3E023-E373-3147-AB02-01A539152DF4}" type="presParOf" srcId="{11D51FFD-E849-7B4E-99A7-F62E34B748C0}" destId="{DE548611-EB12-BE43-B131-66C6419B2E0F}" srcOrd="1" destOrd="0" presId="urn:microsoft.com/office/officeart/2005/8/layout/hierarchy3"/>
    <dgm:cxn modelId="{1D58B31D-F97C-1B43-A694-94A368401F5F}" type="presParOf" srcId="{9A70A660-68C9-104A-AC02-DEE6C772BB35}" destId="{6B390E9B-F5C4-024B-B9D4-FD556C3EB78D}" srcOrd="1" destOrd="0" presId="urn:microsoft.com/office/officeart/2005/8/layout/hierarchy3"/>
    <dgm:cxn modelId="{246A19E1-6D5F-6441-8E3B-F0B895D98AC4}" type="presParOf" srcId="{6B390E9B-F5C4-024B-B9D4-FD556C3EB78D}" destId="{99946E06-9EAF-9B48-B380-5DEEFD3433D0}" srcOrd="0" destOrd="0" presId="urn:microsoft.com/office/officeart/2005/8/layout/hierarchy3"/>
    <dgm:cxn modelId="{E6004B87-1C44-5546-B01A-9A85EA442803}" type="presParOf" srcId="{6B390E9B-F5C4-024B-B9D4-FD556C3EB78D}" destId="{E4CE1058-C475-344E-AC9A-38ADFCD0C665}" srcOrd="1" destOrd="0" presId="urn:microsoft.com/office/officeart/2005/8/layout/hierarchy3"/>
    <dgm:cxn modelId="{AA66486A-A96E-4449-A520-BB0B8810A64A}" type="presParOf" srcId="{6B390E9B-F5C4-024B-B9D4-FD556C3EB78D}" destId="{1DB1AA78-328C-8B45-9A3E-38796E165ED1}" srcOrd="2" destOrd="0" presId="urn:microsoft.com/office/officeart/2005/8/layout/hierarchy3"/>
    <dgm:cxn modelId="{4414E497-1A0F-6A4B-9750-F7E3633C5176}" type="presParOf" srcId="{6B390E9B-F5C4-024B-B9D4-FD556C3EB78D}" destId="{6F0A8C8A-F802-AA45-B17A-8C78EABD88C9}" srcOrd="3" destOrd="0" presId="urn:microsoft.com/office/officeart/2005/8/layout/hierarchy3"/>
    <dgm:cxn modelId="{09C5D770-F367-804A-BAC1-EBB33DDFB5A9}" type="presParOf" srcId="{6B390E9B-F5C4-024B-B9D4-FD556C3EB78D}" destId="{98204D0A-0BD3-7E46-901B-1CE8466173E1}" srcOrd="4" destOrd="0" presId="urn:microsoft.com/office/officeart/2005/8/layout/hierarchy3"/>
    <dgm:cxn modelId="{0D39B6ED-FADE-9D4C-9480-20D8E47D6C2F}" type="presParOf" srcId="{6B390E9B-F5C4-024B-B9D4-FD556C3EB78D}" destId="{BFEEA07C-0109-C14F-AA1C-0F0D4F731B5E}" srcOrd="5"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D9AE8CE9-3A08-004B-B1AD-3AE047A659C9}" type="doc">
      <dgm:prSet loTypeId="urn:microsoft.com/office/officeart/2005/8/layout/hProcess11" loCatId="" qsTypeId="urn:microsoft.com/office/officeart/2005/8/quickstyle/simple4" qsCatId="simple" csTypeId="urn:microsoft.com/office/officeart/2005/8/colors/accent1_2" csCatId="accent1" phldr="1"/>
      <dgm:spPr/>
      <dgm:t>
        <a:bodyPr/>
        <a:lstStyle/>
        <a:p>
          <a:endParaRPr lang="de-DE"/>
        </a:p>
      </dgm:t>
    </dgm:pt>
    <dgm:pt modelId="{9D22D505-9713-784F-B92E-D2DF4A40BC31}">
      <dgm:prSet phldrT="[Text]"/>
      <dgm:spPr/>
      <dgm:t>
        <a:bodyPr/>
        <a:lstStyle/>
        <a:p>
          <a:r>
            <a:rPr lang="de-DE" smtClean="0"/>
            <a:t>Rachael Carson </a:t>
          </a:r>
        </a:p>
        <a:p>
          <a:r>
            <a:rPr lang="de-DE" smtClean="0"/>
            <a:t>Silent spring</a:t>
          </a:r>
        </a:p>
        <a:p>
          <a:r>
            <a:rPr lang="de-DE" smtClean="0"/>
            <a:t>1969</a:t>
          </a:r>
          <a:endParaRPr lang="de-DE"/>
        </a:p>
      </dgm:t>
    </dgm:pt>
    <dgm:pt modelId="{DFF68850-E550-4D44-A931-9D1E0715EF4E}" type="parTrans" cxnId="{2689FF77-B92D-2A4B-A883-040381704878}">
      <dgm:prSet/>
      <dgm:spPr/>
      <dgm:t>
        <a:bodyPr/>
        <a:lstStyle/>
        <a:p>
          <a:endParaRPr lang="de-DE"/>
        </a:p>
      </dgm:t>
    </dgm:pt>
    <dgm:pt modelId="{108295D1-C971-0C4F-BF2C-E508B6537AF5}" type="sibTrans" cxnId="{2689FF77-B92D-2A4B-A883-040381704878}">
      <dgm:prSet/>
      <dgm:spPr/>
      <dgm:t>
        <a:bodyPr/>
        <a:lstStyle/>
        <a:p>
          <a:endParaRPr lang="de-DE"/>
        </a:p>
      </dgm:t>
    </dgm:pt>
    <dgm:pt modelId="{6648BD1A-0189-6C45-AF03-1604D40CF1FF}">
      <dgm:prSet phldrT="[Text]"/>
      <dgm:spPr/>
      <dgm:t>
        <a:bodyPr/>
        <a:lstStyle/>
        <a:p>
          <a:r>
            <a:rPr lang="de-DE" smtClean="0"/>
            <a:t>Stockholm </a:t>
          </a:r>
          <a:r>
            <a:rPr lang="de-CH" smtClean="0"/>
            <a:t>d</a:t>
          </a:r>
          <a:r>
            <a:rPr lang="en-US" err="1" smtClean="0"/>
            <a:t>eclaration</a:t>
          </a:r>
          <a:r>
            <a:rPr lang="en-US" smtClean="0"/>
            <a:t> 1979</a:t>
          </a:r>
          <a:endParaRPr lang="de-DE"/>
        </a:p>
      </dgm:t>
    </dgm:pt>
    <dgm:pt modelId="{87E1DDAC-3381-1E44-9A8E-3AD9205CB3A4}" type="parTrans" cxnId="{44D45E0D-695A-4243-8079-8EEF749A4C02}">
      <dgm:prSet/>
      <dgm:spPr/>
      <dgm:t>
        <a:bodyPr/>
        <a:lstStyle/>
        <a:p>
          <a:endParaRPr lang="de-DE"/>
        </a:p>
      </dgm:t>
    </dgm:pt>
    <dgm:pt modelId="{6EE19A12-C43F-7A4F-AF4D-EF245445D3C2}" type="sibTrans" cxnId="{44D45E0D-695A-4243-8079-8EEF749A4C02}">
      <dgm:prSet/>
      <dgm:spPr/>
      <dgm:t>
        <a:bodyPr/>
        <a:lstStyle/>
        <a:p>
          <a:endParaRPr lang="de-DE"/>
        </a:p>
      </dgm:t>
    </dgm:pt>
    <dgm:pt modelId="{8AA3DB2D-06BC-8B46-A5A2-57F501D7EFD8}">
      <dgm:prSet phldrT="[Text]"/>
      <dgm:spPr/>
      <dgm:t>
        <a:bodyPr/>
        <a:lstStyle/>
        <a:p>
          <a:r>
            <a:rPr lang="de-DE" smtClean="0"/>
            <a:t>Rio </a:t>
          </a:r>
          <a:r>
            <a:rPr lang="de-DE" err="1" smtClean="0"/>
            <a:t>declaration</a:t>
          </a:r>
          <a:r>
            <a:rPr lang="de-DE" smtClean="0"/>
            <a:t> 1992</a:t>
          </a:r>
          <a:endParaRPr lang="de-DE"/>
        </a:p>
      </dgm:t>
    </dgm:pt>
    <dgm:pt modelId="{8BB09C0B-44CC-2A46-8F5D-E6FDF6129CFD}" type="parTrans" cxnId="{6E1C1092-5CDA-F443-88A4-DA6E229714BF}">
      <dgm:prSet/>
      <dgm:spPr/>
      <dgm:t>
        <a:bodyPr/>
        <a:lstStyle/>
        <a:p>
          <a:endParaRPr lang="de-DE"/>
        </a:p>
      </dgm:t>
    </dgm:pt>
    <dgm:pt modelId="{E481F253-0E67-8F42-A445-DC14DB9464CB}" type="sibTrans" cxnId="{6E1C1092-5CDA-F443-88A4-DA6E229714BF}">
      <dgm:prSet/>
      <dgm:spPr/>
      <dgm:t>
        <a:bodyPr/>
        <a:lstStyle/>
        <a:p>
          <a:endParaRPr lang="de-DE"/>
        </a:p>
      </dgm:t>
    </dgm:pt>
    <dgm:pt modelId="{584E18CD-B8E8-FC41-BE0A-EBFB21BFC2A4}">
      <dgm:prSet phldrT="[Text]"/>
      <dgm:spPr/>
      <dgm:t>
        <a:bodyPr/>
        <a:lstStyle/>
        <a:p>
          <a:r>
            <a:rPr lang="de-DE" err="1" smtClean="0"/>
            <a:t>Ksentini</a:t>
          </a:r>
          <a:r>
            <a:rPr lang="de-DE" smtClean="0"/>
            <a:t> </a:t>
          </a:r>
          <a:r>
            <a:rPr lang="de-DE" err="1" smtClean="0"/>
            <a:t>report</a:t>
          </a:r>
          <a:r>
            <a:rPr lang="de-DE" smtClean="0"/>
            <a:t> 1994</a:t>
          </a:r>
          <a:endParaRPr lang="de-DE"/>
        </a:p>
      </dgm:t>
    </dgm:pt>
    <dgm:pt modelId="{9EB7CD1E-5C7C-6142-BA49-D3F4799D56A5}" type="parTrans" cxnId="{A3D27E16-FA85-E749-B90D-9A27B26BE3CF}">
      <dgm:prSet/>
      <dgm:spPr/>
      <dgm:t>
        <a:bodyPr/>
        <a:lstStyle/>
        <a:p>
          <a:endParaRPr lang="de-DE"/>
        </a:p>
      </dgm:t>
    </dgm:pt>
    <dgm:pt modelId="{9883DEE4-51F3-834F-A6D8-9E75D38EAFB2}" type="sibTrans" cxnId="{A3D27E16-FA85-E749-B90D-9A27B26BE3CF}">
      <dgm:prSet/>
      <dgm:spPr/>
      <dgm:t>
        <a:bodyPr/>
        <a:lstStyle/>
        <a:p>
          <a:endParaRPr lang="de-DE"/>
        </a:p>
      </dgm:t>
    </dgm:pt>
    <dgm:pt modelId="{23A35BB5-D394-364C-9C0B-1BA3EFC23A42}">
      <dgm:prSet phldrT="[Text]"/>
      <dgm:spPr/>
      <dgm:t>
        <a:bodyPr/>
        <a:lstStyle/>
        <a:p>
          <a:r>
            <a:rPr lang="de-DE" err="1" smtClean="0"/>
            <a:t>Aarrhus</a:t>
          </a:r>
          <a:r>
            <a:rPr lang="de-DE" smtClean="0"/>
            <a:t> </a:t>
          </a:r>
          <a:r>
            <a:rPr lang="de-DE" err="1" smtClean="0"/>
            <a:t>convention</a:t>
          </a:r>
          <a:r>
            <a:rPr lang="de-DE" smtClean="0"/>
            <a:t> 1998</a:t>
          </a:r>
          <a:endParaRPr lang="de-DE"/>
        </a:p>
      </dgm:t>
    </dgm:pt>
    <dgm:pt modelId="{FF6283ED-93A0-6849-AF6F-E834EE621A56}" type="parTrans" cxnId="{7338E40F-C72B-6D40-9BC1-0862C117C075}">
      <dgm:prSet/>
      <dgm:spPr/>
      <dgm:t>
        <a:bodyPr/>
        <a:lstStyle/>
        <a:p>
          <a:endParaRPr lang="de-DE"/>
        </a:p>
      </dgm:t>
    </dgm:pt>
    <dgm:pt modelId="{9382BEC6-DC3C-B740-BD23-7F700992C867}" type="sibTrans" cxnId="{7338E40F-C72B-6D40-9BC1-0862C117C075}">
      <dgm:prSet/>
      <dgm:spPr/>
      <dgm:t>
        <a:bodyPr/>
        <a:lstStyle/>
        <a:p>
          <a:endParaRPr lang="de-DE"/>
        </a:p>
      </dgm:t>
    </dgm:pt>
    <dgm:pt modelId="{008FC03D-5AB6-BF43-8A60-EA8B16AB55D2}">
      <dgm:prSet phldrT="[Text]"/>
      <dgm:spPr/>
      <dgm:t>
        <a:bodyPr/>
        <a:lstStyle/>
        <a:p>
          <a:r>
            <a:rPr lang="de-DE" smtClean="0"/>
            <a:t>UNFCCC</a:t>
          </a:r>
        </a:p>
        <a:p>
          <a:r>
            <a:rPr lang="de-DE" smtClean="0"/>
            <a:t>1992</a:t>
          </a:r>
          <a:endParaRPr lang="de-DE"/>
        </a:p>
      </dgm:t>
    </dgm:pt>
    <dgm:pt modelId="{B70993D3-74EA-984B-A255-FC3F0F32C77D}" type="parTrans" cxnId="{46CF1336-882B-0D45-BE44-EE6865289D52}">
      <dgm:prSet/>
      <dgm:spPr/>
      <dgm:t>
        <a:bodyPr/>
        <a:lstStyle/>
        <a:p>
          <a:endParaRPr lang="de-DE"/>
        </a:p>
      </dgm:t>
    </dgm:pt>
    <dgm:pt modelId="{CAA857E4-6342-CF43-9551-EF3DD53B7D23}" type="sibTrans" cxnId="{46CF1336-882B-0D45-BE44-EE6865289D52}">
      <dgm:prSet/>
      <dgm:spPr/>
      <dgm:t>
        <a:bodyPr/>
        <a:lstStyle/>
        <a:p>
          <a:endParaRPr lang="de-DE"/>
        </a:p>
      </dgm:t>
    </dgm:pt>
    <dgm:pt modelId="{AA1E2B44-884F-204B-A37B-7F86776A7209}">
      <dgm:prSet phldrT="[Text]"/>
      <dgm:spPr/>
      <dgm:t>
        <a:bodyPr/>
        <a:lstStyle/>
        <a:p>
          <a:r>
            <a:rPr lang="de-DE" err="1" smtClean="0"/>
            <a:t>Espoo</a:t>
          </a:r>
          <a:r>
            <a:rPr lang="de-DE" smtClean="0"/>
            <a:t> </a:t>
          </a:r>
          <a:r>
            <a:rPr lang="de-DE" err="1" smtClean="0"/>
            <a:t>Convention</a:t>
          </a:r>
          <a:r>
            <a:rPr lang="de-DE" smtClean="0"/>
            <a:t> 1991</a:t>
          </a:r>
          <a:endParaRPr lang="de-DE"/>
        </a:p>
      </dgm:t>
    </dgm:pt>
    <dgm:pt modelId="{D379DD81-35AB-5A40-A40C-222DAA0BAC9B}" type="parTrans" cxnId="{19BDA2AE-EAD8-874A-B07B-93D93784EE7E}">
      <dgm:prSet/>
      <dgm:spPr/>
      <dgm:t>
        <a:bodyPr/>
        <a:lstStyle/>
        <a:p>
          <a:endParaRPr lang="de-DE"/>
        </a:p>
      </dgm:t>
    </dgm:pt>
    <dgm:pt modelId="{CF05B2BE-C45E-D440-9B54-A5D15F87F4FA}" type="sibTrans" cxnId="{19BDA2AE-EAD8-874A-B07B-93D93784EE7E}">
      <dgm:prSet/>
      <dgm:spPr/>
      <dgm:t>
        <a:bodyPr/>
        <a:lstStyle/>
        <a:p>
          <a:endParaRPr lang="de-DE"/>
        </a:p>
      </dgm:t>
    </dgm:pt>
    <dgm:pt modelId="{BFB49AD5-B2F4-E148-A710-FBB21C56C0E9}" type="pres">
      <dgm:prSet presAssocID="{D9AE8CE9-3A08-004B-B1AD-3AE047A659C9}" presName="Name0" presStyleCnt="0">
        <dgm:presLayoutVars>
          <dgm:dir/>
          <dgm:resizeHandles val="exact"/>
        </dgm:presLayoutVars>
      </dgm:prSet>
      <dgm:spPr/>
      <dgm:t>
        <a:bodyPr/>
        <a:lstStyle/>
        <a:p>
          <a:endParaRPr lang="de-DE"/>
        </a:p>
      </dgm:t>
    </dgm:pt>
    <dgm:pt modelId="{4AB8AA89-97B6-4C4E-A129-9FA95DE9EBAA}" type="pres">
      <dgm:prSet presAssocID="{D9AE8CE9-3A08-004B-B1AD-3AE047A659C9}" presName="arrow" presStyleLbl="bgShp" presStyleIdx="0" presStyleCnt="1"/>
      <dgm:spPr/>
    </dgm:pt>
    <dgm:pt modelId="{7A43F7C1-9FD0-BC47-BB08-B74325F8D45F}" type="pres">
      <dgm:prSet presAssocID="{D9AE8CE9-3A08-004B-B1AD-3AE047A659C9}" presName="points" presStyleCnt="0"/>
      <dgm:spPr/>
    </dgm:pt>
    <dgm:pt modelId="{A91962C7-E416-8E4D-AF66-565F00E75AC8}" type="pres">
      <dgm:prSet presAssocID="{9D22D505-9713-784F-B92E-D2DF4A40BC31}" presName="compositeA" presStyleCnt="0"/>
      <dgm:spPr/>
    </dgm:pt>
    <dgm:pt modelId="{31949388-39FE-434E-B204-7F6BC66D2373}" type="pres">
      <dgm:prSet presAssocID="{9D22D505-9713-784F-B92E-D2DF4A40BC31}" presName="textA" presStyleLbl="revTx" presStyleIdx="0" presStyleCnt="7" custScaleX="172501">
        <dgm:presLayoutVars>
          <dgm:bulletEnabled val="1"/>
        </dgm:presLayoutVars>
      </dgm:prSet>
      <dgm:spPr/>
      <dgm:t>
        <a:bodyPr/>
        <a:lstStyle/>
        <a:p>
          <a:endParaRPr lang="de-DE"/>
        </a:p>
      </dgm:t>
    </dgm:pt>
    <dgm:pt modelId="{D8C6F0DD-961F-764B-A956-404B9C06B4F3}" type="pres">
      <dgm:prSet presAssocID="{9D22D505-9713-784F-B92E-D2DF4A40BC31}" presName="circleA" presStyleLbl="node1" presStyleIdx="0" presStyleCnt="7"/>
      <dgm:spPr/>
    </dgm:pt>
    <dgm:pt modelId="{415E0BA5-DAAE-E643-B1A2-65D29FF037B7}" type="pres">
      <dgm:prSet presAssocID="{9D22D505-9713-784F-B92E-D2DF4A40BC31}" presName="spaceA" presStyleCnt="0"/>
      <dgm:spPr/>
    </dgm:pt>
    <dgm:pt modelId="{2C91B434-BC5E-A345-9392-94463450D671}" type="pres">
      <dgm:prSet presAssocID="{108295D1-C971-0C4F-BF2C-E508B6537AF5}" presName="space" presStyleCnt="0"/>
      <dgm:spPr/>
    </dgm:pt>
    <dgm:pt modelId="{62A650D8-30C9-374A-AEE0-3E14EFA6EEC8}" type="pres">
      <dgm:prSet presAssocID="{6648BD1A-0189-6C45-AF03-1604D40CF1FF}" presName="compositeB" presStyleCnt="0"/>
      <dgm:spPr/>
    </dgm:pt>
    <dgm:pt modelId="{FAC3483B-895B-9344-9725-F2772AB507FE}" type="pres">
      <dgm:prSet presAssocID="{6648BD1A-0189-6C45-AF03-1604D40CF1FF}" presName="textB" presStyleLbl="revTx" presStyleIdx="1" presStyleCnt="7">
        <dgm:presLayoutVars>
          <dgm:bulletEnabled val="1"/>
        </dgm:presLayoutVars>
      </dgm:prSet>
      <dgm:spPr/>
      <dgm:t>
        <a:bodyPr/>
        <a:lstStyle/>
        <a:p>
          <a:endParaRPr lang="de-DE"/>
        </a:p>
      </dgm:t>
    </dgm:pt>
    <dgm:pt modelId="{81207F11-0CB9-1243-B35E-329953985B38}" type="pres">
      <dgm:prSet presAssocID="{6648BD1A-0189-6C45-AF03-1604D40CF1FF}" presName="circleB" presStyleLbl="node1" presStyleIdx="1" presStyleCnt="7"/>
      <dgm:spPr/>
    </dgm:pt>
    <dgm:pt modelId="{1B476972-8375-5E45-842D-DCE4A4D01521}" type="pres">
      <dgm:prSet presAssocID="{6648BD1A-0189-6C45-AF03-1604D40CF1FF}" presName="spaceB" presStyleCnt="0"/>
      <dgm:spPr/>
    </dgm:pt>
    <dgm:pt modelId="{ACBE5EAE-C709-874A-A09A-AAA4835B080F}" type="pres">
      <dgm:prSet presAssocID="{6EE19A12-C43F-7A4F-AF4D-EF245445D3C2}" presName="space" presStyleCnt="0"/>
      <dgm:spPr/>
    </dgm:pt>
    <dgm:pt modelId="{880DEC3F-6194-464F-8069-DD95BD47C38A}" type="pres">
      <dgm:prSet presAssocID="{AA1E2B44-884F-204B-A37B-7F86776A7209}" presName="compositeA" presStyleCnt="0"/>
      <dgm:spPr/>
    </dgm:pt>
    <dgm:pt modelId="{92B554D4-3BE8-D54B-97B5-59A921ACA93B}" type="pres">
      <dgm:prSet presAssocID="{AA1E2B44-884F-204B-A37B-7F86776A7209}" presName="textA" presStyleLbl="revTx" presStyleIdx="2" presStyleCnt="7">
        <dgm:presLayoutVars>
          <dgm:bulletEnabled val="1"/>
        </dgm:presLayoutVars>
      </dgm:prSet>
      <dgm:spPr/>
      <dgm:t>
        <a:bodyPr/>
        <a:lstStyle/>
        <a:p>
          <a:endParaRPr lang="de-DE"/>
        </a:p>
      </dgm:t>
    </dgm:pt>
    <dgm:pt modelId="{78D3A03F-D21D-374D-8E37-D8D93F1EF58B}" type="pres">
      <dgm:prSet presAssocID="{AA1E2B44-884F-204B-A37B-7F86776A7209}" presName="circleA" presStyleLbl="node1" presStyleIdx="2" presStyleCnt="7"/>
      <dgm:spPr/>
    </dgm:pt>
    <dgm:pt modelId="{812AE03F-C585-FA46-B500-69F3B4D6CF63}" type="pres">
      <dgm:prSet presAssocID="{AA1E2B44-884F-204B-A37B-7F86776A7209}" presName="spaceA" presStyleCnt="0"/>
      <dgm:spPr/>
    </dgm:pt>
    <dgm:pt modelId="{D2E72257-B4C7-5645-B9E8-5E0C684ABABB}" type="pres">
      <dgm:prSet presAssocID="{CF05B2BE-C45E-D440-9B54-A5D15F87F4FA}" presName="space" presStyleCnt="0"/>
      <dgm:spPr/>
    </dgm:pt>
    <dgm:pt modelId="{A66826F5-BA69-B04F-905E-2A9A8627AC9D}" type="pres">
      <dgm:prSet presAssocID="{8AA3DB2D-06BC-8B46-A5A2-57F501D7EFD8}" presName="compositeB" presStyleCnt="0"/>
      <dgm:spPr/>
    </dgm:pt>
    <dgm:pt modelId="{55209020-09F8-EB40-B17F-722842016552}" type="pres">
      <dgm:prSet presAssocID="{8AA3DB2D-06BC-8B46-A5A2-57F501D7EFD8}" presName="textB" presStyleLbl="revTx" presStyleIdx="3" presStyleCnt="7">
        <dgm:presLayoutVars>
          <dgm:bulletEnabled val="1"/>
        </dgm:presLayoutVars>
      </dgm:prSet>
      <dgm:spPr/>
      <dgm:t>
        <a:bodyPr/>
        <a:lstStyle/>
        <a:p>
          <a:endParaRPr lang="de-DE"/>
        </a:p>
      </dgm:t>
    </dgm:pt>
    <dgm:pt modelId="{149BE68A-E704-1748-9139-FFB96480DE3B}" type="pres">
      <dgm:prSet presAssocID="{8AA3DB2D-06BC-8B46-A5A2-57F501D7EFD8}" presName="circleB" presStyleLbl="node1" presStyleIdx="3" presStyleCnt="7"/>
      <dgm:spPr/>
    </dgm:pt>
    <dgm:pt modelId="{A9F64DFC-CDE4-D443-85B2-71613E2ECC4C}" type="pres">
      <dgm:prSet presAssocID="{8AA3DB2D-06BC-8B46-A5A2-57F501D7EFD8}" presName="spaceB" presStyleCnt="0"/>
      <dgm:spPr/>
    </dgm:pt>
    <dgm:pt modelId="{ADC04BCC-62E7-2743-AD0A-D313B8064F42}" type="pres">
      <dgm:prSet presAssocID="{E481F253-0E67-8F42-A445-DC14DB9464CB}" presName="space" presStyleCnt="0"/>
      <dgm:spPr/>
    </dgm:pt>
    <dgm:pt modelId="{D86E46F0-9984-8243-80CD-3500290EBF33}" type="pres">
      <dgm:prSet presAssocID="{008FC03D-5AB6-BF43-8A60-EA8B16AB55D2}" presName="compositeA" presStyleCnt="0"/>
      <dgm:spPr/>
    </dgm:pt>
    <dgm:pt modelId="{6BEE4798-6C9C-DC41-87BF-05CD40B54645}" type="pres">
      <dgm:prSet presAssocID="{008FC03D-5AB6-BF43-8A60-EA8B16AB55D2}" presName="textA" presStyleLbl="revTx" presStyleIdx="4" presStyleCnt="7">
        <dgm:presLayoutVars>
          <dgm:bulletEnabled val="1"/>
        </dgm:presLayoutVars>
      </dgm:prSet>
      <dgm:spPr/>
      <dgm:t>
        <a:bodyPr/>
        <a:lstStyle/>
        <a:p>
          <a:endParaRPr lang="de-DE"/>
        </a:p>
      </dgm:t>
    </dgm:pt>
    <dgm:pt modelId="{062F7F0D-BE10-C747-8F51-EB13158CA6EE}" type="pres">
      <dgm:prSet presAssocID="{008FC03D-5AB6-BF43-8A60-EA8B16AB55D2}" presName="circleA" presStyleLbl="node1" presStyleIdx="4" presStyleCnt="7"/>
      <dgm:spPr/>
    </dgm:pt>
    <dgm:pt modelId="{614C7CFB-8740-7949-89A2-4879509CCAA5}" type="pres">
      <dgm:prSet presAssocID="{008FC03D-5AB6-BF43-8A60-EA8B16AB55D2}" presName="spaceA" presStyleCnt="0"/>
      <dgm:spPr/>
    </dgm:pt>
    <dgm:pt modelId="{D4553653-D574-5D40-B536-E3AE7B9911F2}" type="pres">
      <dgm:prSet presAssocID="{CAA857E4-6342-CF43-9551-EF3DD53B7D23}" presName="space" presStyleCnt="0"/>
      <dgm:spPr/>
    </dgm:pt>
    <dgm:pt modelId="{6258108B-1BCF-9849-BEBF-27C574AD191F}" type="pres">
      <dgm:prSet presAssocID="{584E18CD-B8E8-FC41-BE0A-EBFB21BFC2A4}" presName="compositeB" presStyleCnt="0"/>
      <dgm:spPr/>
    </dgm:pt>
    <dgm:pt modelId="{25F4D8F3-A1DC-2B41-8911-C34132780825}" type="pres">
      <dgm:prSet presAssocID="{584E18CD-B8E8-FC41-BE0A-EBFB21BFC2A4}" presName="textB" presStyleLbl="revTx" presStyleIdx="5" presStyleCnt="7">
        <dgm:presLayoutVars>
          <dgm:bulletEnabled val="1"/>
        </dgm:presLayoutVars>
      </dgm:prSet>
      <dgm:spPr/>
      <dgm:t>
        <a:bodyPr/>
        <a:lstStyle/>
        <a:p>
          <a:endParaRPr lang="de-DE"/>
        </a:p>
      </dgm:t>
    </dgm:pt>
    <dgm:pt modelId="{BF2C54EE-8E66-F24E-8346-93DED1828B82}" type="pres">
      <dgm:prSet presAssocID="{584E18CD-B8E8-FC41-BE0A-EBFB21BFC2A4}" presName="circleB" presStyleLbl="node1" presStyleIdx="5" presStyleCnt="7"/>
      <dgm:spPr/>
    </dgm:pt>
    <dgm:pt modelId="{C7C74C1E-2D0A-004F-B575-9A23BA22F1F3}" type="pres">
      <dgm:prSet presAssocID="{584E18CD-B8E8-FC41-BE0A-EBFB21BFC2A4}" presName="spaceB" presStyleCnt="0"/>
      <dgm:spPr/>
    </dgm:pt>
    <dgm:pt modelId="{6054F894-BFE3-3C41-BA89-F7D70A1EB46B}" type="pres">
      <dgm:prSet presAssocID="{9883DEE4-51F3-834F-A6D8-9E75D38EAFB2}" presName="space" presStyleCnt="0"/>
      <dgm:spPr/>
    </dgm:pt>
    <dgm:pt modelId="{EF17BDC5-198B-E744-8E87-AEA4FB943DAE}" type="pres">
      <dgm:prSet presAssocID="{23A35BB5-D394-364C-9C0B-1BA3EFC23A42}" presName="compositeA" presStyleCnt="0"/>
      <dgm:spPr/>
    </dgm:pt>
    <dgm:pt modelId="{99AA7C78-55A6-6B42-B7FA-A034C880D473}" type="pres">
      <dgm:prSet presAssocID="{23A35BB5-D394-364C-9C0B-1BA3EFC23A42}" presName="textA" presStyleLbl="revTx" presStyleIdx="6" presStyleCnt="7">
        <dgm:presLayoutVars>
          <dgm:bulletEnabled val="1"/>
        </dgm:presLayoutVars>
      </dgm:prSet>
      <dgm:spPr/>
      <dgm:t>
        <a:bodyPr/>
        <a:lstStyle/>
        <a:p>
          <a:endParaRPr lang="de-DE"/>
        </a:p>
      </dgm:t>
    </dgm:pt>
    <dgm:pt modelId="{8CC3289B-D201-1142-8BEC-5230E8FF2068}" type="pres">
      <dgm:prSet presAssocID="{23A35BB5-D394-364C-9C0B-1BA3EFC23A42}" presName="circleA" presStyleLbl="node1" presStyleIdx="6" presStyleCnt="7"/>
      <dgm:spPr/>
    </dgm:pt>
    <dgm:pt modelId="{76C1A374-1C1C-8E42-92E9-C7DF3924EB74}" type="pres">
      <dgm:prSet presAssocID="{23A35BB5-D394-364C-9C0B-1BA3EFC23A42}" presName="spaceA" presStyleCnt="0"/>
      <dgm:spPr/>
    </dgm:pt>
  </dgm:ptLst>
  <dgm:cxnLst>
    <dgm:cxn modelId="{AB258796-A9B2-E449-9448-DB8BEDC52B30}" type="presOf" srcId="{8AA3DB2D-06BC-8B46-A5A2-57F501D7EFD8}" destId="{55209020-09F8-EB40-B17F-722842016552}" srcOrd="0" destOrd="0" presId="urn:microsoft.com/office/officeart/2005/8/layout/hProcess11"/>
    <dgm:cxn modelId="{02E8E1F4-59A9-A841-91B5-DA3515FCF5B0}" type="presOf" srcId="{9D22D505-9713-784F-B92E-D2DF4A40BC31}" destId="{31949388-39FE-434E-B204-7F6BC66D2373}" srcOrd="0" destOrd="0" presId="urn:microsoft.com/office/officeart/2005/8/layout/hProcess11"/>
    <dgm:cxn modelId="{46CF1336-882B-0D45-BE44-EE6865289D52}" srcId="{D9AE8CE9-3A08-004B-B1AD-3AE047A659C9}" destId="{008FC03D-5AB6-BF43-8A60-EA8B16AB55D2}" srcOrd="4" destOrd="0" parTransId="{B70993D3-74EA-984B-A255-FC3F0F32C77D}" sibTransId="{CAA857E4-6342-CF43-9551-EF3DD53B7D23}"/>
    <dgm:cxn modelId="{65CB4257-DD05-214E-A886-D8744360916C}" type="presOf" srcId="{23A35BB5-D394-364C-9C0B-1BA3EFC23A42}" destId="{99AA7C78-55A6-6B42-B7FA-A034C880D473}" srcOrd="0" destOrd="0" presId="urn:microsoft.com/office/officeart/2005/8/layout/hProcess11"/>
    <dgm:cxn modelId="{930CA9FB-92FD-6D4B-B0C9-135BA544EC24}" type="presOf" srcId="{584E18CD-B8E8-FC41-BE0A-EBFB21BFC2A4}" destId="{25F4D8F3-A1DC-2B41-8911-C34132780825}" srcOrd="0" destOrd="0" presId="urn:microsoft.com/office/officeart/2005/8/layout/hProcess11"/>
    <dgm:cxn modelId="{05F2C6A1-3026-6546-A24B-CA877F31534A}" type="presOf" srcId="{6648BD1A-0189-6C45-AF03-1604D40CF1FF}" destId="{FAC3483B-895B-9344-9725-F2772AB507FE}" srcOrd="0" destOrd="0" presId="urn:microsoft.com/office/officeart/2005/8/layout/hProcess11"/>
    <dgm:cxn modelId="{7338E40F-C72B-6D40-9BC1-0862C117C075}" srcId="{D9AE8CE9-3A08-004B-B1AD-3AE047A659C9}" destId="{23A35BB5-D394-364C-9C0B-1BA3EFC23A42}" srcOrd="6" destOrd="0" parTransId="{FF6283ED-93A0-6849-AF6F-E834EE621A56}" sibTransId="{9382BEC6-DC3C-B740-BD23-7F700992C867}"/>
    <dgm:cxn modelId="{44D45E0D-695A-4243-8079-8EEF749A4C02}" srcId="{D9AE8CE9-3A08-004B-B1AD-3AE047A659C9}" destId="{6648BD1A-0189-6C45-AF03-1604D40CF1FF}" srcOrd="1" destOrd="0" parTransId="{87E1DDAC-3381-1E44-9A8E-3AD9205CB3A4}" sibTransId="{6EE19A12-C43F-7A4F-AF4D-EF245445D3C2}"/>
    <dgm:cxn modelId="{043C4F47-4FA8-7840-885A-040456EB8085}" type="presOf" srcId="{D9AE8CE9-3A08-004B-B1AD-3AE047A659C9}" destId="{BFB49AD5-B2F4-E148-A710-FBB21C56C0E9}" srcOrd="0" destOrd="0" presId="urn:microsoft.com/office/officeart/2005/8/layout/hProcess11"/>
    <dgm:cxn modelId="{A3D27E16-FA85-E749-B90D-9A27B26BE3CF}" srcId="{D9AE8CE9-3A08-004B-B1AD-3AE047A659C9}" destId="{584E18CD-B8E8-FC41-BE0A-EBFB21BFC2A4}" srcOrd="5" destOrd="0" parTransId="{9EB7CD1E-5C7C-6142-BA49-D3F4799D56A5}" sibTransId="{9883DEE4-51F3-834F-A6D8-9E75D38EAFB2}"/>
    <dgm:cxn modelId="{09596F61-DAEE-9347-8B5F-D988ED8159FC}" type="presOf" srcId="{008FC03D-5AB6-BF43-8A60-EA8B16AB55D2}" destId="{6BEE4798-6C9C-DC41-87BF-05CD40B54645}" srcOrd="0" destOrd="0" presId="urn:microsoft.com/office/officeart/2005/8/layout/hProcess11"/>
    <dgm:cxn modelId="{35BF4A6E-F30F-5448-8540-0075C16D25A9}" type="presOf" srcId="{AA1E2B44-884F-204B-A37B-7F86776A7209}" destId="{92B554D4-3BE8-D54B-97B5-59A921ACA93B}" srcOrd="0" destOrd="0" presId="urn:microsoft.com/office/officeart/2005/8/layout/hProcess11"/>
    <dgm:cxn modelId="{6E1C1092-5CDA-F443-88A4-DA6E229714BF}" srcId="{D9AE8CE9-3A08-004B-B1AD-3AE047A659C9}" destId="{8AA3DB2D-06BC-8B46-A5A2-57F501D7EFD8}" srcOrd="3" destOrd="0" parTransId="{8BB09C0B-44CC-2A46-8F5D-E6FDF6129CFD}" sibTransId="{E481F253-0E67-8F42-A445-DC14DB9464CB}"/>
    <dgm:cxn modelId="{2689FF77-B92D-2A4B-A883-040381704878}" srcId="{D9AE8CE9-3A08-004B-B1AD-3AE047A659C9}" destId="{9D22D505-9713-784F-B92E-D2DF4A40BC31}" srcOrd="0" destOrd="0" parTransId="{DFF68850-E550-4D44-A931-9D1E0715EF4E}" sibTransId="{108295D1-C971-0C4F-BF2C-E508B6537AF5}"/>
    <dgm:cxn modelId="{19BDA2AE-EAD8-874A-B07B-93D93784EE7E}" srcId="{D9AE8CE9-3A08-004B-B1AD-3AE047A659C9}" destId="{AA1E2B44-884F-204B-A37B-7F86776A7209}" srcOrd="2" destOrd="0" parTransId="{D379DD81-35AB-5A40-A40C-222DAA0BAC9B}" sibTransId="{CF05B2BE-C45E-D440-9B54-A5D15F87F4FA}"/>
    <dgm:cxn modelId="{19B62A90-8026-8E45-88EB-F0683ECFF9A8}" type="presParOf" srcId="{BFB49AD5-B2F4-E148-A710-FBB21C56C0E9}" destId="{4AB8AA89-97B6-4C4E-A129-9FA95DE9EBAA}" srcOrd="0" destOrd="0" presId="urn:microsoft.com/office/officeart/2005/8/layout/hProcess11"/>
    <dgm:cxn modelId="{5D49D72E-2342-A84B-8018-900677B4A84B}" type="presParOf" srcId="{BFB49AD5-B2F4-E148-A710-FBB21C56C0E9}" destId="{7A43F7C1-9FD0-BC47-BB08-B74325F8D45F}" srcOrd="1" destOrd="0" presId="urn:microsoft.com/office/officeart/2005/8/layout/hProcess11"/>
    <dgm:cxn modelId="{616B5B8E-5564-584B-AD33-927D4074C64D}" type="presParOf" srcId="{7A43F7C1-9FD0-BC47-BB08-B74325F8D45F}" destId="{A91962C7-E416-8E4D-AF66-565F00E75AC8}" srcOrd="0" destOrd="0" presId="urn:microsoft.com/office/officeart/2005/8/layout/hProcess11"/>
    <dgm:cxn modelId="{97105D1C-575E-1247-A3C6-2396CB08A3FC}" type="presParOf" srcId="{A91962C7-E416-8E4D-AF66-565F00E75AC8}" destId="{31949388-39FE-434E-B204-7F6BC66D2373}" srcOrd="0" destOrd="0" presId="urn:microsoft.com/office/officeart/2005/8/layout/hProcess11"/>
    <dgm:cxn modelId="{DC0B1988-B061-0946-880A-A14D45657DA5}" type="presParOf" srcId="{A91962C7-E416-8E4D-AF66-565F00E75AC8}" destId="{D8C6F0DD-961F-764B-A956-404B9C06B4F3}" srcOrd="1" destOrd="0" presId="urn:microsoft.com/office/officeart/2005/8/layout/hProcess11"/>
    <dgm:cxn modelId="{F4C0F5DF-9D99-0E48-80BD-2866D251DFD9}" type="presParOf" srcId="{A91962C7-E416-8E4D-AF66-565F00E75AC8}" destId="{415E0BA5-DAAE-E643-B1A2-65D29FF037B7}" srcOrd="2" destOrd="0" presId="urn:microsoft.com/office/officeart/2005/8/layout/hProcess11"/>
    <dgm:cxn modelId="{F0065EB7-EA74-E94E-9114-921B7E8A4105}" type="presParOf" srcId="{7A43F7C1-9FD0-BC47-BB08-B74325F8D45F}" destId="{2C91B434-BC5E-A345-9392-94463450D671}" srcOrd="1" destOrd="0" presId="urn:microsoft.com/office/officeart/2005/8/layout/hProcess11"/>
    <dgm:cxn modelId="{F4DB30D7-7B3C-BB4C-BE8F-D4BF4329BE18}" type="presParOf" srcId="{7A43F7C1-9FD0-BC47-BB08-B74325F8D45F}" destId="{62A650D8-30C9-374A-AEE0-3E14EFA6EEC8}" srcOrd="2" destOrd="0" presId="urn:microsoft.com/office/officeart/2005/8/layout/hProcess11"/>
    <dgm:cxn modelId="{E1C41B2F-8F9F-9447-A16D-FB7B1A4E0F1D}" type="presParOf" srcId="{62A650D8-30C9-374A-AEE0-3E14EFA6EEC8}" destId="{FAC3483B-895B-9344-9725-F2772AB507FE}" srcOrd="0" destOrd="0" presId="urn:microsoft.com/office/officeart/2005/8/layout/hProcess11"/>
    <dgm:cxn modelId="{434283BA-A1BE-F545-ABDF-3A62B9D977E7}" type="presParOf" srcId="{62A650D8-30C9-374A-AEE0-3E14EFA6EEC8}" destId="{81207F11-0CB9-1243-B35E-329953985B38}" srcOrd="1" destOrd="0" presId="urn:microsoft.com/office/officeart/2005/8/layout/hProcess11"/>
    <dgm:cxn modelId="{E9E85807-D8A4-C74B-A0E4-39FCA09EFBE1}" type="presParOf" srcId="{62A650D8-30C9-374A-AEE0-3E14EFA6EEC8}" destId="{1B476972-8375-5E45-842D-DCE4A4D01521}" srcOrd="2" destOrd="0" presId="urn:microsoft.com/office/officeart/2005/8/layout/hProcess11"/>
    <dgm:cxn modelId="{28B90D55-A5C3-0047-9682-0DEC31F95421}" type="presParOf" srcId="{7A43F7C1-9FD0-BC47-BB08-B74325F8D45F}" destId="{ACBE5EAE-C709-874A-A09A-AAA4835B080F}" srcOrd="3" destOrd="0" presId="urn:microsoft.com/office/officeart/2005/8/layout/hProcess11"/>
    <dgm:cxn modelId="{E86FA194-6ECE-2D43-BFBA-1DFD0792C212}" type="presParOf" srcId="{7A43F7C1-9FD0-BC47-BB08-B74325F8D45F}" destId="{880DEC3F-6194-464F-8069-DD95BD47C38A}" srcOrd="4" destOrd="0" presId="urn:microsoft.com/office/officeart/2005/8/layout/hProcess11"/>
    <dgm:cxn modelId="{19005BD7-E9AE-DC45-9251-9E52442AF9A0}" type="presParOf" srcId="{880DEC3F-6194-464F-8069-DD95BD47C38A}" destId="{92B554D4-3BE8-D54B-97B5-59A921ACA93B}" srcOrd="0" destOrd="0" presId="urn:microsoft.com/office/officeart/2005/8/layout/hProcess11"/>
    <dgm:cxn modelId="{9645BF07-6824-0347-A001-164C50F675F6}" type="presParOf" srcId="{880DEC3F-6194-464F-8069-DD95BD47C38A}" destId="{78D3A03F-D21D-374D-8E37-D8D93F1EF58B}" srcOrd="1" destOrd="0" presId="urn:microsoft.com/office/officeart/2005/8/layout/hProcess11"/>
    <dgm:cxn modelId="{08F2590D-4A28-1043-9CE1-A1475D5FAD4B}" type="presParOf" srcId="{880DEC3F-6194-464F-8069-DD95BD47C38A}" destId="{812AE03F-C585-FA46-B500-69F3B4D6CF63}" srcOrd="2" destOrd="0" presId="urn:microsoft.com/office/officeart/2005/8/layout/hProcess11"/>
    <dgm:cxn modelId="{22F829D7-98F7-7940-B406-6EB71B7579D8}" type="presParOf" srcId="{7A43F7C1-9FD0-BC47-BB08-B74325F8D45F}" destId="{D2E72257-B4C7-5645-B9E8-5E0C684ABABB}" srcOrd="5" destOrd="0" presId="urn:microsoft.com/office/officeart/2005/8/layout/hProcess11"/>
    <dgm:cxn modelId="{6D23C7F4-17CA-4343-8E1D-FDB692901245}" type="presParOf" srcId="{7A43F7C1-9FD0-BC47-BB08-B74325F8D45F}" destId="{A66826F5-BA69-B04F-905E-2A9A8627AC9D}" srcOrd="6" destOrd="0" presId="urn:microsoft.com/office/officeart/2005/8/layout/hProcess11"/>
    <dgm:cxn modelId="{036CB731-FB37-C040-9EB1-59B5FF582219}" type="presParOf" srcId="{A66826F5-BA69-B04F-905E-2A9A8627AC9D}" destId="{55209020-09F8-EB40-B17F-722842016552}" srcOrd="0" destOrd="0" presId="urn:microsoft.com/office/officeart/2005/8/layout/hProcess11"/>
    <dgm:cxn modelId="{B5845ECD-1C99-9B47-B0A2-F199AC6ECD6E}" type="presParOf" srcId="{A66826F5-BA69-B04F-905E-2A9A8627AC9D}" destId="{149BE68A-E704-1748-9139-FFB96480DE3B}" srcOrd="1" destOrd="0" presId="urn:microsoft.com/office/officeart/2005/8/layout/hProcess11"/>
    <dgm:cxn modelId="{BC0810F9-44E6-304B-86B6-5071AF28B1D1}" type="presParOf" srcId="{A66826F5-BA69-B04F-905E-2A9A8627AC9D}" destId="{A9F64DFC-CDE4-D443-85B2-71613E2ECC4C}" srcOrd="2" destOrd="0" presId="urn:microsoft.com/office/officeart/2005/8/layout/hProcess11"/>
    <dgm:cxn modelId="{AF36B5E2-3B39-DE49-A530-BBC7A6F4377F}" type="presParOf" srcId="{7A43F7C1-9FD0-BC47-BB08-B74325F8D45F}" destId="{ADC04BCC-62E7-2743-AD0A-D313B8064F42}" srcOrd="7" destOrd="0" presId="urn:microsoft.com/office/officeart/2005/8/layout/hProcess11"/>
    <dgm:cxn modelId="{5159FFC0-353D-0C4A-AC83-63EA04FE34A7}" type="presParOf" srcId="{7A43F7C1-9FD0-BC47-BB08-B74325F8D45F}" destId="{D86E46F0-9984-8243-80CD-3500290EBF33}" srcOrd="8" destOrd="0" presId="urn:microsoft.com/office/officeart/2005/8/layout/hProcess11"/>
    <dgm:cxn modelId="{B02BB6DF-46C8-D640-B353-37AA160E909D}" type="presParOf" srcId="{D86E46F0-9984-8243-80CD-3500290EBF33}" destId="{6BEE4798-6C9C-DC41-87BF-05CD40B54645}" srcOrd="0" destOrd="0" presId="urn:microsoft.com/office/officeart/2005/8/layout/hProcess11"/>
    <dgm:cxn modelId="{0CB33B43-632F-6840-B518-4DB080B6CF09}" type="presParOf" srcId="{D86E46F0-9984-8243-80CD-3500290EBF33}" destId="{062F7F0D-BE10-C747-8F51-EB13158CA6EE}" srcOrd="1" destOrd="0" presId="urn:microsoft.com/office/officeart/2005/8/layout/hProcess11"/>
    <dgm:cxn modelId="{9EFEEE67-E43E-0C40-8149-C3693E6C31B7}" type="presParOf" srcId="{D86E46F0-9984-8243-80CD-3500290EBF33}" destId="{614C7CFB-8740-7949-89A2-4879509CCAA5}" srcOrd="2" destOrd="0" presId="urn:microsoft.com/office/officeart/2005/8/layout/hProcess11"/>
    <dgm:cxn modelId="{C0D7D944-9909-1B46-9D89-3E67A68C5A4F}" type="presParOf" srcId="{7A43F7C1-9FD0-BC47-BB08-B74325F8D45F}" destId="{D4553653-D574-5D40-B536-E3AE7B9911F2}" srcOrd="9" destOrd="0" presId="urn:microsoft.com/office/officeart/2005/8/layout/hProcess11"/>
    <dgm:cxn modelId="{4983392E-BC63-FA42-8709-5554B865E0A7}" type="presParOf" srcId="{7A43F7C1-9FD0-BC47-BB08-B74325F8D45F}" destId="{6258108B-1BCF-9849-BEBF-27C574AD191F}" srcOrd="10" destOrd="0" presId="urn:microsoft.com/office/officeart/2005/8/layout/hProcess11"/>
    <dgm:cxn modelId="{FF487B37-1B00-3A4B-AF8D-97DF8E8EF83F}" type="presParOf" srcId="{6258108B-1BCF-9849-BEBF-27C574AD191F}" destId="{25F4D8F3-A1DC-2B41-8911-C34132780825}" srcOrd="0" destOrd="0" presId="urn:microsoft.com/office/officeart/2005/8/layout/hProcess11"/>
    <dgm:cxn modelId="{16D77B0D-6443-7046-9D53-15AA1F15F1AD}" type="presParOf" srcId="{6258108B-1BCF-9849-BEBF-27C574AD191F}" destId="{BF2C54EE-8E66-F24E-8346-93DED1828B82}" srcOrd="1" destOrd="0" presId="urn:microsoft.com/office/officeart/2005/8/layout/hProcess11"/>
    <dgm:cxn modelId="{16CCC7CF-AC40-BA41-B3BE-874D7320006D}" type="presParOf" srcId="{6258108B-1BCF-9849-BEBF-27C574AD191F}" destId="{C7C74C1E-2D0A-004F-B575-9A23BA22F1F3}" srcOrd="2" destOrd="0" presId="urn:microsoft.com/office/officeart/2005/8/layout/hProcess11"/>
    <dgm:cxn modelId="{6B528DF0-77A2-E64E-853F-A4981400CEBA}" type="presParOf" srcId="{7A43F7C1-9FD0-BC47-BB08-B74325F8D45F}" destId="{6054F894-BFE3-3C41-BA89-F7D70A1EB46B}" srcOrd="11" destOrd="0" presId="urn:microsoft.com/office/officeart/2005/8/layout/hProcess11"/>
    <dgm:cxn modelId="{DDBFA87D-AB31-5847-8648-764DB5F45D4A}" type="presParOf" srcId="{7A43F7C1-9FD0-BC47-BB08-B74325F8D45F}" destId="{EF17BDC5-198B-E744-8E87-AEA4FB943DAE}" srcOrd="12" destOrd="0" presId="urn:microsoft.com/office/officeart/2005/8/layout/hProcess11"/>
    <dgm:cxn modelId="{E8CF910A-EFC1-AB4B-8B23-1AB8303462C6}" type="presParOf" srcId="{EF17BDC5-198B-E744-8E87-AEA4FB943DAE}" destId="{99AA7C78-55A6-6B42-B7FA-A034C880D473}" srcOrd="0" destOrd="0" presId="urn:microsoft.com/office/officeart/2005/8/layout/hProcess11"/>
    <dgm:cxn modelId="{0B64D84D-95CD-2248-BFE6-7C1A25321D85}" type="presParOf" srcId="{EF17BDC5-198B-E744-8E87-AEA4FB943DAE}" destId="{8CC3289B-D201-1142-8BEC-5230E8FF2068}" srcOrd="1" destOrd="0" presId="urn:microsoft.com/office/officeart/2005/8/layout/hProcess11"/>
    <dgm:cxn modelId="{B0869C62-1561-A543-978A-DAB0595E9666}" type="presParOf" srcId="{EF17BDC5-198B-E744-8E87-AEA4FB943DAE}" destId="{76C1A374-1C1C-8E42-92E9-C7DF3924EB74}" srcOrd="2" destOrd="0" presId="urn:microsoft.com/office/officeart/2005/8/layout/hProcess1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D9AE8CE9-3A08-004B-B1AD-3AE047A659C9}" type="doc">
      <dgm:prSet loTypeId="urn:microsoft.com/office/officeart/2005/8/layout/hProcess11" loCatId="" qsTypeId="urn:microsoft.com/office/officeart/2005/8/quickstyle/simple4" qsCatId="simple" csTypeId="urn:microsoft.com/office/officeart/2005/8/colors/accent1_2" csCatId="accent1" phldr="1"/>
      <dgm:spPr/>
      <dgm:t>
        <a:bodyPr/>
        <a:lstStyle/>
        <a:p>
          <a:endParaRPr lang="de-DE"/>
        </a:p>
      </dgm:t>
    </dgm:pt>
    <dgm:pt modelId="{9D22D505-9713-784F-B92E-D2DF4A40BC31}">
      <dgm:prSet phldrT="[Text]"/>
      <dgm:spPr/>
      <dgm:t>
        <a:bodyPr/>
        <a:lstStyle/>
        <a:p>
          <a:r>
            <a:rPr lang="de-DE" smtClean="0"/>
            <a:t>Rachael Carson </a:t>
          </a:r>
        </a:p>
        <a:p>
          <a:r>
            <a:rPr lang="de-DE" smtClean="0"/>
            <a:t>Silent spring</a:t>
          </a:r>
        </a:p>
        <a:p>
          <a:r>
            <a:rPr lang="de-DE" smtClean="0"/>
            <a:t>1969</a:t>
          </a:r>
          <a:endParaRPr lang="de-DE"/>
        </a:p>
      </dgm:t>
    </dgm:pt>
    <dgm:pt modelId="{DFF68850-E550-4D44-A931-9D1E0715EF4E}" type="parTrans" cxnId="{2689FF77-B92D-2A4B-A883-040381704878}">
      <dgm:prSet/>
      <dgm:spPr/>
      <dgm:t>
        <a:bodyPr/>
        <a:lstStyle/>
        <a:p>
          <a:endParaRPr lang="de-DE"/>
        </a:p>
      </dgm:t>
    </dgm:pt>
    <dgm:pt modelId="{108295D1-C971-0C4F-BF2C-E508B6537AF5}" type="sibTrans" cxnId="{2689FF77-B92D-2A4B-A883-040381704878}">
      <dgm:prSet/>
      <dgm:spPr/>
      <dgm:t>
        <a:bodyPr/>
        <a:lstStyle/>
        <a:p>
          <a:endParaRPr lang="de-DE"/>
        </a:p>
      </dgm:t>
    </dgm:pt>
    <dgm:pt modelId="{6648BD1A-0189-6C45-AF03-1604D40CF1FF}">
      <dgm:prSet phldrT="[Text]"/>
      <dgm:spPr/>
      <dgm:t>
        <a:bodyPr/>
        <a:lstStyle/>
        <a:p>
          <a:r>
            <a:rPr lang="de-DE" smtClean="0"/>
            <a:t>Stockholm </a:t>
          </a:r>
          <a:r>
            <a:rPr lang="de-CH" smtClean="0"/>
            <a:t>d</a:t>
          </a:r>
          <a:r>
            <a:rPr lang="en-US" err="1" smtClean="0"/>
            <a:t>eclaration</a:t>
          </a:r>
          <a:r>
            <a:rPr lang="en-US" smtClean="0"/>
            <a:t> 1979</a:t>
          </a:r>
          <a:endParaRPr lang="de-DE"/>
        </a:p>
      </dgm:t>
    </dgm:pt>
    <dgm:pt modelId="{87E1DDAC-3381-1E44-9A8E-3AD9205CB3A4}" type="parTrans" cxnId="{44D45E0D-695A-4243-8079-8EEF749A4C02}">
      <dgm:prSet/>
      <dgm:spPr/>
      <dgm:t>
        <a:bodyPr/>
        <a:lstStyle/>
        <a:p>
          <a:endParaRPr lang="de-DE"/>
        </a:p>
      </dgm:t>
    </dgm:pt>
    <dgm:pt modelId="{6EE19A12-C43F-7A4F-AF4D-EF245445D3C2}" type="sibTrans" cxnId="{44D45E0D-695A-4243-8079-8EEF749A4C02}">
      <dgm:prSet/>
      <dgm:spPr/>
      <dgm:t>
        <a:bodyPr/>
        <a:lstStyle/>
        <a:p>
          <a:endParaRPr lang="de-DE"/>
        </a:p>
      </dgm:t>
    </dgm:pt>
    <dgm:pt modelId="{8AA3DB2D-06BC-8B46-A5A2-57F501D7EFD8}">
      <dgm:prSet phldrT="[Text]"/>
      <dgm:spPr/>
      <dgm:t>
        <a:bodyPr/>
        <a:lstStyle/>
        <a:p>
          <a:r>
            <a:rPr lang="de-DE" smtClean="0"/>
            <a:t>Rio </a:t>
          </a:r>
          <a:r>
            <a:rPr lang="de-DE" err="1" smtClean="0"/>
            <a:t>declaration</a:t>
          </a:r>
          <a:r>
            <a:rPr lang="de-DE" smtClean="0"/>
            <a:t> 1992</a:t>
          </a:r>
          <a:endParaRPr lang="de-DE"/>
        </a:p>
      </dgm:t>
    </dgm:pt>
    <dgm:pt modelId="{8BB09C0B-44CC-2A46-8F5D-E6FDF6129CFD}" type="parTrans" cxnId="{6E1C1092-5CDA-F443-88A4-DA6E229714BF}">
      <dgm:prSet/>
      <dgm:spPr/>
      <dgm:t>
        <a:bodyPr/>
        <a:lstStyle/>
        <a:p>
          <a:endParaRPr lang="de-DE"/>
        </a:p>
      </dgm:t>
    </dgm:pt>
    <dgm:pt modelId="{E481F253-0E67-8F42-A445-DC14DB9464CB}" type="sibTrans" cxnId="{6E1C1092-5CDA-F443-88A4-DA6E229714BF}">
      <dgm:prSet/>
      <dgm:spPr/>
      <dgm:t>
        <a:bodyPr/>
        <a:lstStyle/>
        <a:p>
          <a:endParaRPr lang="de-DE"/>
        </a:p>
      </dgm:t>
    </dgm:pt>
    <dgm:pt modelId="{584E18CD-B8E8-FC41-BE0A-EBFB21BFC2A4}">
      <dgm:prSet phldrT="[Text]"/>
      <dgm:spPr/>
      <dgm:t>
        <a:bodyPr/>
        <a:lstStyle/>
        <a:p>
          <a:r>
            <a:rPr lang="de-DE" err="1" smtClean="0"/>
            <a:t>Ksentini</a:t>
          </a:r>
          <a:r>
            <a:rPr lang="de-DE" smtClean="0"/>
            <a:t> </a:t>
          </a:r>
          <a:r>
            <a:rPr lang="de-DE" err="1" smtClean="0"/>
            <a:t>report</a:t>
          </a:r>
          <a:r>
            <a:rPr lang="de-DE" smtClean="0"/>
            <a:t> 1994</a:t>
          </a:r>
          <a:endParaRPr lang="de-DE"/>
        </a:p>
      </dgm:t>
    </dgm:pt>
    <dgm:pt modelId="{9EB7CD1E-5C7C-6142-BA49-D3F4799D56A5}" type="parTrans" cxnId="{A3D27E16-FA85-E749-B90D-9A27B26BE3CF}">
      <dgm:prSet/>
      <dgm:spPr/>
      <dgm:t>
        <a:bodyPr/>
        <a:lstStyle/>
        <a:p>
          <a:endParaRPr lang="de-DE"/>
        </a:p>
      </dgm:t>
    </dgm:pt>
    <dgm:pt modelId="{9883DEE4-51F3-834F-A6D8-9E75D38EAFB2}" type="sibTrans" cxnId="{A3D27E16-FA85-E749-B90D-9A27B26BE3CF}">
      <dgm:prSet/>
      <dgm:spPr/>
      <dgm:t>
        <a:bodyPr/>
        <a:lstStyle/>
        <a:p>
          <a:endParaRPr lang="de-DE"/>
        </a:p>
      </dgm:t>
    </dgm:pt>
    <dgm:pt modelId="{23A35BB5-D394-364C-9C0B-1BA3EFC23A42}">
      <dgm:prSet phldrT="[Text]"/>
      <dgm:spPr/>
      <dgm:t>
        <a:bodyPr/>
        <a:lstStyle/>
        <a:p>
          <a:r>
            <a:rPr lang="de-DE" err="1" smtClean="0"/>
            <a:t>Aarrhus</a:t>
          </a:r>
          <a:r>
            <a:rPr lang="de-DE" smtClean="0"/>
            <a:t> </a:t>
          </a:r>
          <a:r>
            <a:rPr lang="de-DE" err="1" smtClean="0"/>
            <a:t>convention</a:t>
          </a:r>
          <a:r>
            <a:rPr lang="de-DE" smtClean="0"/>
            <a:t> 1998</a:t>
          </a:r>
          <a:endParaRPr lang="de-DE"/>
        </a:p>
      </dgm:t>
    </dgm:pt>
    <dgm:pt modelId="{FF6283ED-93A0-6849-AF6F-E834EE621A56}" type="parTrans" cxnId="{7338E40F-C72B-6D40-9BC1-0862C117C075}">
      <dgm:prSet/>
      <dgm:spPr/>
      <dgm:t>
        <a:bodyPr/>
        <a:lstStyle/>
        <a:p>
          <a:endParaRPr lang="de-DE"/>
        </a:p>
      </dgm:t>
    </dgm:pt>
    <dgm:pt modelId="{9382BEC6-DC3C-B740-BD23-7F700992C867}" type="sibTrans" cxnId="{7338E40F-C72B-6D40-9BC1-0862C117C075}">
      <dgm:prSet/>
      <dgm:spPr/>
      <dgm:t>
        <a:bodyPr/>
        <a:lstStyle/>
        <a:p>
          <a:endParaRPr lang="de-DE"/>
        </a:p>
      </dgm:t>
    </dgm:pt>
    <dgm:pt modelId="{008FC03D-5AB6-BF43-8A60-EA8B16AB55D2}">
      <dgm:prSet phldrT="[Text]"/>
      <dgm:spPr/>
      <dgm:t>
        <a:bodyPr/>
        <a:lstStyle/>
        <a:p>
          <a:r>
            <a:rPr lang="de-DE" smtClean="0"/>
            <a:t>UNFCCC</a:t>
          </a:r>
        </a:p>
        <a:p>
          <a:r>
            <a:rPr lang="de-DE" smtClean="0"/>
            <a:t>1992</a:t>
          </a:r>
          <a:endParaRPr lang="de-DE"/>
        </a:p>
      </dgm:t>
    </dgm:pt>
    <dgm:pt modelId="{B70993D3-74EA-984B-A255-FC3F0F32C77D}" type="parTrans" cxnId="{46CF1336-882B-0D45-BE44-EE6865289D52}">
      <dgm:prSet/>
      <dgm:spPr/>
      <dgm:t>
        <a:bodyPr/>
        <a:lstStyle/>
        <a:p>
          <a:endParaRPr lang="de-DE"/>
        </a:p>
      </dgm:t>
    </dgm:pt>
    <dgm:pt modelId="{CAA857E4-6342-CF43-9551-EF3DD53B7D23}" type="sibTrans" cxnId="{46CF1336-882B-0D45-BE44-EE6865289D52}">
      <dgm:prSet/>
      <dgm:spPr/>
      <dgm:t>
        <a:bodyPr/>
        <a:lstStyle/>
        <a:p>
          <a:endParaRPr lang="de-DE"/>
        </a:p>
      </dgm:t>
    </dgm:pt>
    <dgm:pt modelId="{AA1E2B44-884F-204B-A37B-7F86776A7209}">
      <dgm:prSet phldrT="[Text]"/>
      <dgm:spPr/>
      <dgm:t>
        <a:bodyPr/>
        <a:lstStyle/>
        <a:p>
          <a:r>
            <a:rPr lang="de-DE" err="1" smtClean="0"/>
            <a:t>Espoo</a:t>
          </a:r>
          <a:r>
            <a:rPr lang="de-DE" smtClean="0"/>
            <a:t> </a:t>
          </a:r>
          <a:r>
            <a:rPr lang="de-DE" err="1" smtClean="0"/>
            <a:t>Convention</a:t>
          </a:r>
          <a:r>
            <a:rPr lang="de-DE" smtClean="0"/>
            <a:t> 1991</a:t>
          </a:r>
          <a:endParaRPr lang="de-DE"/>
        </a:p>
      </dgm:t>
    </dgm:pt>
    <dgm:pt modelId="{D379DD81-35AB-5A40-A40C-222DAA0BAC9B}" type="parTrans" cxnId="{19BDA2AE-EAD8-874A-B07B-93D93784EE7E}">
      <dgm:prSet/>
      <dgm:spPr/>
      <dgm:t>
        <a:bodyPr/>
        <a:lstStyle/>
        <a:p>
          <a:endParaRPr lang="de-DE"/>
        </a:p>
      </dgm:t>
    </dgm:pt>
    <dgm:pt modelId="{CF05B2BE-C45E-D440-9B54-A5D15F87F4FA}" type="sibTrans" cxnId="{19BDA2AE-EAD8-874A-B07B-93D93784EE7E}">
      <dgm:prSet/>
      <dgm:spPr/>
      <dgm:t>
        <a:bodyPr/>
        <a:lstStyle/>
        <a:p>
          <a:endParaRPr lang="de-DE"/>
        </a:p>
      </dgm:t>
    </dgm:pt>
    <dgm:pt modelId="{BFB49AD5-B2F4-E148-A710-FBB21C56C0E9}" type="pres">
      <dgm:prSet presAssocID="{D9AE8CE9-3A08-004B-B1AD-3AE047A659C9}" presName="Name0" presStyleCnt="0">
        <dgm:presLayoutVars>
          <dgm:dir/>
          <dgm:resizeHandles val="exact"/>
        </dgm:presLayoutVars>
      </dgm:prSet>
      <dgm:spPr/>
      <dgm:t>
        <a:bodyPr/>
        <a:lstStyle/>
        <a:p>
          <a:endParaRPr lang="de-DE"/>
        </a:p>
      </dgm:t>
    </dgm:pt>
    <dgm:pt modelId="{4AB8AA89-97B6-4C4E-A129-9FA95DE9EBAA}" type="pres">
      <dgm:prSet presAssocID="{D9AE8CE9-3A08-004B-B1AD-3AE047A659C9}" presName="arrow" presStyleLbl="bgShp" presStyleIdx="0" presStyleCnt="1"/>
      <dgm:spPr/>
    </dgm:pt>
    <dgm:pt modelId="{7A43F7C1-9FD0-BC47-BB08-B74325F8D45F}" type="pres">
      <dgm:prSet presAssocID="{D9AE8CE9-3A08-004B-B1AD-3AE047A659C9}" presName="points" presStyleCnt="0"/>
      <dgm:spPr/>
    </dgm:pt>
    <dgm:pt modelId="{A91962C7-E416-8E4D-AF66-565F00E75AC8}" type="pres">
      <dgm:prSet presAssocID="{9D22D505-9713-784F-B92E-D2DF4A40BC31}" presName="compositeA" presStyleCnt="0"/>
      <dgm:spPr/>
    </dgm:pt>
    <dgm:pt modelId="{31949388-39FE-434E-B204-7F6BC66D2373}" type="pres">
      <dgm:prSet presAssocID="{9D22D505-9713-784F-B92E-D2DF4A40BC31}" presName="textA" presStyleLbl="revTx" presStyleIdx="0" presStyleCnt="7" custScaleX="172501">
        <dgm:presLayoutVars>
          <dgm:bulletEnabled val="1"/>
        </dgm:presLayoutVars>
      </dgm:prSet>
      <dgm:spPr/>
      <dgm:t>
        <a:bodyPr/>
        <a:lstStyle/>
        <a:p>
          <a:endParaRPr lang="de-DE"/>
        </a:p>
      </dgm:t>
    </dgm:pt>
    <dgm:pt modelId="{D8C6F0DD-961F-764B-A956-404B9C06B4F3}" type="pres">
      <dgm:prSet presAssocID="{9D22D505-9713-784F-B92E-D2DF4A40BC31}" presName="circleA" presStyleLbl="node1" presStyleIdx="0" presStyleCnt="7"/>
      <dgm:spPr/>
    </dgm:pt>
    <dgm:pt modelId="{415E0BA5-DAAE-E643-B1A2-65D29FF037B7}" type="pres">
      <dgm:prSet presAssocID="{9D22D505-9713-784F-B92E-D2DF4A40BC31}" presName="spaceA" presStyleCnt="0"/>
      <dgm:spPr/>
    </dgm:pt>
    <dgm:pt modelId="{2C91B434-BC5E-A345-9392-94463450D671}" type="pres">
      <dgm:prSet presAssocID="{108295D1-C971-0C4F-BF2C-E508B6537AF5}" presName="space" presStyleCnt="0"/>
      <dgm:spPr/>
    </dgm:pt>
    <dgm:pt modelId="{62A650D8-30C9-374A-AEE0-3E14EFA6EEC8}" type="pres">
      <dgm:prSet presAssocID="{6648BD1A-0189-6C45-AF03-1604D40CF1FF}" presName="compositeB" presStyleCnt="0"/>
      <dgm:spPr/>
    </dgm:pt>
    <dgm:pt modelId="{FAC3483B-895B-9344-9725-F2772AB507FE}" type="pres">
      <dgm:prSet presAssocID="{6648BD1A-0189-6C45-AF03-1604D40CF1FF}" presName="textB" presStyleLbl="revTx" presStyleIdx="1" presStyleCnt="7">
        <dgm:presLayoutVars>
          <dgm:bulletEnabled val="1"/>
        </dgm:presLayoutVars>
      </dgm:prSet>
      <dgm:spPr/>
      <dgm:t>
        <a:bodyPr/>
        <a:lstStyle/>
        <a:p>
          <a:endParaRPr lang="de-DE"/>
        </a:p>
      </dgm:t>
    </dgm:pt>
    <dgm:pt modelId="{81207F11-0CB9-1243-B35E-329953985B38}" type="pres">
      <dgm:prSet presAssocID="{6648BD1A-0189-6C45-AF03-1604D40CF1FF}" presName="circleB" presStyleLbl="node1" presStyleIdx="1" presStyleCnt="7"/>
      <dgm:spPr/>
    </dgm:pt>
    <dgm:pt modelId="{1B476972-8375-5E45-842D-DCE4A4D01521}" type="pres">
      <dgm:prSet presAssocID="{6648BD1A-0189-6C45-AF03-1604D40CF1FF}" presName="spaceB" presStyleCnt="0"/>
      <dgm:spPr/>
    </dgm:pt>
    <dgm:pt modelId="{ACBE5EAE-C709-874A-A09A-AAA4835B080F}" type="pres">
      <dgm:prSet presAssocID="{6EE19A12-C43F-7A4F-AF4D-EF245445D3C2}" presName="space" presStyleCnt="0"/>
      <dgm:spPr/>
    </dgm:pt>
    <dgm:pt modelId="{880DEC3F-6194-464F-8069-DD95BD47C38A}" type="pres">
      <dgm:prSet presAssocID="{AA1E2B44-884F-204B-A37B-7F86776A7209}" presName="compositeA" presStyleCnt="0"/>
      <dgm:spPr/>
    </dgm:pt>
    <dgm:pt modelId="{92B554D4-3BE8-D54B-97B5-59A921ACA93B}" type="pres">
      <dgm:prSet presAssocID="{AA1E2B44-884F-204B-A37B-7F86776A7209}" presName="textA" presStyleLbl="revTx" presStyleIdx="2" presStyleCnt="7">
        <dgm:presLayoutVars>
          <dgm:bulletEnabled val="1"/>
        </dgm:presLayoutVars>
      </dgm:prSet>
      <dgm:spPr/>
      <dgm:t>
        <a:bodyPr/>
        <a:lstStyle/>
        <a:p>
          <a:endParaRPr lang="de-DE"/>
        </a:p>
      </dgm:t>
    </dgm:pt>
    <dgm:pt modelId="{78D3A03F-D21D-374D-8E37-D8D93F1EF58B}" type="pres">
      <dgm:prSet presAssocID="{AA1E2B44-884F-204B-A37B-7F86776A7209}" presName="circleA" presStyleLbl="node1" presStyleIdx="2" presStyleCnt="7"/>
      <dgm:spPr/>
    </dgm:pt>
    <dgm:pt modelId="{812AE03F-C585-FA46-B500-69F3B4D6CF63}" type="pres">
      <dgm:prSet presAssocID="{AA1E2B44-884F-204B-A37B-7F86776A7209}" presName="spaceA" presStyleCnt="0"/>
      <dgm:spPr/>
    </dgm:pt>
    <dgm:pt modelId="{D2E72257-B4C7-5645-B9E8-5E0C684ABABB}" type="pres">
      <dgm:prSet presAssocID="{CF05B2BE-C45E-D440-9B54-A5D15F87F4FA}" presName="space" presStyleCnt="0"/>
      <dgm:spPr/>
    </dgm:pt>
    <dgm:pt modelId="{A66826F5-BA69-B04F-905E-2A9A8627AC9D}" type="pres">
      <dgm:prSet presAssocID="{8AA3DB2D-06BC-8B46-A5A2-57F501D7EFD8}" presName="compositeB" presStyleCnt="0"/>
      <dgm:spPr/>
    </dgm:pt>
    <dgm:pt modelId="{55209020-09F8-EB40-B17F-722842016552}" type="pres">
      <dgm:prSet presAssocID="{8AA3DB2D-06BC-8B46-A5A2-57F501D7EFD8}" presName="textB" presStyleLbl="revTx" presStyleIdx="3" presStyleCnt="7">
        <dgm:presLayoutVars>
          <dgm:bulletEnabled val="1"/>
        </dgm:presLayoutVars>
      </dgm:prSet>
      <dgm:spPr/>
      <dgm:t>
        <a:bodyPr/>
        <a:lstStyle/>
        <a:p>
          <a:endParaRPr lang="de-DE"/>
        </a:p>
      </dgm:t>
    </dgm:pt>
    <dgm:pt modelId="{149BE68A-E704-1748-9139-FFB96480DE3B}" type="pres">
      <dgm:prSet presAssocID="{8AA3DB2D-06BC-8B46-A5A2-57F501D7EFD8}" presName="circleB" presStyleLbl="node1" presStyleIdx="3" presStyleCnt="7"/>
      <dgm:spPr/>
    </dgm:pt>
    <dgm:pt modelId="{A9F64DFC-CDE4-D443-85B2-71613E2ECC4C}" type="pres">
      <dgm:prSet presAssocID="{8AA3DB2D-06BC-8B46-A5A2-57F501D7EFD8}" presName="spaceB" presStyleCnt="0"/>
      <dgm:spPr/>
    </dgm:pt>
    <dgm:pt modelId="{ADC04BCC-62E7-2743-AD0A-D313B8064F42}" type="pres">
      <dgm:prSet presAssocID="{E481F253-0E67-8F42-A445-DC14DB9464CB}" presName="space" presStyleCnt="0"/>
      <dgm:spPr/>
    </dgm:pt>
    <dgm:pt modelId="{D86E46F0-9984-8243-80CD-3500290EBF33}" type="pres">
      <dgm:prSet presAssocID="{008FC03D-5AB6-BF43-8A60-EA8B16AB55D2}" presName="compositeA" presStyleCnt="0"/>
      <dgm:spPr/>
    </dgm:pt>
    <dgm:pt modelId="{6BEE4798-6C9C-DC41-87BF-05CD40B54645}" type="pres">
      <dgm:prSet presAssocID="{008FC03D-5AB6-BF43-8A60-EA8B16AB55D2}" presName="textA" presStyleLbl="revTx" presStyleIdx="4" presStyleCnt="7">
        <dgm:presLayoutVars>
          <dgm:bulletEnabled val="1"/>
        </dgm:presLayoutVars>
      </dgm:prSet>
      <dgm:spPr/>
      <dgm:t>
        <a:bodyPr/>
        <a:lstStyle/>
        <a:p>
          <a:endParaRPr lang="de-DE"/>
        </a:p>
      </dgm:t>
    </dgm:pt>
    <dgm:pt modelId="{062F7F0D-BE10-C747-8F51-EB13158CA6EE}" type="pres">
      <dgm:prSet presAssocID="{008FC03D-5AB6-BF43-8A60-EA8B16AB55D2}" presName="circleA" presStyleLbl="node1" presStyleIdx="4" presStyleCnt="7"/>
      <dgm:spPr/>
    </dgm:pt>
    <dgm:pt modelId="{614C7CFB-8740-7949-89A2-4879509CCAA5}" type="pres">
      <dgm:prSet presAssocID="{008FC03D-5AB6-BF43-8A60-EA8B16AB55D2}" presName="spaceA" presStyleCnt="0"/>
      <dgm:spPr/>
    </dgm:pt>
    <dgm:pt modelId="{D4553653-D574-5D40-B536-E3AE7B9911F2}" type="pres">
      <dgm:prSet presAssocID="{CAA857E4-6342-CF43-9551-EF3DD53B7D23}" presName="space" presStyleCnt="0"/>
      <dgm:spPr/>
    </dgm:pt>
    <dgm:pt modelId="{6258108B-1BCF-9849-BEBF-27C574AD191F}" type="pres">
      <dgm:prSet presAssocID="{584E18CD-B8E8-FC41-BE0A-EBFB21BFC2A4}" presName="compositeB" presStyleCnt="0"/>
      <dgm:spPr/>
    </dgm:pt>
    <dgm:pt modelId="{25F4D8F3-A1DC-2B41-8911-C34132780825}" type="pres">
      <dgm:prSet presAssocID="{584E18CD-B8E8-FC41-BE0A-EBFB21BFC2A4}" presName="textB" presStyleLbl="revTx" presStyleIdx="5" presStyleCnt="7">
        <dgm:presLayoutVars>
          <dgm:bulletEnabled val="1"/>
        </dgm:presLayoutVars>
      </dgm:prSet>
      <dgm:spPr/>
      <dgm:t>
        <a:bodyPr/>
        <a:lstStyle/>
        <a:p>
          <a:endParaRPr lang="de-DE"/>
        </a:p>
      </dgm:t>
    </dgm:pt>
    <dgm:pt modelId="{BF2C54EE-8E66-F24E-8346-93DED1828B82}" type="pres">
      <dgm:prSet presAssocID="{584E18CD-B8E8-FC41-BE0A-EBFB21BFC2A4}" presName="circleB" presStyleLbl="node1" presStyleIdx="5" presStyleCnt="7"/>
      <dgm:spPr/>
    </dgm:pt>
    <dgm:pt modelId="{C7C74C1E-2D0A-004F-B575-9A23BA22F1F3}" type="pres">
      <dgm:prSet presAssocID="{584E18CD-B8E8-FC41-BE0A-EBFB21BFC2A4}" presName="spaceB" presStyleCnt="0"/>
      <dgm:spPr/>
    </dgm:pt>
    <dgm:pt modelId="{6054F894-BFE3-3C41-BA89-F7D70A1EB46B}" type="pres">
      <dgm:prSet presAssocID="{9883DEE4-51F3-834F-A6D8-9E75D38EAFB2}" presName="space" presStyleCnt="0"/>
      <dgm:spPr/>
    </dgm:pt>
    <dgm:pt modelId="{EF17BDC5-198B-E744-8E87-AEA4FB943DAE}" type="pres">
      <dgm:prSet presAssocID="{23A35BB5-D394-364C-9C0B-1BA3EFC23A42}" presName="compositeA" presStyleCnt="0"/>
      <dgm:spPr/>
    </dgm:pt>
    <dgm:pt modelId="{99AA7C78-55A6-6B42-B7FA-A034C880D473}" type="pres">
      <dgm:prSet presAssocID="{23A35BB5-D394-364C-9C0B-1BA3EFC23A42}" presName="textA" presStyleLbl="revTx" presStyleIdx="6" presStyleCnt="7">
        <dgm:presLayoutVars>
          <dgm:bulletEnabled val="1"/>
        </dgm:presLayoutVars>
      </dgm:prSet>
      <dgm:spPr/>
      <dgm:t>
        <a:bodyPr/>
        <a:lstStyle/>
        <a:p>
          <a:endParaRPr lang="de-DE"/>
        </a:p>
      </dgm:t>
    </dgm:pt>
    <dgm:pt modelId="{8CC3289B-D201-1142-8BEC-5230E8FF2068}" type="pres">
      <dgm:prSet presAssocID="{23A35BB5-D394-364C-9C0B-1BA3EFC23A42}" presName="circleA" presStyleLbl="node1" presStyleIdx="6" presStyleCnt="7"/>
      <dgm:spPr/>
    </dgm:pt>
    <dgm:pt modelId="{76C1A374-1C1C-8E42-92E9-C7DF3924EB74}" type="pres">
      <dgm:prSet presAssocID="{23A35BB5-D394-364C-9C0B-1BA3EFC23A42}" presName="spaceA" presStyleCnt="0"/>
      <dgm:spPr/>
    </dgm:pt>
  </dgm:ptLst>
  <dgm:cxnLst>
    <dgm:cxn modelId="{B5DDBA5A-299F-3641-B25A-F824509D23B1}" type="presOf" srcId="{AA1E2B44-884F-204B-A37B-7F86776A7209}" destId="{92B554D4-3BE8-D54B-97B5-59A921ACA93B}" srcOrd="0" destOrd="0" presId="urn:microsoft.com/office/officeart/2005/8/layout/hProcess11"/>
    <dgm:cxn modelId="{46CF1336-882B-0D45-BE44-EE6865289D52}" srcId="{D9AE8CE9-3A08-004B-B1AD-3AE047A659C9}" destId="{008FC03D-5AB6-BF43-8A60-EA8B16AB55D2}" srcOrd="4" destOrd="0" parTransId="{B70993D3-74EA-984B-A255-FC3F0F32C77D}" sibTransId="{CAA857E4-6342-CF43-9551-EF3DD53B7D23}"/>
    <dgm:cxn modelId="{6FD765A6-4745-164E-A598-0C00D36B5CC7}" type="presOf" srcId="{6648BD1A-0189-6C45-AF03-1604D40CF1FF}" destId="{FAC3483B-895B-9344-9725-F2772AB507FE}" srcOrd="0" destOrd="0" presId="urn:microsoft.com/office/officeart/2005/8/layout/hProcess11"/>
    <dgm:cxn modelId="{DEB3DB41-33F9-6045-BEA4-7ED41FD6C916}" type="presOf" srcId="{9D22D505-9713-784F-B92E-D2DF4A40BC31}" destId="{31949388-39FE-434E-B204-7F6BC66D2373}" srcOrd="0" destOrd="0" presId="urn:microsoft.com/office/officeart/2005/8/layout/hProcess11"/>
    <dgm:cxn modelId="{6289349B-1437-E94A-9E6A-E055FA473AEF}" type="presOf" srcId="{8AA3DB2D-06BC-8B46-A5A2-57F501D7EFD8}" destId="{55209020-09F8-EB40-B17F-722842016552}" srcOrd="0" destOrd="0" presId="urn:microsoft.com/office/officeart/2005/8/layout/hProcess11"/>
    <dgm:cxn modelId="{1DA022FC-631D-A048-9C5A-C39AD1A0643A}" type="presOf" srcId="{584E18CD-B8E8-FC41-BE0A-EBFB21BFC2A4}" destId="{25F4D8F3-A1DC-2B41-8911-C34132780825}" srcOrd="0" destOrd="0" presId="urn:microsoft.com/office/officeart/2005/8/layout/hProcess11"/>
    <dgm:cxn modelId="{7338E40F-C72B-6D40-9BC1-0862C117C075}" srcId="{D9AE8CE9-3A08-004B-B1AD-3AE047A659C9}" destId="{23A35BB5-D394-364C-9C0B-1BA3EFC23A42}" srcOrd="6" destOrd="0" parTransId="{FF6283ED-93A0-6849-AF6F-E834EE621A56}" sibTransId="{9382BEC6-DC3C-B740-BD23-7F700992C867}"/>
    <dgm:cxn modelId="{44D45E0D-695A-4243-8079-8EEF749A4C02}" srcId="{D9AE8CE9-3A08-004B-B1AD-3AE047A659C9}" destId="{6648BD1A-0189-6C45-AF03-1604D40CF1FF}" srcOrd="1" destOrd="0" parTransId="{87E1DDAC-3381-1E44-9A8E-3AD9205CB3A4}" sibTransId="{6EE19A12-C43F-7A4F-AF4D-EF245445D3C2}"/>
    <dgm:cxn modelId="{A3D27E16-FA85-E749-B90D-9A27B26BE3CF}" srcId="{D9AE8CE9-3A08-004B-B1AD-3AE047A659C9}" destId="{584E18CD-B8E8-FC41-BE0A-EBFB21BFC2A4}" srcOrd="5" destOrd="0" parTransId="{9EB7CD1E-5C7C-6142-BA49-D3F4799D56A5}" sibTransId="{9883DEE4-51F3-834F-A6D8-9E75D38EAFB2}"/>
    <dgm:cxn modelId="{E1AFF9BD-DB15-4745-879C-6A1D2016C05D}" type="presOf" srcId="{23A35BB5-D394-364C-9C0B-1BA3EFC23A42}" destId="{99AA7C78-55A6-6B42-B7FA-A034C880D473}" srcOrd="0" destOrd="0" presId="urn:microsoft.com/office/officeart/2005/8/layout/hProcess11"/>
    <dgm:cxn modelId="{99470194-F2C3-5743-BF3E-E7CE86668C10}" type="presOf" srcId="{008FC03D-5AB6-BF43-8A60-EA8B16AB55D2}" destId="{6BEE4798-6C9C-DC41-87BF-05CD40B54645}" srcOrd="0" destOrd="0" presId="urn:microsoft.com/office/officeart/2005/8/layout/hProcess11"/>
    <dgm:cxn modelId="{6E1C1092-5CDA-F443-88A4-DA6E229714BF}" srcId="{D9AE8CE9-3A08-004B-B1AD-3AE047A659C9}" destId="{8AA3DB2D-06BC-8B46-A5A2-57F501D7EFD8}" srcOrd="3" destOrd="0" parTransId="{8BB09C0B-44CC-2A46-8F5D-E6FDF6129CFD}" sibTransId="{E481F253-0E67-8F42-A445-DC14DB9464CB}"/>
    <dgm:cxn modelId="{5DF5E9A8-9B11-974B-A194-52AD67324669}" type="presOf" srcId="{D9AE8CE9-3A08-004B-B1AD-3AE047A659C9}" destId="{BFB49AD5-B2F4-E148-A710-FBB21C56C0E9}" srcOrd="0" destOrd="0" presId="urn:microsoft.com/office/officeart/2005/8/layout/hProcess11"/>
    <dgm:cxn modelId="{2689FF77-B92D-2A4B-A883-040381704878}" srcId="{D9AE8CE9-3A08-004B-B1AD-3AE047A659C9}" destId="{9D22D505-9713-784F-B92E-D2DF4A40BC31}" srcOrd="0" destOrd="0" parTransId="{DFF68850-E550-4D44-A931-9D1E0715EF4E}" sibTransId="{108295D1-C971-0C4F-BF2C-E508B6537AF5}"/>
    <dgm:cxn modelId="{19BDA2AE-EAD8-874A-B07B-93D93784EE7E}" srcId="{D9AE8CE9-3A08-004B-B1AD-3AE047A659C9}" destId="{AA1E2B44-884F-204B-A37B-7F86776A7209}" srcOrd="2" destOrd="0" parTransId="{D379DD81-35AB-5A40-A40C-222DAA0BAC9B}" sibTransId="{CF05B2BE-C45E-D440-9B54-A5D15F87F4FA}"/>
    <dgm:cxn modelId="{DAB9D933-975E-6A4C-B051-DF14097EFA43}" type="presParOf" srcId="{BFB49AD5-B2F4-E148-A710-FBB21C56C0E9}" destId="{4AB8AA89-97B6-4C4E-A129-9FA95DE9EBAA}" srcOrd="0" destOrd="0" presId="urn:microsoft.com/office/officeart/2005/8/layout/hProcess11"/>
    <dgm:cxn modelId="{FEA21A4A-01E6-974F-951A-5493E433405D}" type="presParOf" srcId="{BFB49AD5-B2F4-E148-A710-FBB21C56C0E9}" destId="{7A43F7C1-9FD0-BC47-BB08-B74325F8D45F}" srcOrd="1" destOrd="0" presId="urn:microsoft.com/office/officeart/2005/8/layout/hProcess11"/>
    <dgm:cxn modelId="{837C26CE-A961-AA40-AED3-DE5B7A6CEBAB}" type="presParOf" srcId="{7A43F7C1-9FD0-BC47-BB08-B74325F8D45F}" destId="{A91962C7-E416-8E4D-AF66-565F00E75AC8}" srcOrd="0" destOrd="0" presId="urn:microsoft.com/office/officeart/2005/8/layout/hProcess11"/>
    <dgm:cxn modelId="{CE04F2EC-E4E9-5541-AAEE-1EAD821E3C1A}" type="presParOf" srcId="{A91962C7-E416-8E4D-AF66-565F00E75AC8}" destId="{31949388-39FE-434E-B204-7F6BC66D2373}" srcOrd="0" destOrd="0" presId="urn:microsoft.com/office/officeart/2005/8/layout/hProcess11"/>
    <dgm:cxn modelId="{F4A71131-EB9E-0243-9BF6-CFBF479C64C5}" type="presParOf" srcId="{A91962C7-E416-8E4D-AF66-565F00E75AC8}" destId="{D8C6F0DD-961F-764B-A956-404B9C06B4F3}" srcOrd="1" destOrd="0" presId="urn:microsoft.com/office/officeart/2005/8/layout/hProcess11"/>
    <dgm:cxn modelId="{0CA69A2F-DF53-824A-A2E1-BC00A0CD69E2}" type="presParOf" srcId="{A91962C7-E416-8E4D-AF66-565F00E75AC8}" destId="{415E0BA5-DAAE-E643-B1A2-65D29FF037B7}" srcOrd="2" destOrd="0" presId="urn:microsoft.com/office/officeart/2005/8/layout/hProcess11"/>
    <dgm:cxn modelId="{928A5A70-D60E-F342-BEFE-570DD1436233}" type="presParOf" srcId="{7A43F7C1-9FD0-BC47-BB08-B74325F8D45F}" destId="{2C91B434-BC5E-A345-9392-94463450D671}" srcOrd="1" destOrd="0" presId="urn:microsoft.com/office/officeart/2005/8/layout/hProcess11"/>
    <dgm:cxn modelId="{90B9B578-1583-CA4C-9267-80D04C90879D}" type="presParOf" srcId="{7A43F7C1-9FD0-BC47-BB08-B74325F8D45F}" destId="{62A650D8-30C9-374A-AEE0-3E14EFA6EEC8}" srcOrd="2" destOrd="0" presId="urn:microsoft.com/office/officeart/2005/8/layout/hProcess11"/>
    <dgm:cxn modelId="{6A74A1A9-71A3-7948-AE9B-3DD6002ACC6D}" type="presParOf" srcId="{62A650D8-30C9-374A-AEE0-3E14EFA6EEC8}" destId="{FAC3483B-895B-9344-9725-F2772AB507FE}" srcOrd="0" destOrd="0" presId="urn:microsoft.com/office/officeart/2005/8/layout/hProcess11"/>
    <dgm:cxn modelId="{348E28FD-3025-9D41-929E-B02D733399CA}" type="presParOf" srcId="{62A650D8-30C9-374A-AEE0-3E14EFA6EEC8}" destId="{81207F11-0CB9-1243-B35E-329953985B38}" srcOrd="1" destOrd="0" presId="urn:microsoft.com/office/officeart/2005/8/layout/hProcess11"/>
    <dgm:cxn modelId="{7602D83F-4994-0B42-B2C8-E43853327BC9}" type="presParOf" srcId="{62A650D8-30C9-374A-AEE0-3E14EFA6EEC8}" destId="{1B476972-8375-5E45-842D-DCE4A4D01521}" srcOrd="2" destOrd="0" presId="urn:microsoft.com/office/officeart/2005/8/layout/hProcess11"/>
    <dgm:cxn modelId="{9CB6C3D0-025F-BB49-A2C6-4CACEABCCEA3}" type="presParOf" srcId="{7A43F7C1-9FD0-BC47-BB08-B74325F8D45F}" destId="{ACBE5EAE-C709-874A-A09A-AAA4835B080F}" srcOrd="3" destOrd="0" presId="urn:microsoft.com/office/officeart/2005/8/layout/hProcess11"/>
    <dgm:cxn modelId="{B56DD891-D72F-5141-8038-BAEFA2491423}" type="presParOf" srcId="{7A43F7C1-9FD0-BC47-BB08-B74325F8D45F}" destId="{880DEC3F-6194-464F-8069-DD95BD47C38A}" srcOrd="4" destOrd="0" presId="urn:microsoft.com/office/officeart/2005/8/layout/hProcess11"/>
    <dgm:cxn modelId="{1284289C-591C-DA4F-A0C3-84525506DE08}" type="presParOf" srcId="{880DEC3F-6194-464F-8069-DD95BD47C38A}" destId="{92B554D4-3BE8-D54B-97B5-59A921ACA93B}" srcOrd="0" destOrd="0" presId="urn:microsoft.com/office/officeart/2005/8/layout/hProcess11"/>
    <dgm:cxn modelId="{234060D7-0877-5C47-A5C6-0902FC8DCF28}" type="presParOf" srcId="{880DEC3F-6194-464F-8069-DD95BD47C38A}" destId="{78D3A03F-D21D-374D-8E37-D8D93F1EF58B}" srcOrd="1" destOrd="0" presId="urn:microsoft.com/office/officeart/2005/8/layout/hProcess11"/>
    <dgm:cxn modelId="{8BB3B8BB-EDBE-9B4C-9167-4D183BE0FEB4}" type="presParOf" srcId="{880DEC3F-6194-464F-8069-DD95BD47C38A}" destId="{812AE03F-C585-FA46-B500-69F3B4D6CF63}" srcOrd="2" destOrd="0" presId="urn:microsoft.com/office/officeart/2005/8/layout/hProcess11"/>
    <dgm:cxn modelId="{8929D9D4-72F2-1044-9F12-6475BF2A1AC7}" type="presParOf" srcId="{7A43F7C1-9FD0-BC47-BB08-B74325F8D45F}" destId="{D2E72257-B4C7-5645-B9E8-5E0C684ABABB}" srcOrd="5" destOrd="0" presId="urn:microsoft.com/office/officeart/2005/8/layout/hProcess11"/>
    <dgm:cxn modelId="{A11F7CFC-C8AE-6640-8675-BA39ACF8698B}" type="presParOf" srcId="{7A43F7C1-9FD0-BC47-BB08-B74325F8D45F}" destId="{A66826F5-BA69-B04F-905E-2A9A8627AC9D}" srcOrd="6" destOrd="0" presId="urn:microsoft.com/office/officeart/2005/8/layout/hProcess11"/>
    <dgm:cxn modelId="{F254C393-4409-AA4E-9763-843D0295B6D5}" type="presParOf" srcId="{A66826F5-BA69-B04F-905E-2A9A8627AC9D}" destId="{55209020-09F8-EB40-B17F-722842016552}" srcOrd="0" destOrd="0" presId="urn:microsoft.com/office/officeart/2005/8/layout/hProcess11"/>
    <dgm:cxn modelId="{CD1530F9-3B21-5B45-A01B-95B3647CBF2A}" type="presParOf" srcId="{A66826F5-BA69-B04F-905E-2A9A8627AC9D}" destId="{149BE68A-E704-1748-9139-FFB96480DE3B}" srcOrd="1" destOrd="0" presId="urn:microsoft.com/office/officeart/2005/8/layout/hProcess11"/>
    <dgm:cxn modelId="{CFEFD5C4-B23E-AD4A-9F96-A60CE7E40A58}" type="presParOf" srcId="{A66826F5-BA69-B04F-905E-2A9A8627AC9D}" destId="{A9F64DFC-CDE4-D443-85B2-71613E2ECC4C}" srcOrd="2" destOrd="0" presId="urn:microsoft.com/office/officeart/2005/8/layout/hProcess11"/>
    <dgm:cxn modelId="{3CBF1F95-9CD6-A648-B0A2-99ED1E61C592}" type="presParOf" srcId="{7A43F7C1-9FD0-BC47-BB08-B74325F8D45F}" destId="{ADC04BCC-62E7-2743-AD0A-D313B8064F42}" srcOrd="7" destOrd="0" presId="urn:microsoft.com/office/officeart/2005/8/layout/hProcess11"/>
    <dgm:cxn modelId="{A5844BD6-8A8F-9E45-A489-B4077556B2EE}" type="presParOf" srcId="{7A43F7C1-9FD0-BC47-BB08-B74325F8D45F}" destId="{D86E46F0-9984-8243-80CD-3500290EBF33}" srcOrd="8" destOrd="0" presId="urn:microsoft.com/office/officeart/2005/8/layout/hProcess11"/>
    <dgm:cxn modelId="{3162B89F-F5FB-9149-A65A-A8F0214BCE15}" type="presParOf" srcId="{D86E46F0-9984-8243-80CD-3500290EBF33}" destId="{6BEE4798-6C9C-DC41-87BF-05CD40B54645}" srcOrd="0" destOrd="0" presId="urn:microsoft.com/office/officeart/2005/8/layout/hProcess11"/>
    <dgm:cxn modelId="{5CB790D0-B381-4546-9172-741D97FADCA8}" type="presParOf" srcId="{D86E46F0-9984-8243-80CD-3500290EBF33}" destId="{062F7F0D-BE10-C747-8F51-EB13158CA6EE}" srcOrd="1" destOrd="0" presId="urn:microsoft.com/office/officeart/2005/8/layout/hProcess11"/>
    <dgm:cxn modelId="{6692724C-6160-1C4A-BCEE-19AF0C9F5851}" type="presParOf" srcId="{D86E46F0-9984-8243-80CD-3500290EBF33}" destId="{614C7CFB-8740-7949-89A2-4879509CCAA5}" srcOrd="2" destOrd="0" presId="urn:microsoft.com/office/officeart/2005/8/layout/hProcess11"/>
    <dgm:cxn modelId="{FCFFC525-87FB-3F4F-ACE8-1D469AE96294}" type="presParOf" srcId="{7A43F7C1-9FD0-BC47-BB08-B74325F8D45F}" destId="{D4553653-D574-5D40-B536-E3AE7B9911F2}" srcOrd="9" destOrd="0" presId="urn:microsoft.com/office/officeart/2005/8/layout/hProcess11"/>
    <dgm:cxn modelId="{EAC4B39B-04B5-4940-B580-87BD00FB8810}" type="presParOf" srcId="{7A43F7C1-9FD0-BC47-BB08-B74325F8D45F}" destId="{6258108B-1BCF-9849-BEBF-27C574AD191F}" srcOrd="10" destOrd="0" presId="urn:microsoft.com/office/officeart/2005/8/layout/hProcess11"/>
    <dgm:cxn modelId="{0A5501DD-7116-6C44-BC77-F86908643BCB}" type="presParOf" srcId="{6258108B-1BCF-9849-BEBF-27C574AD191F}" destId="{25F4D8F3-A1DC-2B41-8911-C34132780825}" srcOrd="0" destOrd="0" presId="urn:microsoft.com/office/officeart/2005/8/layout/hProcess11"/>
    <dgm:cxn modelId="{352DA189-71C3-4C48-9BCD-3891935FDE15}" type="presParOf" srcId="{6258108B-1BCF-9849-BEBF-27C574AD191F}" destId="{BF2C54EE-8E66-F24E-8346-93DED1828B82}" srcOrd="1" destOrd="0" presId="urn:microsoft.com/office/officeart/2005/8/layout/hProcess11"/>
    <dgm:cxn modelId="{36664620-B8EB-D54E-84A5-0C9255E017C7}" type="presParOf" srcId="{6258108B-1BCF-9849-BEBF-27C574AD191F}" destId="{C7C74C1E-2D0A-004F-B575-9A23BA22F1F3}" srcOrd="2" destOrd="0" presId="urn:microsoft.com/office/officeart/2005/8/layout/hProcess11"/>
    <dgm:cxn modelId="{7506B01D-8D4A-6543-8D80-5019E4B69600}" type="presParOf" srcId="{7A43F7C1-9FD0-BC47-BB08-B74325F8D45F}" destId="{6054F894-BFE3-3C41-BA89-F7D70A1EB46B}" srcOrd="11" destOrd="0" presId="urn:microsoft.com/office/officeart/2005/8/layout/hProcess11"/>
    <dgm:cxn modelId="{134C9D6A-6BB5-CF49-B077-0ABD078CAAC4}" type="presParOf" srcId="{7A43F7C1-9FD0-BC47-BB08-B74325F8D45F}" destId="{EF17BDC5-198B-E744-8E87-AEA4FB943DAE}" srcOrd="12" destOrd="0" presId="urn:microsoft.com/office/officeart/2005/8/layout/hProcess11"/>
    <dgm:cxn modelId="{1E03FC22-C127-DF4A-9BFB-4A6C093CEEAE}" type="presParOf" srcId="{EF17BDC5-198B-E744-8E87-AEA4FB943DAE}" destId="{99AA7C78-55A6-6B42-B7FA-A034C880D473}" srcOrd="0" destOrd="0" presId="urn:microsoft.com/office/officeart/2005/8/layout/hProcess11"/>
    <dgm:cxn modelId="{59F8AA39-01A3-0E40-91B4-90F2D4710361}" type="presParOf" srcId="{EF17BDC5-198B-E744-8E87-AEA4FB943DAE}" destId="{8CC3289B-D201-1142-8BEC-5230E8FF2068}" srcOrd="1" destOrd="0" presId="urn:microsoft.com/office/officeart/2005/8/layout/hProcess11"/>
    <dgm:cxn modelId="{A5A73BF6-F808-8B4E-843E-7F52CB46F53A}" type="presParOf" srcId="{EF17BDC5-198B-E744-8E87-AEA4FB943DAE}" destId="{76C1A374-1C1C-8E42-92E9-C7DF3924EB74}" srcOrd="2" destOrd="0" presId="urn:microsoft.com/office/officeart/2005/8/layout/hProcess1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D9AE8CE9-3A08-004B-B1AD-3AE047A659C9}" type="doc">
      <dgm:prSet loTypeId="urn:microsoft.com/office/officeart/2005/8/layout/hProcess11" loCatId="" qsTypeId="urn:microsoft.com/office/officeart/2005/8/quickstyle/simple4" qsCatId="simple" csTypeId="urn:microsoft.com/office/officeart/2005/8/colors/accent1_2" csCatId="accent1" phldr="1"/>
      <dgm:spPr/>
      <dgm:t>
        <a:bodyPr/>
        <a:lstStyle/>
        <a:p>
          <a:endParaRPr lang="de-DE"/>
        </a:p>
      </dgm:t>
    </dgm:pt>
    <dgm:pt modelId="{9D22D505-9713-784F-B92E-D2DF4A40BC31}">
      <dgm:prSet phldrT="[Text]"/>
      <dgm:spPr/>
      <dgm:t>
        <a:bodyPr/>
        <a:lstStyle/>
        <a:p>
          <a:r>
            <a:rPr lang="de-DE" smtClean="0"/>
            <a:t>Rachael Carson </a:t>
          </a:r>
        </a:p>
        <a:p>
          <a:r>
            <a:rPr lang="de-DE" smtClean="0"/>
            <a:t>Silent spring</a:t>
          </a:r>
        </a:p>
        <a:p>
          <a:r>
            <a:rPr lang="de-DE" smtClean="0"/>
            <a:t>1969</a:t>
          </a:r>
          <a:endParaRPr lang="de-DE"/>
        </a:p>
      </dgm:t>
    </dgm:pt>
    <dgm:pt modelId="{DFF68850-E550-4D44-A931-9D1E0715EF4E}" type="parTrans" cxnId="{2689FF77-B92D-2A4B-A883-040381704878}">
      <dgm:prSet/>
      <dgm:spPr/>
      <dgm:t>
        <a:bodyPr/>
        <a:lstStyle/>
        <a:p>
          <a:endParaRPr lang="de-DE"/>
        </a:p>
      </dgm:t>
    </dgm:pt>
    <dgm:pt modelId="{108295D1-C971-0C4F-BF2C-E508B6537AF5}" type="sibTrans" cxnId="{2689FF77-B92D-2A4B-A883-040381704878}">
      <dgm:prSet/>
      <dgm:spPr/>
      <dgm:t>
        <a:bodyPr/>
        <a:lstStyle/>
        <a:p>
          <a:endParaRPr lang="de-DE"/>
        </a:p>
      </dgm:t>
    </dgm:pt>
    <dgm:pt modelId="{6648BD1A-0189-6C45-AF03-1604D40CF1FF}">
      <dgm:prSet phldrT="[Text]"/>
      <dgm:spPr/>
      <dgm:t>
        <a:bodyPr/>
        <a:lstStyle/>
        <a:p>
          <a:r>
            <a:rPr lang="de-DE" smtClean="0"/>
            <a:t>Stockholm </a:t>
          </a:r>
          <a:r>
            <a:rPr lang="de-CH" smtClean="0"/>
            <a:t>d</a:t>
          </a:r>
          <a:r>
            <a:rPr lang="en-US" err="1" smtClean="0"/>
            <a:t>eclaration</a:t>
          </a:r>
          <a:r>
            <a:rPr lang="en-US" smtClean="0"/>
            <a:t> 1979</a:t>
          </a:r>
          <a:endParaRPr lang="de-DE"/>
        </a:p>
      </dgm:t>
    </dgm:pt>
    <dgm:pt modelId="{87E1DDAC-3381-1E44-9A8E-3AD9205CB3A4}" type="parTrans" cxnId="{44D45E0D-695A-4243-8079-8EEF749A4C02}">
      <dgm:prSet/>
      <dgm:spPr/>
      <dgm:t>
        <a:bodyPr/>
        <a:lstStyle/>
        <a:p>
          <a:endParaRPr lang="de-DE"/>
        </a:p>
      </dgm:t>
    </dgm:pt>
    <dgm:pt modelId="{6EE19A12-C43F-7A4F-AF4D-EF245445D3C2}" type="sibTrans" cxnId="{44D45E0D-695A-4243-8079-8EEF749A4C02}">
      <dgm:prSet/>
      <dgm:spPr/>
      <dgm:t>
        <a:bodyPr/>
        <a:lstStyle/>
        <a:p>
          <a:endParaRPr lang="de-DE"/>
        </a:p>
      </dgm:t>
    </dgm:pt>
    <dgm:pt modelId="{8AA3DB2D-06BC-8B46-A5A2-57F501D7EFD8}">
      <dgm:prSet phldrT="[Text]"/>
      <dgm:spPr/>
      <dgm:t>
        <a:bodyPr/>
        <a:lstStyle/>
        <a:p>
          <a:r>
            <a:rPr lang="de-DE" smtClean="0"/>
            <a:t>Rio </a:t>
          </a:r>
          <a:r>
            <a:rPr lang="de-DE" err="1" smtClean="0"/>
            <a:t>declaration</a:t>
          </a:r>
          <a:r>
            <a:rPr lang="de-DE" smtClean="0"/>
            <a:t> 1992</a:t>
          </a:r>
          <a:endParaRPr lang="de-DE"/>
        </a:p>
      </dgm:t>
    </dgm:pt>
    <dgm:pt modelId="{8BB09C0B-44CC-2A46-8F5D-E6FDF6129CFD}" type="parTrans" cxnId="{6E1C1092-5CDA-F443-88A4-DA6E229714BF}">
      <dgm:prSet/>
      <dgm:spPr/>
      <dgm:t>
        <a:bodyPr/>
        <a:lstStyle/>
        <a:p>
          <a:endParaRPr lang="de-DE"/>
        </a:p>
      </dgm:t>
    </dgm:pt>
    <dgm:pt modelId="{E481F253-0E67-8F42-A445-DC14DB9464CB}" type="sibTrans" cxnId="{6E1C1092-5CDA-F443-88A4-DA6E229714BF}">
      <dgm:prSet/>
      <dgm:spPr/>
      <dgm:t>
        <a:bodyPr/>
        <a:lstStyle/>
        <a:p>
          <a:endParaRPr lang="de-DE"/>
        </a:p>
      </dgm:t>
    </dgm:pt>
    <dgm:pt modelId="{584E18CD-B8E8-FC41-BE0A-EBFB21BFC2A4}">
      <dgm:prSet phldrT="[Text]"/>
      <dgm:spPr/>
      <dgm:t>
        <a:bodyPr/>
        <a:lstStyle/>
        <a:p>
          <a:r>
            <a:rPr lang="de-DE" err="1" smtClean="0"/>
            <a:t>Ksentini</a:t>
          </a:r>
          <a:r>
            <a:rPr lang="de-DE" smtClean="0"/>
            <a:t> </a:t>
          </a:r>
          <a:r>
            <a:rPr lang="de-DE" err="1" smtClean="0"/>
            <a:t>report</a:t>
          </a:r>
          <a:r>
            <a:rPr lang="de-DE" smtClean="0"/>
            <a:t> 1994</a:t>
          </a:r>
          <a:endParaRPr lang="de-DE"/>
        </a:p>
      </dgm:t>
    </dgm:pt>
    <dgm:pt modelId="{9EB7CD1E-5C7C-6142-BA49-D3F4799D56A5}" type="parTrans" cxnId="{A3D27E16-FA85-E749-B90D-9A27B26BE3CF}">
      <dgm:prSet/>
      <dgm:spPr/>
      <dgm:t>
        <a:bodyPr/>
        <a:lstStyle/>
        <a:p>
          <a:endParaRPr lang="de-DE"/>
        </a:p>
      </dgm:t>
    </dgm:pt>
    <dgm:pt modelId="{9883DEE4-51F3-834F-A6D8-9E75D38EAFB2}" type="sibTrans" cxnId="{A3D27E16-FA85-E749-B90D-9A27B26BE3CF}">
      <dgm:prSet/>
      <dgm:spPr/>
      <dgm:t>
        <a:bodyPr/>
        <a:lstStyle/>
        <a:p>
          <a:endParaRPr lang="de-DE"/>
        </a:p>
      </dgm:t>
    </dgm:pt>
    <dgm:pt modelId="{23A35BB5-D394-364C-9C0B-1BA3EFC23A42}">
      <dgm:prSet phldrT="[Text]"/>
      <dgm:spPr/>
      <dgm:t>
        <a:bodyPr/>
        <a:lstStyle/>
        <a:p>
          <a:r>
            <a:rPr lang="de-DE" err="1" smtClean="0"/>
            <a:t>Aarhus</a:t>
          </a:r>
          <a:r>
            <a:rPr lang="de-DE" smtClean="0"/>
            <a:t> </a:t>
          </a:r>
          <a:r>
            <a:rPr lang="de-DE" err="1" smtClean="0"/>
            <a:t>convention</a:t>
          </a:r>
          <a:r>
            <a:rPr lang="de-DE" smtClean="0"/>
            <a:t> 1998</a:t>
          </a:r>
          <a:endParaRPr lang="de-DE"/>
        </a:p>
      </dgm:t>
    </dgm:pt>
    <dgm:pt modelId="{FF6283ED-93A0-6849-AF6F-E834EE621A56}" type="parTrans" cxnId="{7338E40F-C72B-6D40-9BC1-0862C117C075}">
      <dgm:prSet/>
      <dgm:spPr/>
      <dgm:t>
        <a:bodyPr/>
        <a:lstStyle/>
        <a:p>
          <a:endParaRPr lang="de-DE"/>
        </a:p>
      </dgm:t>
    </dgm:pt>
    <dgm:pt modelId="{9382BEC6-DC3C-B740-BD23-7F700992C867}" type="sibTrans" cxnId="{7338E40F-C72B-6D40-9BC1-0862C117C075}">
      <dgm:prSet/>
      <dgm:spPr/>
      <dgm:t>
        <a:bodyPr/>
        <a:lstStyle/>
        <a:p>
          <a:endParaRPr lang="de-DE"/>
        </a:p>
      </dgm:t>
    </dgm:pt>
    <dgm:pt modelId="{008FC03D-5AB6-BF43-8A60-EA8B16AB55D2}">
      <dgm:prSet phldrT="[Text]"/>
      <dgm:spPr/>
      <dgm:t>
        <a:bodyPr/>
        <a:lstStyle/>
        <a:p>
          <a:r>
            <a:rPr lang="de-DE" smtClean="0"/>
            <a:t>UNFCCC</a:t>
          </a:r>
        </a:p>
        <a:p>
          <a:r>
            <a:rPr lang="de-DE" smtClean="0"/>
            <a:t>1992</a:t>
          </a:r>
          <a:endParaRPr lang="de-DE"/>
        </a:p>
      </dgm:t>
    </dgm:pt>
    <dgm:pt modelId="{B70993D3-74EA-984B-A255-FC3F0F32C77D}" type="parTrans" cxnId="{46CF1336-882B-0D45-BE44-EE6865289D52}">
      <dgm:prSet/>
      <dgm:spPr/>
      <dgm:t>
        <a:bodyPr/>
        <a:lstStyle/>
        <a:p>
          <a:endParaRPr lang="de-DE"/>
        </a:p>
      </dgm:t>
    </dgm:pt>
    <dgm:pt modelId="{CAA857E4-6342-CF43-9551-EF3DD53B7D23}" type="sibTrans" cxnId="{46CF1336-882B-0D45-BE44-EE6865289D52}">
      <dgm:prSet/>
      <dgm:spPr/>
      <dgm:t>
        <a:bodyPr/>
        <a:lstStyle/>
        <a:p>
          <a:endParaRPr lang="de-DE"/>
        </a:p>
      </dgm:t>
    </dgm:pt>
    <dgm:pt modelId="{AA1E2B44-884F-204B-A37B-7F86776A7209}">
      <dgm:prSet phldrT="[Text]"/>
      <dgm:spPr/>
      <dgm:t>
        <a:bodyPr/>
        <a:lstStyle/>
        <a:p>
          <a:r>
            <a:rPr lang="de-DE" err="1" smtClean="0"/>
            <a:t>Espoo</a:t>
          </a:r>
          <a:r>
            <a:rPr lang="de-DE" smtClean="0"/>
            <a:t> </a:t>
          </a:r>
          <a:r>
            <a:rPr lang="de-DE" err="1" smtClean="0"/>
            <a:t>Convention</a:t>
          </a:r>
          <a:r>
            <a:rPr lang="de-DE" smtClean="0"/>
            <a:t> 1991</a:t>
          </a:r>
          <a:endParaRPr lang="de-DE"/>
        </a:p>
      </dgm:t>
    </dgm:pt>
    <dgm:pt modelId="{D379DD81-35AB-5A40-A40C-222DAA0BAC9B}" type="parTrans" cxnId="{19BDA2AE-EAD8-874A-B07B-93D93784EE7E}">
      <dgm:prSet/>
      <dgm:spPr/>
      <dgm:t>
        <a:bodyPr/>
        <a:lstStyle/>
        <a:p>
          <a:endParaRPr lang="de-DE"/>
        </a:p>
      </dgm:t>
    </dgm:pt>
    <dgm:pt modelId="{CF05B2BE-C45E-D440-9B54-A5D15F87F4FA}" type="sibTrans" cxnId="{19BDA2AE-EAD8-874A-B07B-93D93784EE7E}">
      <dgm:prSet/>
      <dgm:spPr/>
      <dgm:t>
        <a:bodyPr/>
        <a:lstStyle/>
        <a:p>
          <a:endParaRPr lang="de-DE"/>
        </a:p>
      </dgm:t>
    </dgm:pt>
    <dgm:pt modelId="{BFB49AD5-B2F4-E148-A710-FBB21C56C0E9}" type="pres">
      <dgm:prSet presAssocID="{D9AE8CE9-3A08-004B-B1AD-3AE047A659C9}" presName="Name0" presStyleCnt="0">
        <dgm:presLayoutVars>
          <dgm:dir/>
          <dgm:resizeHandles val="exact"/>
        </dgm:presLayoutVars>
      </dgm:prSet>
      <dgm:spPr/>
      <dgm:t>
        <a:bodyPr/>
        <a:lstStyle/>
        <a:p>
          <a:endParaRPr lang="de-DE"/>
        </a:p>
      </dgm:t>
    </dgm:pt>
    <dgm:pt modelId="{4AB8AA89-97B6-4C4E-A129-9FA95DE9EBAA}" type="pres">
      <dgm:prSet presAssocID="{D9AE8CE9-3A08-004B-B1AD-3AE047A659C9}" presName="arrow" presStyleLbl="bgShp" presStyleIdx="0" presStyleCnt="1"/>
      <dgm:spPr/>
    </dgm:pt>
    <dgm:pt modelId="{7A43F7C1-9FD0-BC47-BB08-B74325F8D45F}" type="pres">
      <dgm:prSet presAssocID="{D9AE8CE9-3A08-004B-B1AD-3AE047A659C9}" presName="points" presStyleCnt="0"/>
      <dgm:spPr/>
    </dgm:pt>
    <dgm:pt modelId="{A91962C7-E416-8E4D-AF66-565F00E75AC8}" type="pres">
      <dgm:prSet presAssocID="{9D22D505-9713-784F-B92E-D2DF4A40BC31}" presName="compositeA" presStyleCnt="0"/>
      <dgm:spPr/>
    </dgm:pt>
    <dgm:pt modelId="{31949388-39FE-434E-B204-7F6BC66D2373}" type="pres">
      <dgm:prSet presAssocID="{9D22D505-9713-784F-B92E-D2DF4A40BC31}" presName="textA" presStyleLbl="revTx" presStyleIdx="0" presStyleCnt="7" custScaleX="172501">
        <dgm:presLayoutVars>
          <dgm:bulletEnabled val="1"/>
        </dgm:presLayoutVars>
      </dgm:prSet>
      <dgm:spPr/>
      <dgm:t>
        <a:bodyPr/>
        <a:lstStyle/>
        <a:p>
          <a:endParaRPr lang="de-DE"/>
        </a:p>
      </dgm:t>
    </dgm:pt>
    <dgm:pt modelId="{D8C6F0DD-961F-764B-A956-404B9C06B4F3}" type="pres">
      <dgm:prSet presAssocID="{9D22D505-9713-784F-B92E-D2DF4A40BC31}" presName="circleA" presStyleLbl="node1" presStyleIdx="0" presStyleCnt="7"/>
      <dgm:spPr/>
    </dgm:pt>
    <dgm:pt modelId="{415E0BA5-DAAE-E643-B1A2-65D29FF037B7}" type="pres">
      <dgm:prSet presAssocID="{9D22D505-9713-784F-B92E-D2DF4A40BC31}" presName="spaceA" presStyleCnt="0"/>
      <dgm:spPr/>
    </dgm:pt>
    <dgm:pt modelId="{2C91B434-BC5E-A345-9392-94463450D671}" type="pres">
      <dgm:prSet presAssocID="{108295D1-C971-0C4F-BF2C-E508B6537AF5}" presName="space" presStyleCnt="0"/>
      <dgm:spPr/>
    </dgm:pt>
    <dgm:pt modelId="{62A650D8-30C9-374A-AEE0-3E14EFA6EEC8}" type="pres">
      <dgm:prSet presAssocID="{6648BD1A-0189-6C45-AF03-1604D40CF1FF}" presName="compositeB" presStyleCnt="0"/>
      <dgm:spPr/>
    </dgm:pt>
    <dgm:pt modelId="{FAC3483B-895B-9344-9725-F2772AB507FE}" type="pres">
      <dgm:prSet presAssocID="{6648BD1A-0189-6C45-AF03-1604D40CF1FF}" presName="textB" presStyleLbl="revTx" presStyleIdx="1" presStyleCnt="7">
        <dgm:presLayoutVars>
          <dgm:bulletEnabled val="1"/>
        </dgm:presLayoutVars>
      </dgm:prSet>
      <dgm:spPr/>
      <dgm:t>
        <a:bodyPr/>
        <a:lstStyle/>
        <a:p>
          <a:endParaRPr lang="de-DE"/>
        </a:p>
      </dgm:t>
    </dgm:pt>
    <dgm:pt modelId="{81207F11-0CB9-1243-B35E-329953985B38}" type="pres">
      <dgm:prSet presAssocID="{6648BD1A-0189-6C45-AF03-1604D40CF1FF}" presName="circleB" presStyleLbl="node1" presStyleIdx="1" presStyleCnt="7"/>
      <dgm:spPr/>
    </dgm:pt>
    <dgm:pt modelId="{1B476972-8375-5E45-842D-DCE4A4D01521}" type="pres">
      <dgm:prSet presAssocID="{6648BD1A-0189-6C45-AF03-1604D40CF1FF}" presName="spaceB" presStyleCnt="0"/>
      <dgm:spPr/>
    </dgm:pt>
    <dgm:pt modelId="{ACBE5EAE-C709-874A-A09A-AAA4835B080F}" type="pres">
      <dgm:prSet presAssocID="{6EE19A12-C43F-7A4F-AF4D-EF245445D3C2}" presName="space" presStyleCnt="0"/>
      <dgm:spPr/>
    </dgm:pt>
    <dgm:pt modelId="{880DEC3F-6194-464F-8069-DD95BD47C38A}" type="pres">
      <dgm:prSet presAssocID="{AA1E2B44-884F-204B-A37B-7F86776A7209}" presName="compositeA" presStyleCnt="0"/>
      <dgm:spPr/>
    </dgm:pt>
    <dgm:pt modelId="{92B554D4-3BE8-D54B-97B5-59A921ACA93B}" type="pres">
      <dgm:prSet presAssocID="{AA1E2B44-884F-204B-A37B-7F86776A7209}" presName="textA" presStyleLbl="revTx" presStyleIdx="2" presStyleCnt="7">
        <dgm:presLayoutVars>
          <dgm:bulletEnabled val="1"/>
        </dgm:presLayoutVars>
      </dgm:prSet>
      <dgm:spPr/>
      <dgm:t>
        <a:bodyPr/>
        <a:lstStyle/>
        <a:p>
          <a:endParaRPr lang="de-DE"/>
        </a:p>
      </dgm:t>
    </dgm:pt>
    <dgm:pt modelId="{78D3A03F-D21D-374D-8E37-D8D93F1EF58B}" type="pres">
      <dgm:prSet presAssocID="{AA1E2B44-884F-204B-A37B-7F86776A7209}" presName="circleA" presStyleLbl="node1" presStyleIdx="2" presStyleCnt="7"/>
      <dgm:spPr/>
    </dgm:pt>
    <dgm:pt modelId="{812AE03F-C585-FA46-B500-69F3B4D6CF63}" type="pres">
      <dgm:prSet presAssocID="{AA1E2B44-884F-204B-A37B-7F86776A7209}" presName="spaceA" presStyleCnt="0"/>
      <dgm:spPr/>
    </dgm:pt>
    <dgm:pt modelId="{D2E72257-B4C7-5645-B9E8-5E0C684ABABB}" type="pres">
      <dgm:prSet presAssocID="{CF05B2BE-C45E-D440-9B54-A5D15F87F4FA}" presName="space" presStyleCnt="0"/>
      <dgm:spPr/>
    </dgm:pt>
    <dgm:pt modelId="{A66826F5-BA69-B04F-905E-2A9A8627AC9D}" type="pres">
      <dgm:prSet presAssocID="{8AA3DB2D-06BC-8B46-A5A2-57F501D7EFD8}" presName="compositeB" presStyleCnt="0"/>
      <dgm:spPr/>
    </dgm:pt>
    <dgm:pt modelId="{55209020-09F8-EB40-B17F-722842016552}" type="pres">
      <dgm:prSet presAssocID="{8AA3DB2D-06BC-8B46-A5A2-57F501D7EFD8}" presName="textB" presStyleLbl="revTx" presStyleIdx="3" presStyleCnt="7">
        <dgm:presLayoutVars>
          <dgm:bulletEnabled val="1"/>
        </dgm:presLayoutVars>
      </dgm:prSet>
      <dgm:spPr/>
      <dgm:t>
        <a:bodyPr/>
        <a:lstStyle/>
        <a:p>
          <a:endParaRPr lang="de-DE"/>
        </a:p>
      </dgm:t>
    </dgm:pt>
    <dgm:pt modelId="{149BE68A-E704-1748-9139-FFB96480DE3B}" type="pres">
      <dgm:prSet presAssocID="{8AA3DB2D-06BC-8B46-A5A2-57F501D7EFD8}" presName="circleB" presStyleLbl="node1" presStyleIdx="3" presStyleCnt="7"/>
      <dgm:spPr/>
    </dgm:pt>
    <dgm:pt modelId="{A9F64DFC-CDE4-D443-85B2-71613E2ECC4C}" type="pres">
      <dgm:prSet presAssocID="{8AA3DB2D-06BC-8B46-A5A2-57F501D7EFD8}" presName="spaceB" presStyleCnt="0"/>
      <dgm:spPr/>
    </dgm:pt>
    <dgm:pt modelId="{ADC04BCC-62E7-2743-AD0A-D313B8064F42}" type="pres">
      <dgm:prSet presAssocID="{E481F253-0E67-8F42-A445-DC14DB9464CB}" presName="space" presStyleCnt="0"/>
      <dgm:spPr/>
    </dgm:pt>
    <dgm:pt modelId="{D86E46F0-9984-8243-80CD-3500290EBF33}" type="pres">
      <dgm:prSet presAssocID="{008FC03D-5AB6-BF43-8A60-EA8B16AB55D2}" presName="compositeA" presStyleCnt="0"/>
      <dgm:spPr/>
    </dgm:pt>
    <dgm:pt modelId="{6BEE4798-6C9C-DC41-87BF-05CD40B54645}" type="pres">
      <dgm:prSet presAssocID="{008FC03D-5AB6-BF43-8A60-EA8B16AB55D2}" presName="textA" presStyleLbl="revTx" presStyleIdx="4" presStyleCnt="7">
        <dgm:presLayoutVars>
          <dgm:bulletEnabled val="1"/>
        </dgm:presLayoutVars>
      </dgm:prSet>
      <dgm:spPr/>
      <dgm:t>
        <a:bodyPr/>
        <a:lstStyle/>
        <a:p>
          <a:endParaRPr lang="de-DE"/>
        </a:p>
      </dgm:t>
    </dgm:pt>
    <dgm:pt modelId="{062F7F0D-BE10-C747-8F51-EB13158CA6EE}" type="pres">
      <dgm:prSet presAssocID="{008FC03D-5AB6-BF43-8A60-EA8B16AB55D2}" presName="circleA" presStyleLbl="node1" presStyleIdx="4" presStyleCnt="7"/>
      <dgm:spPr/>
    </dgm:pt>
    <dgm:pt modelId="{614C7CFB-8740-7949-89A2-4879509CCAA5}" type="pres">
      <dgm:prSet presAssocID="{008FC03D-5AB6-BF43-8A60-EA8B16AB55D2}" presName="spaceA" presStyleCnt="0"/>
      <dgm:spPr/>
    </dgm:pt>
    <dgm:pt modelId="{D4553653-D574-5D40-B536-E3AE7B9911F2}" type="pres">
      <dgm:prSet presAssocID="{CAA857E4-6342-CF43-9551-EF3DD53B7D23}" presName="space" presStyleCnt="0"/>
      <dgm:spPr/>
    </dgm:pt>
    <dgm:pt modelId="{6258108B-1BCF-9849-BEBF-27C574AD191F}" type="pres">
      <dgm:prSet presAssocID="{584E18CD-B8E8-FC41-BE0A-EBFB21BFC2A4}" presName="compositeB" presStyleCnt="0"/>
      <dgm:spPr/>
    </dgm:pt>
    <dgm:pt modelId="{25F4D8F3-A1DC-2B41-8911-C34132780825}" type="pres">
      <dgm:prSet presAssocID="{584E18CD-B8E8-FC41-BE0A-EBFB21BFC2A4}" presName="textB" presStyleLbl="revTx" presStyleIdx="5" presStyleCnt="7">
        <dgm:presLayoutVars>
          <dgm:bulletEnabled val="1"/>
        </dgm:presLayoutVars>
      </dgm:prSet>
      <dgm:spPr/>
      <dgm:t>
        <a:bodyPr/>
        <a:lstStyle/>
        <a:p>
          <a:endParaRPr lang="de-DE"/>
        </a:p>
      </dgm:t>
    </dgm:pt>
    <dgm:pt modelId="{BF2C54EE-8E66-F24E-8346-93DED1828B82}" type="pres">
      <dgm:prSet presAssocID="{584E18CD-B8E8-FC41-BE0A-EBFB21BFC2A4}" presName="circleB" presStyleLbl="node1" presStyleIdx="5" presStyleCnt="7"/>
      <dgm:spPr/>
    </dgm:pt>
    <dgm:pt modelId="{C7C74C1E-2D0A-004F-B575-9A23BA22F1F3}" type="pres">
      <dgm:prSet presAssocID="{584E18CD-B8E8-FC41-BE0A-EBFB21BFC2A4}" presName="spaceB" presStyleCnt="0"/>
      <dgm:spPr/>
    </dgm:pt>
    <dgm:pt modelId="{6054F894-BFE3-3C41-BA89-F7D70A1EB46B}" type="pres">
      <dgm:prSet presAssocID="{9883DEE4-51F3-834F-A6D8-9E75D38EAFB2}" presName="space" presStyleCnt="0"/>
      <dgm:spPr/>
    </dgm:pt>
    <dgm:pt modelId="{EF17BDC5-198B-E744-8E87-AEA4FB943DAE}" type="pres">
      <dgm:prSet presAssocID="{23A35BB5-D394-364C-9C0B-1BA3EFC23A42}" presName="compositeA" presStyleCnt="0"/>
      <dgm:spPr/>
    </dgm:pt>
    <dgm:pt modelId="{99AA7C78-55A6-6B42-B7FA-A034C880D473}" type="pres">
      <dgm:prSet presAssocID="{23A35BB5-D394-364C-9C0B-1BA3EFC23A42}" presName="textA" presStyleLbl="revTx" presStyleIdx="6" presStyleCnt="7">
        <dgm:presLayoutVars>
          <dgm:bulletEnabled val="1"/>
        </dgm:presLayoutVars>
      </dgm:prSet>
      <dgm:spPr/>
      <dgm:t>
        <a:bodyPr/>
        <a:lstStyle/>
        <a:p>
          <a:endParaRPr lang="de-DE"/>
        </a:p>
      </dgm:t>
    </dgm:pt>
    <dgm:pt modelId="{8CC3289B-D201-1142-8BEC-5230E8FF2068}" type="pres">
      <dgm:prSet presAssocID="{23A35BB5-D394-364C-9C0B-1BA3EFC23A42}" presName="circleA" presStyleLbl="node1" presStyleIdx="6" presStyleCnt="7"/>
      <dgm:spPr/>
    </dgm:pt>
    <dgm:pt modelId="{76C1A374-1C1C-8E42-92E9-C7DF3924EB74}" type="pres">
      <dgm:prSet presAssocID="{23A35BB5-D394-364C-9C0B-1BA3EFC23A42}" presName="spaceA" presStyleCnt="0"/>
      <dgm:spPr/>
    </dgm:pt>
  </dgm:ptLst>
  <dgm:cxnLst>
    <dgm:cxn modelId="{46CF1336-882B-0D45-BE44-EE6865289D52}" srcId="{D9AE8CE9-3A08-004B-B1AD-3AE047A659C9}" destId="{008FC03D-5AB6-BF43-8A60-EA8B16AB55D2}" srcOrd="4" destOrd="0" parTransId="{B70993D3-74EA-984B-A255-FC3F0F32C77D}" sibTransId="{CAA857E4-6342-CF43-9551-EF3DD53B7D23}"/>
    <dgm:cxn modelId="{BCCA413D-2265-8444-A7CB-5BCC2985BA97}" type="presOf" srcId="{23A35BB5-D394-364C-9C0B-1BA3EFC23A42}" destId="{99AA7C78-55A6-6B42-B7FA-A034C880D473}" srcOrd="0" destOrd="0" presId="urn:microsoft.com/office/officeart/2005/8/layout/hProcess11"/>
    <dgm:cxn modelId="{490B6598-0823-614F-AC51-A8ED6465DDEA}" type="presOf" srcId="{D9AE8CE9-3A08-004B-B1AD-3AE047A659C9}" destId="{BFB49AD5-B2F4-E148-A710-FBB21C56C0E9}" srcOrd="0" destOrd="0" presId="urn:microsoft.com/office/officeart/2005/8/layout/hProcess11"/>
    <dgm:cxn modelId="{2CDADD25-B3BA-594C-B608-20908D8B0E25}" type="presOf" srcId="{9D22D505-9713-784F-B92E-D2DF4A40BC31}" destId="{31949388-39FE-434E-B204-7F6BC66D2373}" srcOrd="0" destOrd="0" presId="urn:microsoft.com/office/officeart/2005/8/layout/hProcess11"/>
    <dgm:cxn modelId="{B8976CB2-1CAC-634D-81F3-14D5BDEE7C62}" type="presOf" srcId="{584E18CD-B8E8-FC41-BE0A-EBFB21BFC2A4}" destId="{25F4D8F3-A1DC-2B41-8911-C34132780825}" srcOrd="0" destOrd="0" presId="urn:microsoft.com/office/officeart/2005/8/layout/hProcess11"/>
    <dgm:cxn modelId="{7338E40F-C72B-6D40-9BC1-0862C117C075}" srcId="{D9AE8CE9-3A08-004B-B1AD-3AE047A659C9}" destId="{23A35BB5-D394-364C-9C0B-1BA3EFC23A42}" srcOrd="6" destOrd="0" parTransId="{FF6283ED-93A0-6849-AF6F-E834EE621A56}" sibTransId="{9382BEC6-DC3C-B740-BD23-7F700992C867}"/>
    <dgm:cxn modelId="{44D45E0D-695A-4243-8079-8EEF749A4C02}" srcId="{D9AE8CE9-3A08-004B-B1AD-3AE047A659C9}" destId="{6648BD1A-0189-6C45-AF03-1604D40CF1FF}" srcOrd="1" destOrd="0" parTransId="{87E1DDAC-3381-1E44-9A8E-3AD9205CB3A4}" sibTransId="{6EE19A12-C43F-7A4F-AF4D-EF245445D3C2}"/>
    <dgm:cxn modelId="{A3D27E16-FA85-E749-B90D-9A27B26BE3CF}" srcId="{D9AE8CE9-3A08-004B-B1AD-3AE047A659C9}" destId="{584E18CD-B8E8-FC41-BE0A-EBFB21BFC2A4}" srcOrd="5" destOrd="0" parTransId="{9EB7CD1E-5C7C-6142-BA49-D3F4799D56A5}" sibTransId="{9883DEE4-51F3-834F-A6D8-9E75D38EAFB2}"/>
    <dgm:cxn modelId="{FDD8C0B7-6E16-914F-BB6D-2470B2A11D15}" type="presOf" srcId="{6648BD1A-0189-6C45-AF03-1604D40CF1FF}" destId="{FAC3483B-895B-9344-9725-F2772AB507FE}" srcOrd="0" destOrd="0" presId="urn:microsoft.com/office/officeart/2005/8/layout/hProcess11"/>
    <dgm:cxn modelId="{12FF234B-64F8-D742-B929-C76F86177FDB}" type="presOf" srcId="{008FC03D-5AB6-BF43-8A60-EA8B16AB55D2}" destId="{6BEE4798-6C9C-DC41-87BF-05CD40B54645}" srcOrd="0" destOrd="0" presId="urn:microsoft.com/office/officeart/2005/8/layout/hProcess11"/>
    <dgm:cxn modelId="{A2360C84-8AFC-EC47-8C0C-32D358142660}" type="presOf" srcId="{8AA3DB2D-06BC-8B46-A5A2-57F501D7EFD8}" destId="{55209020-09F8-EB40-B17F-722842016552}" srcOrd="0" destOrd="0" presId="urn:microsoft.com/office/officeart/2005/8/layout/hProcess11"/>
    <dgm:cxn modelId="{6E1C1092-5CDA-F443-88A4-DA6E229714BF}" srcId="{D9AE8CE9-3A08-004B-B1AD-3AE047A659C9}" destId="{8AA3DB2D-06BC-8B46-A5A2-57F501D7EFD8}" srcOrd="3" destOrd="0" parTransId="{8BB09C0B-44CC-2A46-8F5D-E6FDF6129CFD}" sibTransId="{E481F253-0E67-8F42-A445-DC14DB9464CB}"/>
    <dgm:cxn modelId="{BF157E70-68F4-4346-9624-3A571B53E0CF}" type="presOf" srcId="{AA1E2B44-884F-204B-A37B-7F86776A7209}" destId="{92B554D4-3BE8-D54B-97B5-59A921ACA93B}" srcOrd="0" destOrd="0" presId="urn:microsoft.com/office/officeart/2005/8/layout/hProcess11"/>
    <dgm:cxn modelId="{2689FF77-B92D-2A4B-A883-040381704878}" srcId="{D9AE8CE9-3A08-004B-B1AD-3AE047A659C9}" destId="{9D22D505-9713-784F-B92E-D2DF4A40BC31}" srcOrd="0" destOrd="0" parTransId="{DFF68850-E550-4D44-A931-9D1E0715EF4E}" sibTransId="{108295D1-C971-0C4F-BF2C-E508B6537AF5}"/>
    <dgm:cxn modelId="{19BDA2AE-EAD8-874A-B07B-93D93784EE7E}" srcId="{D9AE8CE9-3A08-004B-B1AD-3AE047A659C9}" destId="{AA1E2B44-884F-204B-A37B-7F86776A7209}" srcOrd="2" destOrd="0" parTransId="{D379DD81-35AB-5A40-A40C-222DAA0BAC9B}" sibTransId="{CF05B2BE-C45E-D440-9B54-A5D15F87F4FA}"/>
    <dgm:cxn modelId="{E8E22E51-A75C-B64B-B3DD-50A574567410}" type="presParOf" srcId="{BFB49AD5-B2F4-E148-A710-FBB21C56C0E9}" destId="{4AB8AA89-97B6-4C4E-A129-9FA95DE9EBAA}" srcOrd="0" destOrd="0" presId="urn:microsoft.com/office/officeart/2005/8/layout/hProcess11"/>
    <dgm:cxn modelId="{CE17680B-F2AA-5D43-BAD6-0772CCB57DB2}" type="presParOf" srcId="{BFB49AD5-B2F4-E148-A710-FBB21C56C0E9}" destId="{7A43F7C1-9FD0-BC47-BB08-B74325F8D45F}" srcOrd="1" destOrd="0" presId="urn:microsoft.com/office/officeart/2005/8/layout/hProcess11"/>
    <dgm:cxn modelId="{B64B7C80-C6B6-C143-BEAD-23E32FB0BC87}" type="presParOf" srcId="{7A43F7C1-9FD0-BC47-BB08-B74325F8D45F}" destId="{A91962C7-E416-8E4D-AF66-565F00E75AC8}" srcOrd="0" destOrd="0" presId="urn:microsoft.com/office/officeart/2005/8/layout/hProcess11"/>
    <dgm:cxn modelId="{8B982291-8547-4847-8B6D-4B5F6BD6277C}" type="presParOf" srcId="{A91962C7-E416-8E4D-AF66-565F00E75AC8}" destId="{31949388-39FE-434E-B204-7F6BC66D2373}" srcOrd="0" destOrd="0" presId="urn:microsoft.com/office/officeart/2005/8/layout/hProcess11"/>
    <dgm:cxn modelId="{E6E5EA60-F0FD-7144-B73A-EE7969DCFA91}" type="presParOf" srcId="{A91962C7-E416-8E4D-AF66-565F00E75AC8}" destId="{D8C6F0DD-961F-764B-A956-404B9C06B4F3}" srcOrd="1" destOrd="0" presId="urn:microsoft.com/office/officeart/2005/8/layout/hProcess11"/>
    <dgm:cxn modelId="{214F6223-AB90-0E49-8681-0ECAD9B06733}" type="presParOf" srcId="{A91962C7-E416-8E4D-AF66-565F00E75AC8}" destId="{415E0BA5-DAAE-E643-B1A2-65D29FF037B7}" srcOrd="2" destOrd="0" presId="urn:microsoft.com/office/officeart/2005/8/layout/hProcess11"/>
    <dgm:cxn modelId="{17D4BDD5-A1A9-0445-A96D-7FFFAF691FB4}" type="presParOf" srcId="{7A43F7C1-9FD0-BC47-BB08-B74325F8D45F}" destId="{2C91B434-BC5E-A345-9392-94463450D671}" srcOrd="1" destOrd="0" presId="urn:microsoft.com/office/officeart/2005/8/layout/hProcess11"/>
    <dgm:cxn modelId="{12839D2A-E972-D148-A1B9-E6F3D08F694F}" type="presParOf" srcId="{7A43F7C1-9FD0-BC47-BB08-B74325F8D45F}" destId="{62A650D8-30C9-374A-AEE0-3E14EFA6EEC8}" srcOrd="2" destOrd="0" presId="urn:microsoft.com/office/officeart/2005/8/layout/hProcess11"/>
    <dgm:cxn modelId="{204D66C4-799E-EA4C-B154-A6329901F612}" type="presParOf" srcId="{62A650D8-30C9-374A-AEE0-3E14EFA6EEC8}" destId="{FAC3483B-895B-9344-9725-F2772AB507FE}" srcOrd="0" destOrd="0" presId="urn:microsoft.com/office/officeart/2005/8/layout/hProcess11"/>
    <dgm:cxn modelId="{771CBE29-CC59-2D41-90FB-BF8FC9AC656F}" type="presParOf" srcId="{62A650D8-30C9-374A-AEE0-3E14EFA6EEC8}" destId="{81207F11-0CB9-1243-B35E-329953985B38}" srcOrd="1" destOrd="0" presId="urn:microsoft.com/office/officeart/2005/8/layout/hProcess11"/>
    <dgm:cxn modelId="{196DA157-1AA3-0A4F-9E59-6C569ECEA79D}" type="presParOf" srcId="{62A650D8-30C9-374A-AEE0-3E14EFA6EEC8}" destId="{1B476972-8375-5E45-842D-DCE4A4D01521}" srcOrd="2" destOrd="0" presId="urn:microsoft.com/office/officeart/2005/8/layout/hProcess11"/>
    <dgm:cxn modelId="{A16DB9B1-6DF7-3247-B3DF-E7170A892D82}" type="presParOf" srcId="{7A43F7C1-9FD0-BC47-BB08-B74325F8D45F}" destId="{ACBE5EAE-C709-874A-A09A-AAA4835B080F}" srcOrd="3" destOrd="0" presId="urn:microsoft.com/office/officeart/2005/8/layout/hProcess11"/>
    <dgm:cxn modelId="{AA66A86A-BB21-264E-846C-3EF2699C45DB}" type="presParOf" srcId="{7A43F7C1-9FD0-BC47-BB08-B74325F8D45F}" destId="{880DEC3F-6194-464F-8069-DD95BD47C38A}" srcOrd="4" destOrd="0" presId="urn:microsoft.com/office/officeart/2005/8/layout/hProcess11"/>
    <dgm:cxn modelId="{BFCA8C45-2489-4642-A00B-71EA7766D881}" type="presParOf" srcId="{880DEC3F-6194-464F-8069-DD95BD47C38A}" destId="{92B554D4-3BE8-D54B-97B5-59A921ACA93B}" srcOrd="0" destOrd="0" presId="urn:microsoft.com/office/officeart/2005/8/layout/hProcess11"/>
    <dgm:cxn modelId="{F297A3F6-015B-5E44-AA0B-7F47334EF579}" type="presParOf" srcId="{880DEC3F-6194-464F-8069-DD95BD47C38A}" destId="{78D3A03F-D21D-374D-8E37-D8D93F1EF58B}" srcOrd="1" destOrd="0" presId="urn:microsoft.com/office/officeart/2005/8/layout/hProcess11"/>
    <dgm:cxn modelId="{44DE15BF-27F9-1243-AC2D-26B12BDDB144}" type="presParOf" srcId="{880DEC3F-6194-464F-8069-DD95BD47C38A}" destId="{812AE03F-C585-FA46-B500-69F3B4D6CF63}" srcOrd="2" destOrd="0" presId="urn:microsoft.com/office/officeart/2005/8/layout/hProcess11"/>
    <dgm:cxn modelId="{CE00D7FC-0878-D547-B152-949861094902}" type="presParOf" srcId="{7A43F7C1-9FD0-BC47-BB08-B74325F8D45F}" destId="{D2E72257-B4C7-5645-B9E8-5E0C684ABABB}" srcOrd="5" destOrd="0" presId="urn:microsoft.com/office/officeart/2005/8/layout/hProcess11"/>
    <dgm:cxn modelId="{70C8AE1C-80FB-0D48-B0AB-F5C654220503}" type="presParOf" srcId="{7A43F7C1-9FD0-BC47-BB08-B74325F8D45F}" destId="{A66826F5-BA69-B04F-905E-2A9A8627AC9D}" srcOrd="6" destOrd="0" presId="urn:microsoft.com/office/officeart/2005/8/layout/hProcess11"/>
    <dgm:cxn modelId="{51D72DF3-02A9-4E41-8D00-464937B7B347}" type="presParOf" srcId="{A66826F5-BA69-B04F-905E-2A9A8627AC9D}" destId="{55209020-09F8-EB40-B17F-722842016552}" srcOrd="0" destOrd="0" presId="urn:microsoft.com/office/officeart/2005/8/layout/hProcess11"/>
    <dgm:cxn modelId="{452B3311-107B-C348-AD4F-5FB076865DAA}" type="presParOf" srcId="{A66826F5-BA69-B04F-905E-2A9A8627AC9D}" destId="{149BE68A-E704-1748-9139-FFB96480DE3B}" srcOrd="1" destOrd="0" presId="urn:microsoft.com/office/officeart/2005/8/layout/hProcess11"/>
    <dgm:cxn modelId="{D5EFEDE4-FDE5-4747-8699-9D03D2CD465A}" type="presParOf" srcId="{A66826F5-BA69-B04F-905E-2A9A8627AC9D}" destId="{A9F64DFC-CDE4-D443-85B2-71613E2ECC4C}" srcOrd="2" destOrd="0" presId="urn:microsoft.com/office/officeart/2005/8/layout/hProcess11"/>
    <dgm:cxn modelId="{53CA74FD-FC02-0140-9B15-75724D29DDF8}" type="presParOf" srcId="{7A43F7C1-9FD0-BC47-BB08-B74325F8D45F}" destId="{ADC04BCC-62E7-2743-AD0A-D313B8064F42}" srcOrd="7" destOrd="0" presId="urn:microsoft.com/office/officeart/2005/8/layout/hProcess11"/>
    <dgm:cxn modelId="{4B6D1399-3E98-8F43-AE90-67203F2926DC}" type="presParOf" srcId="{7A43F7C1-9FD0-BC47-BB08-B74325F8D45F}" destId="{D86E46F0-9984-8243-80CD-3500290EBF33}" srcOrd="8" destOrd="0" presId="urn:microsoft.com/office/officeart/2005/8/layout/hProcess11"/>
    <dgm:cxn modelId="{830F5840-1021-9446-A85F-834A3B7E2CA2}" type="presParOf" srcId="{D86E46F0-9984-8243-80CD-3500290EBF33}" destId="{6BEE4798-6C9C-DC41-87BF-05CD40B54645}" srcOrd="0" destOrd="0" presId="urn:microsoft.com/office/officeart/2005/8/layout/hProcess11"/>
    <dgm:cxn modelId="{F389FE22-2ABC-9940-AA32-E35186DB7032}" type="presParOf" srcId="{D86E46F0-9984-8243-80CD-3500290EBF33}" destId="{062F7F0D-BE10-C747-8F51-EB13158CA6EE}" srcOrd="1" destOrd="0" presId="urn:microsoft.com/office/officeart/2005/8/layout/hProcess11"/>
    <dgm:cxn modelId="{620F813A-F1D7-0B48-96F6-EC9815DA68F9}" type="presParOf" srcId="{D86E46F0-9984-8243-80CD-3500290EBF33}" destId="{614C7CFB-8740-7949-89A2-4879509CCAA5}" srcOrd="2" destOrd="0" presId="urn:microsoft.com/office/officeart/2005/8/layout/hProcess11"/>
    <dgm:cxn modelId="{8A554AEA-C1D9-6D43-A2E5-D503F8051D3A}" type="presParOf" srcId="{7A43F7C1-9FD0-BC47-BB08-B74325F8D45F}" destId="{D4553653-D574-5D40-B536-E3AE7B9911F2}" srcOrd="9" destOrd="0" presId="urn:microsoft.com/office/officeart/2005/8/layout/hProcess11"/>
    <dgm:cxn modelId="{D8908673-1769-D54F-AF47-ACC521E190BE}" type="presParOf" srcId="{7A43F7C1-9FD0-BC47-BB08-B74325F8D45F}" destId="{6258108B-1BCF-9849-BEBF-27C574AD191F}" srcOrd="10" destOrd="0" presId="urn:microsoft.com/office/officeart/2005/8/layout/hProcess11"/>
    <dgm:cxn modelId="{96DB4CD3-77EB-8E4B-941F-37555979B0CE}" type="presParOf" srcId="{6258108B-1BCF-9849-BEBF-27C574AD191F}" destId="{25F4D8F3-A1DC-2B41-8911-C34132780825}" srcOrd="0" destOrd="0" presId="urn:microsoft.com/office/officeart/2005/8/layout/hProcess11"/>
    <dgm:cxn modelId="{92F46373-360F-9E44-8A23-E93D9DF37645}" type="presParOf" srcId="{6258108B-1BCF-9849-BEBF-27C574AD191F}" destId="{BF2C54EE-8E66-F24E-8346-93DED1828B82}" srcOrd="1" destOrd="0" presId="urn:microsoft.com/office/officeart/2005/8/layout/hProcess11"/>
    <dgm:cxn modelId="{037F3CE2-4E09-B446-BF84-51D75EA6543B}" type="presParOf" srcId="{6258108B-1BCF-9849-BEBF-27C574AD191F}" destId="{C7C74C1E-2D0A-004F-B575-9A23BA22F1F3}" srcOrd="2" destOrd="0" presId="urn:microsoft.com/office/officeart/2005/8/layout/hProcess11"/>
    <dgm:cxn modelId="{17F96904-3F9A-CE46-B066-ABDE0D6725C2}" type="presParOf" srcId="{7A43F7C1-9FD0-BC47-BB08-B74325F8D45F}" destId="{6054F894-BFE3-3C41-BA89-F7D70A1EB46B}" srcOrd="11" destOrd="0" presId="urn:microsoft.com/office/officeart/2005/8/layout/hProcess11"/>
    <dgm:cxn modelId="{547F55A3-F92E-7345-B60B-2CBA2CA03EC9}" type="presParOf" srcId="{7A43F7C1-9FD0-BC47-BB08-B74325F8D45F}" destId="{EF17BDC5-198B-E744-8E87-AEA4FB943DAE}" srcOrd="12" destOrd="0" presId="urn:microsoft.com/office/officeart/2005/8/layout/hProcess11"/>
    <dgm:cxn modelId="{99852FB7-1CB6-FB41-93ED-C8457F6B0BF2}" type="presParOf" srcId="{EF17BDC5-198B-E744-8E87-AEA4FB943DAE}" destId="{99AA7C78-55A6-6B42-B7FA-A034C880D473}" srcOrd="0" destOrd="0" presId="urn:microsoft.com/office/officeart/2005/8/layout/hProcess11"/>
    <dgm:cxn modelId="{CAFBB631-307E-4742-8360-B0DEBA7C2408}" type="presParOf" srcId="{EF17BDC5-198B-E744-8E87-AEA4FB943DAE}" destId="{8CC3289B-D201-1142-8BEC-5230E8FF2068}" srcOrd="1" destOrd="0" presId="urn:microsoft.com/office/officeart/2005/8/layout/hProcess11"/>
    <dgm:cxn modelId="{625CDD5D-2B12-224C-A880-9A0E085C5810}" type="presParOf" srcId="{EF17BDC5-198B-E744-8E87-AEA4FB943DAE}" destId="{76C1A374-1C1C-8E42-92E9-C7DF3924EB74}" srcOrd="2" destOrd="0" presId="urn:microsoft.com/office/officeart/2005/8/layout/hProcess1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1663DDB8-9E77-9742-99B8-199904107D63}" type="doc">
      <dgm:prSet loTypeId="urn:microsoft.com/office/officeart/2005/8/layout/arrow1" loCatId="" qsTypeId="urn:microsoft.com/office/officeart/2005/8/quickstyle/3D3" qsCatId="3D" csTypeId="urn:microsoft.com/office/officeart/2005/8/colors/colorful2" csCatId="colorful" phldr="1"/>
      <dgm:spPr/>
      <dgm:t>
        <a:bodyPr/>
        <a:lstStyle/>
        <a:p>
          <a:endParaRPr lang="fr-FR"/>
        </a:p>
      </dgm:t>
    </dgm:pt>
    <dgm:pt modelId="{E1466BBA-DC86-2645-B898-D91C49B80490}">
      <dgm:prSet phldrT="[Text]"/>
      <dgm:spPr/>
      <dgm:t>
        <a:bodyPr/>
        <a:lstStyle/>
        <a:p>
          <a:r>
            <a:rPr lang="en-US" smtClean="0"/>
            <a:t>Protection of HR through environmental law</a:t>
          </a:r>
          <a:endParaRPr lang="fr-FR"/>
        </a:p>
      </dgm:t>
    </dgm:pt>
    <dgm:pt modelId="{8E23301E-CFCB-594D-AECE-B03A4A8F56D4}" type="parTrans" cxnId="{E473678D-8FE3-A149-B848-2273DA4A010B}">
      <dgm:prSet/>
      <dgm:spPr/>
      <dgm:t>
        <a:bodyPr/>
        <a:lstStyle/>
        <a:p>
          <a:endParaRPr lang="fr-FR"/>
        </a:p>
      </dgm:t>
    </dgm:pt>
    <dgm:pt modelId="{6DBCA553-F20D-B641-8461-128199430006}" type="sibTrans" cxnId="{E473678D-8FE3-A149-B848-2273DA4A010B}">
      <dgm:prSet/>
      <dgm:spPr/>
      <dgm:t>
        <a:bodyPr/>
        <a:lstStyle/>
        <a:p>
          <a:endParaRPr lang="fr-FR"/>
        </a:p>
      </dgm:t>
    </dgm:pt>
    <dgm:pt modelId="{C2CD047D-706F-7E41-8A74-AE035572903C}">
      <dgm:prSet phldrT="[Text]"/>
      <dgm:spPr/>
      <dgm:t>
        <a:bodyPr/>
        <a:lstStyle/>
        <a:p>
          <a:r>
            <a:rPr lang="en-US" smtClean="0"/>
            <a:t>Protection of the environment through HR</a:t>
          </a:r>
          <a:endParaRPr lang="fr-FR"/>
        </a:p>
      </dgm:t>
    </dgm:pt>
    <dgm:pt modelId="{A87DAAE4-5515-CE46-9243-66412E1F96D8}" type="parTrans" cxnId="{D6F31320-D29D-0F4C-8ED3-F80772C047A1}">
      <dgm:prSet/>
      <dgm:spPr/>
      <dgm:t>
        <a:bodyPr/>
        <a:lstStyle/>
        <a:p>
          <a:endParaRPr lang="fr-FR"/>
        </a:p>
      </dgm:t>
    </dgm:pt>
    <dgm:pt modelId="{C5FCE8A7-60A1-3C46-8AE9-639D34F701CA}" type="sibTrans" cxnId="{D6F31320-D29D-0F4C-8ED3-F80772C047A1}">
      <dgm:prSet/>
      <dgm:spPr/>
      <dgm:t>
        <a:bodyPr/>
        <a:lstStyle/>
        <a:p>
          <a:endParaRPr lang="fr-FR"/>
        </a:p>
      </dgm:t>
    </dgm:pt>
    <dgm:pt modelId="{62A0D21F-121A-9344-AE84-94737B22C9C3}" type="pres">
      <dgm:prSet presAssocID="{1663DDB8-9E77-9742-99B8-199904107D63}" presName="cycle" presStyleCnt="0">
        <dgm:presLayoutVars>
          <dgm:dir/>
          <dgm:resizeHandles val="exact"/>
        </dgm:presLayoutVars>
      </dgm:prSet>
      <dgm:spPr/>
      <dgm:t>
        <a:bodyPr/>
        <a:lstStyle/>
        <a:p>
          <a:endParaRPr lang="de-DE"/>
        </a:p>
      </dgm:t>
    </dgm:pt>
    <dgm:pt modelId="{20FBE6CD-1391-1644-95FC-863DA1AB96A9}" type="pres">
      <dgm:prSet presAssocID="{E1466BBA-DC86-2645-B898-D91C49B80490}" presName="arrow" presStyleLbl="node1" presStyleIdx="0" presStyleCnt="2">
        <dgm:presLayoutVars>
          <dgm:bulletEnabled val="1"/>
        </dgm:presLayoutVars>
      </dgm:prSet>
      <dgm:spPr/>
      <dgm:t>
        <a:bodyPr/>
        <a:lstStyle/>
        <a:p>
          <a:endParaRPr lang="de-DE"/>
        </a:p>
      </dgm:t>
    </dgm:pt>
    <dgm:pt modelId="{137F14AE-94B9-FB4D-B6D2-65C351B53546}" type="pres">
      <dgm:prSet presAssocID="{C2CD047D-706F-7E41-8A74-AE035572903C}" presName="arrow" presStyleLbl="node1" presStyleIdx="1" presStyleCnt="2">
        <dgm:presLayoutVars>
          <dgm:bulletEnabled val="1"/>
        </dgm:presLayoutVars>
      </dgm:prSet>
      <dgm:spPr/>
      <dgm:t>
        <a:bodyPr/>
        <a:lstStyle/>
        <a:p>
          <a:endParaRPr lang="de-DE"/>
        </a:p>
      </dgm:t>
    </dgm:pt>
  </dgm:ptLst>
  <dgm:cxnLst>
    <dgm:cxn modelId="{4EC569AD-9E7C-1142-BB9D-593D0D73E4EE}" type="presOf" srcId="{C2CD047D-706F-7E41-8A74-AE035572903C}" destId="{137F14AE-94B9-FB4D-B6D2-65C351B53546}" srcOrd="0" destOrd="0" presId="urn:microsoft.com/office/officeart/2005/8/layout/arrow1"/>
    <dgm:cxn modelId="{B534C864-D3FD-CE4E-9250-90DC325A9FDC}" type="presOf" srcId="{1663DDB8-9E77-9742-99B8-199904107D63}" destId="{62A0D21F-121A-9344-AE84-94737B22C9C3}" srcOrd="0" destOrd="0" presId="urn:microsoft.com/office/officeart/2005/8/layout/arrow1"/>
    <dgm:cxn modelId="{CBB1AEEA-824B-BE4C-AE85-41E10A009652}" type="presOf" srcId="{E1466BBA-DC86-2645-B898-D91C49B80490}" destId="{20FBE6CD-1391-1644-95FC-863DA1AB96A9}" srcOrd="0" destOrd="0" presId="urn:microsoft.com/office/officeart/2005/8/layout/arrow1"/>
    <dgm:cxn modelId="{E473678D-8FE3-A149-B848-2273DA4A010B}" srcId="{1663DDB8-9E77-9742-99B8-199904107D63}" destId="{E1466BBA-DC86-2645-B898-D91C49B80490}" srcOrd="0" destOrd="0" parTransId="{8E23301E-CFCB-594D-AECE-B03A4A8F56D4}" sibTransId="{6DBCA553-F20D-B641-8461-128199430006}"/>
    <dgm:cxn modelId="{D6F31320-D29D-0F4C-8ED3-F80772C047A1}" srcId="{1663DDB8-9E77-9742-99B8-199904107D63}" destId="{C2CD047D-706F-7E41-8A74-AE035572903C}" srcOrd="1" destOrd="0" parTransId="{A87DAAE4-5515-CE46-9243-66412E1F96D8}" sibTransId="{C5FCE8A7-60A1-3C46-8AE9-639D34F701CA}"/>
    <dgm:cxn modelId="{2F3F9F1B-B65B-C540-A778-45F846DEE6ED}" type="presParOf" srcId="{62A0D21F-121A-9344-AE84-94737B22C9C3}" destId="{20FBE6CD-1391-1644-95FC-863DA1AB96A9}" srcOrd="0" destOrd="0" presId="urn:microsoft.com/office/officeart/2005/8/layout/arrow1"/>
    <dgm:cxn modelId="{CC471A4D-0F3A-7841-B974-02E5E93EE093}" type="presParOf" srcId="{62A0D21F-121A-9344-AE84-94737B22C9C3}" destId="{137F14AE-94B9-FB4D-B6D2-65C351B53546}" srcOrd="1" destOrd="0" presId="urn:microsoft.com/office/officeart/2005/8/layout/arrow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1663DDB8-9E77-9742-99B8-199904107D63}" type="doc">
      <dgm:prSet loTypeId="urn:microsoft.com/office/officeart/2005/8/layout/arrow1" loCatId="" qsTypeId="urn:microsoft.com/office/officeart/2005/8/quickstyle/3D3" qsCatId="3D" csTypeId="urn:microsoft.com/office/officeart/2005/8/colors/colorful2" csCatId="colorful" phldr="1"/>
      <dgm:spPr/>
      <dgm:t>
        <a:bodyPr/>
        <a:lstStyle/>
        <a:p>
          <a:endParaRPr lang="fr-FR"/>
        </a:p>
      </dgm:t>
    </dgm:pt>
    <dgm:pt modelId="{E1466BBA-DC86-2645-B898-D91C49B80490}">
      <dgm:prSet phldrT="[Text]"/>
      <dgm:spPr/>
      <dgm:t>
        <a:bodyPr/>
        <a:lstStyle/>
        <a:p>
          <a:r>
            <a:rPr lang="en-US" smtClean="0"/>
            <a:t>Protection of HR through environmental law</a:t>
          </a:r>
          <a:endParaRPr lang="fr-FR"/>
        </a:p>
      </dgm:t>
    </dgm:pt>
    <dgm:pt modelId="{8E23301E-CFCB-594D-AECE-B03A4A8F56D4}" type="parTrans" cxnId="{E473678D-8FE3-A149-B848-2273DA4A010B}">
      <dgm:prSet/>
      <dgm:spPr/>
      <dgm:t>
        <a:bodyPr/>
        <a:lstStyle/>
        <a:p>
          <a:endParaRPr lang="fr-FR"/>
        </a:p>
      </dgm:t>
    </dgm:pt>
    <dgm:pt modelId="{6DBCA553-F20D-B641-8461-128199430006}" type="sibTrans" cxnId="{E473678D-8FE3-A149-B848-2273DA4A010B}">
      <dgm:prSet/>
      <dgm:spPr/>
      <dgm:t>
        <a:bodyPr/>
        <a:lstStyle/>
        <a:p>
          <a:endParaRPr lang="fr-FR"/>
        </a:p>
      </dgm:t>
    </dgm:pt>
    <dgm:pt modelId="{C2CD047D-706F-7E41-8A74-AE035572903C}">
      <dgm:prSet phldrT="[Text]"/>
      <dgm:spPr/>
      <dgm:t>
        <a:bodyPr/>
        <a:lstStyle/>
        <a:p>
          <a:r>
            <a:rPr lang="en-US" smtClean="0"/>
            <a:t>Protection of the environment through HR</a:t>
          </a:r>
          <a:endParaRPr lang="fr-FR"/>
        </a:p>
      </dgm:t>
    </dgm:pt>
    <dgm:pt modelId="{A87DAAE4-5515-CE46-9243-66412E1F96D8}" type="parTrans" cxnId="{D6F31320-D29D-0F4C-8ED3-F80772C047A1}">
      <dgm:prSet/>
      <dgm:spPr/>
      <dgm:t>
        <a:bodyPr/>
        <a:lstStyle/>
        <a:p>
          <a:endParaRPr lang="fr-FR"/>
        </a:p>
      </dgm:t>
    </dgm:pt>
    <dgm:pt modelId="{C5FCE8A7-60A1-3C46-8AE9-639D34F701CA}" type="sibTrans" cxnId="{D6F31320-D29D-0F4C-8ED3-F80772C047A1}">
      <dgm:prSet/>
      <dgm:spPr/>
      <dgm:t>
        <a:bodyPr/>
        <a:lstStyle/>
        <a:p>
          <a:endParaRPr lang="fr-FR"/>
        </a:p>
      </dgm:t>
    </dgm:pt>
    <dgm:pt modelId="{62A0D21F-121A-9344-AE84-94737B22C9C3}" type="pres">
      <dgm:prSet presAssocID="{1663DDB8-9E77-9742-99B8-199904107D63}" presName="cycle" presStyleCnt="0">
        <dgm:presLayoutVars>
          <dgm:dir/>
          <dgm:resizeHandles val="exact"/>
        </dgm:presLayoutVars>
      </dgm:prSet>
      <dgm:spPr/>
      <dgm:t>
        <a:bodyPr/>
        <a:lstStyle/>
        <a:p>
          <a:endParaRPr lang="de-DE"/>
        </a:p>
      </dgm:t>
    </dgm:pt>
    <dgm:pt modelId="{20FBE6CD-1391-1644-95FC-863DA1AB96A9}" type="pres">
      <dgm:prSet presAssocID="{E1466BBA-DC86-2645-B898-D91C49B80490}" presName="arrow" presStyleLbl="node1" presStyleIdx="0" presStyleCnt="2">
        <dgm:presLayoutVars>
          <dgm:bulletEnabled val="1"/>
        </dgm:presLayoutVars>
      </dgm:prSet>
      <dgm:spPr/>
      <dgm:t>
        <a:bodyPr/>
        <a:lstStyle/>
        <a:p>
          <a:endParaRPr lang="de-DE"/>
        </a:p>
      </dgm:t>
    </dgm:pt>
    <dgm:pt modelId="{137F14AE-94B9-FB4D-B6D2-65C351B53546}" type="pres">
      <dgm:prSet presAssocID="{C2CD047D-706F-7E41-8A74-AE035572903C}" presName="arrow" presStyleLbl="node1" presStyleIdx="1" presStyleCnt="2">
        <dgm:presLayoutVars>
          <dgm:bulletEnabled val="1"/>
        </dgm:presLayoutVars>
      </dgm:prSet>
      <dgm:spPr/>
      <dgm:t>
        <a:bodyPr/>
        <a:lstStyle/>
        <a:p>
          <a:endParaRPr lang="de-DE"/>
        </a:p>
      </dgm:t>
    </dgm:pt>
  </dgm:ptLst>
  <dgm:cxnLst>
    <dgm:cxn modelId="{2420D93F-0782-E04A-A067-FF675AC7D279}" type="presOf" srcId="{1663DDB8-9E77-9742-99B8-199904107D63}" destId="{62A0D21F-121A-9344-AE84-94737B22C9C3}" srcOrd="0" destOrd="0" presId="urn:microsoft.com/office/officeart/2005/8/layout/arrow1"/>
    <dgm:cxn modelId="{D6F31320-D29D-0F4C-8ED3-F80772C047A1}" srcId="{1663DDB8-9E77-9742-99B8-199904107D63}" destId="{C2CD047D-706F-7E41-8A74-AE035572903C}" srcOrd="1" destOrd="0" parTransId="{A87DAAE4-5515-CE46-9243-66412E1F96D8}" sibTransId="{C5FCE8A7-60A1-3C46-8AE9-639D34F701CA}"/>
    <dgm:cxn modelId="{E473678D-8FE3-A149-B848-2273DA4A010B}" srcId="{1663DDB8-9E77-9742-99B8-199904107D63}" destId="{E1466BBA-DC86-2645-B898-D91C49B80490}" srcOrd="0" destOrd="0" parTransId="{8E23301E-CFCB-594D-AECE-B03A4A8F56D4}" sibTransId="{6DBCA553-F20D-B641-8461-128199430006}"/>
    <dgm:cxn modelId="{EFC8F700-8F46-8247-8536-2828BA8041B1}" type="presOf" srcId="{C2CD047D-706F-7E41-8A74-AE035572903C}" destId="{137F14AE-94B9-FB4D-B6D2-65C351B53546}" srcOrd="0" destOrd="0" presId="urn:microsoft.com/office/officeart/2005/8/layout/arrow1"/>
    <dgm:cxn modelId="{CC60EF49-C086-124F-A024-9399FC2C0977}" type="presOf" srcId="{E1466BBA-DC86-2645-B898-D91C49B80490}" destId="{20FBE6CD-1391-1644-95FC-863DA1AB96A9}" srcOrd="0" destOrd="0" presId="urn:microsoft.com/office/officeart/2005/8/layout/arrow1"/>
    <dgm:cxn modelId="{27C6F142-96CA-494D-BD45-041154439B86}" type="presParOf" srcId="{62A0D21F-121A-9344-AE84-94737B22C9C3}" destId="{20FBE6CD-1391-1644-95FC-863DA1AB96A9}" srcOrd="0" destOrd="0" presId="urn:microsoft.com/office/officeart/2005/8/layout/arrow1"/>
    <dgm:cxn modelId="{E64347D0-8DC3-C94B-B9F0-0D0291B0A61B}" type="presParOf" srcId="{62A0D21F-121A-9344-AE84-94737B22C9C3}" destId="{137F14AE-94B9-FB4D-B6D2-65C351B53546}" srcOrd="1" destOrd="0" presId="urn:microsoft.com/office/officeart/2005/8/layout/arrow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C2C03D68-B863-ED41-964C-70CDEDCF0DAA}" type="doc">
      <dgm:prSet loTypeId="urn:microsoft.com/office/officeart/2005/8/layout/hList1" loCatId="" qsTypeId="urn:microsoft.com/office/officeart/2005/8/quickstyle/simple4" qsCatId="simple" csTypeId="urn:microsoft.com/office/officeart/2005/8/colors/colorful1" csCatId="colorful" phldr="1"/>
      <dgm:spPr/>
      <dgm:t>
        <a:bodyPr/>
        <a:lstStyle/>
        <a:p>
          <a:endParaRPr lang="fr-FR"/>
        </a:p>
      </dgm:t>
    </dgm:pt>
    <dgm:pt modelId="{A5CEF967-9079-8544-B997-A6DCB5315F05}">
      <dgm:prSet phldrT="[Text]"/>
      <dgm:spPr/>
      <dgm:t>
        <a:bodyPr/>
        <a:lstStyle/>
        <a:p>
          <a:r>
            <a:rPr lang="fr-FR" err="1" smtClean="0"/>
            <a:t>Traditional</a:t>
          </a:r>
          <a:r>
            <a:rPr lang="fr-FR" smtClean="0"/>
            <a:t> HR</a:t>
          </a:r>
          <a:endParaRPr lang="fr-FR"/>
        </a:p>
      </dgm:t>
    </dgm:pt>
    <dgm:pt modelId="{8422B6FB-FB6B-A749-B20A-7493D6CC24CA}" type="parTrans" cxnId="{751212BD-3880-3343-B241-DDA680C98F6D}">
      <dgm:prSet/>
      <dgm:spPr/>
      <dgm:t>
        <a:bodyPr/>
        <a:lstStyle/>
        <a:p>
          <a:endParaRPr lang="fr-FR"/>
        </a:p>
      </dgm:t>
    </dgm:pt>
    <dgm:pt modelId="{D2472DFB-09AC-D049-BF2E-40C9F6943A99}" type="sibTrans" cxnId="{751212BD-3880-3343-B241-DDA680C98F6D}">
      <dgm:prSet/>
      <dgm:spPr/>
      <dgm:t>
        <a:bodyPr/>
        <a:lstStyle/>
        <a:p>
          <a:endParaRPr lang="fr-FR"/>
        </a:p>
      </dgm:t>
    </dgm:pt>
    <dgm:pt modelId="{98232C28-1BBE-CC45-BD15-E33203CEE3A8}">
      <dgm:prSet phldrT="[Text]"/>
      <dgm:spPr/>
      <dgm:t>
        <a:bodyPr/>
        <a:lstStyle/>
        <a:p>
          <a:r>
            <a:rPr lang="fr-FR" smtClean="0"/>
            <a:t>Direct indirect protection</a:t>
          </a:r>
          <a:endParaRPr lang="fr-FR"/>
        </a:p>
      </dgm:t>
    </dgm:pt>
    <dgm:pt modelId="{06DBAEEA-2E54-6E4B-8950-F3617AAD8BAE}" type="parTrans" cxnId="{0CEF9EB3-DB8E-1A44-A3E3-1B22008DF9FA}">
      <dgm:prSet/>
      <dgm:spPr/>
      <dgm:t>
        <a:bodyPr/>
        <a:lstStyle/>
        <a:p>
          <a:endParaRPr lang="fr-FR"/>
        </a:p>
      </dgm:t>
    </dgm:pt>
    <dgm:pt modelId="{1120F48F-6C1F-2141-8A1A-9D2E5BFFDEBA}" type="sibTrans" cxnId="{0CEF9EB3-DB8E-1A44-A3E3-1B22008DF9FA}">
      <dgm:prSet/>
      <dgm:spPr/>
      <dgm:t>
        <a:bodyPr/>
        <a:lstStyle/>
        <a:p>
          <a:endParaRPr lang="fr-FR"/>
        </a:p>
      </dgm:t>
    </dgm:pt>
    <dgm:pt modelId="{A0B28B91-7C99-DC4E-8613-29C1F8C7F292}">
      <dgm:prSet phldrT="[Text]"/>
      <dgm:spPr/>
      <dgm:t>
        <a:bodyPr/>
        <a:lstStyle/>
        <a:p>
          <a:r>
            <a:rPr lang="fr-FR" smtClean="0"/>
            <a:t>Indirect protection of the </a:t>
          </a:r>
          <a:r>
            <a:rPr lang="fr-FR" err="1" smtClean="0"/>
            <a:t>environment</a:t>
          </a:r>
          <a:r>
            <a:rPr lang="fr-FR" smtClean="0"/>
            <a:t> for the </a:t>
          </a:r>
          <a:r>
            <a:rPr lang="fr-FR" err="1" smtClean="0"/>
            <a:t>sake</a:t>
          </a:r>
          <a:r>
            <a:rPr lang="fr-FR" smtClean="0"/>
            <a:t> of </a:t>
          </a:r>
          <a:r>
            <a:rPr lang="fr-FR" err="1" smtClean="0"/>
            <a:t>humanity</a:t>
          </a:r>
          <a:r>
            <a:rPr lang="fr-FR" smtClean="0"/>
            <a:t> </a:t>
          </a:r>
          <a:r>
            <a:rPr lang="fr-FR" err="1" smtClean="0"/>
            <a:t>because</a:t>
          </a:r>
          <a:r>
            <a:rPr lang="fr-FR" smtClean="0"/>
            <a:t> a HR has been </a:t>
          </a:r>
          <a:r>
            <a:rPr lang="fr-FR" err="1" smtClean="0"/>
            <a:t>affected</a:t>
          </a:r>
          <a:r>
            <a:rPr lang="fr-FR" smtClean="0"/>
            <a:t>.</a:t>
          </a:r>
          <a:endParaRPr lang="fr-FR"/>
        </a:p>
      </dgm:t>
    </dgm:pt>
    <dgm:pt modelId="{0FC3F76D-79EC-EF49-AD40-D25BCB47D5F3}" type="parTrans" cxnId="{4E18931E-0E35-DA45-BD41-82C41B2ABFBA}">
      <dgm:prSet/>
      <dgm:spPr/>
      <dgm:t>
        <a:bodyPr/>
        <a:lstStyle/>
        <a:p>
          <a:endParaRPr lang="de-DE"/>
        </a:p>
      </dgm:t>
    </dgm:pt>
    <dgm:pt modelId="{2306CCBA-95CC-334C-9926-EA1EAEA6A963}" type="sibTrans" cxnId="{4E18931E-0E35-DA45-BD41-82C41B2ABFBA}">
      <dgm:prSet/>
      <dgm:spPr/>
      <dgm:t>
        <a:bodyPr/>
        <a:lstStyle/>
        <a:p>
          <a:endParaRPr lang="de-DE"/>
        </a:p>
      </dgm:t>
    </dgm:pt>
    <dgm:pt modelId="{CBAA2098-43E8-2749-BD96-B33A79DED702}">
      <dgm:prSet phldrT="[Text]"/>
      <dgm:spPr/>
      <dgm:t>
        <a:bodyPr/>
        <a:lstStyle/>
        <a:p>
          <a:r>
            <a:rPr lang="fr-FR" smtClean="0"/>
            <a:t>Protection of the </a:t>
          </a:r>
          <a:r>
            <a:rPr lang="fr-FR" err="1" smtClean="0"/>
            <a:t>environment</a:t>
          </a:r>
          <a:r>
            <a:rPr lang="fr-FR" smtClean="0"/>
            <a:t> for the </a:t>
          </a:r>
          <a:r>
            <a:rPr lang="fr-FR" err="1" smtClean="0"/>
            <a:t>sake</a:t>
          </a:r>
          <a:r>
            <a:rPr lang="fr-FR" smtClean="0"/>
            <a:t> of </a:t>
          </a:r>
          <a:r>
            <a:rPr lang="fr-FR" err="1" smtClean="0"/>
            <a:t>humanity</a:t>
          </a:r>
          <a:r>
            <a:rPr lang="fr-FR" smtClean="0"/>
            <a:t>  </a:t>
          </a:r>
          <a:r>
            <a:rPr lang="fr-FR" err="1" smtClean="0"/>
            <a:t>because</a:t>
          </a:r>
          <a:r>
            <a:rPr lang="fr-FR" smtClean="0"/>
            <a:t> </a:t>
          </a:r>
          <a:r>
            <a:rPr lang="fr-FR" err="1" smtClean="0"/>
            <a:t>this</a:t>
          </a:r>
          <a:r>
            <a:rPr lang="fr-FR" smtClean="0"/>
            <a:t> </a:t>
          </a:r>
          <a:r>
            <a:rPr lang="fr-FR" err="1" smtClean="0"/>
            <a:t>is</a:t>
          </a:r>
          <a:r>
            <a:rPr lang="fr-FR" smtClean="0"/>
            <a:t> a HR by </a:t>
          </a:r>
          <a:r>
            <a:rPr lang="fr-FR" err="1" smtClean="0"/>
            <a:t>itself</a:t>
          </a:r>
          <a:r>
            <a:rPr lang="fr-FR" smtClean="0"/>
            <a:t>.</a:t>
          </a:r>
          <a:endParaRPr lang="fr-FR"/>
        </a:p>
      </dgm:t>
    </dgm:pt>
    <dgm:pt modelId="{B47C13CF-1064-BB4D-AA8A-16662C584B49}" type="parTrans" cxnId="{1C5EE1A4-8825-4D4D-82AB-81648ECDC715}">
      <dgm:prSet/>
      <dgm:spPr/>
      <dgm:t>
        <a:bodyPr/>
        <a:lstStyle/>
        <a:p>
          <a:endParaRPr lang="de-DE"/>
        </a:p>
      </dgm:t>
    </dgm:pt>
    <dgm:pt modelId="{481976E7-57CF-2843-9C4B-7D5A70E15B6F}" type="sibTrans" cxnId="{1C5EE1A4-8825-4D4D-82AB-81648ECDC715}">
      <dgm:prSet/>
      <dgm:spPr/>
      <dgm:t>
        <a:bodyPr/>
        <a:lstStyle/>
        <a:p>
          <a:endParaRPr lang="de-DE"/>
        </a:p>
      </dgm:t>
    </dgm:pt>
    <dgm:pt modelId="{9279653B-369A-1D43-A8B5-0A0D663D2D48}" type="pres">
      <dgm:prSet presAssocID="{C2C03D68-B863-ED41-964C-70CDEDCF0DAA}" presName="Name0" presStyleCnt="0">
        <dgm:presLayoutVars>
          <dgm:dir/>
          <dgm:animLvl val="lvl"/>
          <dgm:resizeHandles val="exact"/>
        </dgm:presLayoutVars>
      </dgm:prSet>
      <dgm:spPr/>
      <dgm:t>
        <a:bodyPr/>
        <a:lstStyle/>
        <a:p>
          <a:endParaRPr lang="fr-FR"/>
        </a:p>
      </dgm:t>
    </dgm:pt>
    <dgm:pt modelId="{6C820F3B-AEDB-9648-9DCD-380E5668DA1F}" type="pres">
      <dgm:prSet presAssocID="{A5CEF967-9079-8544-B997-A6DCB5315F05}" presName="composite" presStyleCnt="0"/>
      <dgm:spPr/>
    </dgm:pt>
    <dgm:pt modelId="{E5778857-EE10-284F-832E-A5230BBACB2D}" type="pres">
      <dgm:prSet presAssocID="{A5CEF967-9079-8544-B997-A6DCB5315F05}" presName="parTx" presStyleLbl="alignNode1" presStyleIdx="0" presStyleCnt="2">
        <dgm:presLayoutVars>
          <dgm:chMax val="0"/>
          <dgm:chPref val="0"/>
          <dgm:bulletEnabled val="1"/>
        </dgm:presLayoutVars>
      </dgm:prSet>
      <dgm:spPr/>
      <dgm:t>
        <a:bodyPr/>
        <a:lstStyle/>
        <a:p>
          <a:endParaRPr lang="fr-FR"/>
        </a:p>
      </dgm:t>
    </dgm:pt>
    <dgm:pt modelId="{DD7CBB76-B78C-AC41-92C6-D095CBC8E02D}" type="pres">
      <dgm:prSet presAssocID="{A5CEF967-9079-8544-B997-A6DCB5315F05}" presName="desTx" presStyleLbl="alignAccFollowNode1" presStyleIdx="0" presStyleCnt="2">
        <dgm:presLayoutVars>
          <dgm:bulletEnabled val="1"/>
        </dgm:presLayoutVars>
      </dgm:prSet>
      <dgm:spPr/>
      <dgm:t>
        <a:bodyPr/>
        <a:lstStyle/>
        <a:p>
          <a:endParaRPr lang="fr-FR"/>
        </a:p>
      </dgm:t>
    </dgm:pt>
    <dgm:pt modelId="{714560E0-2F73-EE4F-B481-D730A0C9A179}" type="pres">
      <dgm:prSet presAssocID="{D2472DFB-09AC-D049-BF2E-40C9F6943A99}" presName="space" presStyleCnt="0"/>
      <dgm:spPr/>
    </dgm:pt>
    <dgm:pt modelId="{FB646977-9B42-024D-BE05-813D876FB362}" type="pres">
      <dgm:prSet presAssocID="{98232C28-1BBE-CC45-BD15-E33203CEE3A8}" presName="composite" presStyleCnt="0"/>
      <dgm:spPr/>
    </dgm:pt>
    <dgm:pt modelId="{A1273615-531B-B04A-A1CE-DFCF6E1CCED8}" type="pres">
      <dgm:prSet presAssocID="{98232C28-1BBE-CC45-BD15-E33203CEE3A8}" presName="parTx" presStyleLbl="alignNode1" presStyleIdx="1" presStyleCnt="2">
        <dgm:presLayoutVars>
          <dgm:chMax val="0"/>
          <dgm:chPref val="0"/>
          <dgm:bulletEnabled val="1"/>
        </dgm:presLayoutVars>
      </dgm:prSet>
      <dgm:spPr/>
      <dgm:t>
        <a:bodyPr/>
        <a:lstStyle/>
        <a:p>
          <a:endParaRPr lang="fr-FR"/>
        </a:p>
      </dgm:t>
    </dgm:pt>
    <dgm:pt modelId="{F5F2DB08-1DBA-6146-9AA3-F102EE305CB8}" type="pres">
      <dgm:prSet presAssocID="{98232C28-1BBE-CC45-BD15-E33203CEE3A8}" presName="desTx" presStyleLbl="alignAccFollowNode1" presStyleIdx="1" presStyleCnt="2">
        <dgm:presLayoutVars>
          <dgm:bulletEnabled val="1"/>
        </dgm:presLayoutVars>
      </dgm:prSet>
      <dgm:spPr/>
      <dgm:t>
        <a:bodyPr/>
        <a:lstStyle/>
        <a:p>
          <a:endParaRPr lang="fr-FR"/>
        </a:p>
      </dgm:t>
    </dgm:pt>
  </dgm:ptLst>
  <dgm:cxnLst>
    <dgm:cxn modelId="{6A7BE9E0-7EEF-F447-9C2D-621A308A53FE}" type="presOf" srcId="{A5CEF967-9079-8544-B997-A6DCB5315F05}" destId="{E5778857-EE10-284F-832E-A5230BBACB2D}" srcOrd="0" destOrd="0" presId="urn:microsoft.com/office/officeart/2005/8/layout/hList1"/>
    <dgm:cxn modelId="{B7803A2F-C8B9-CA45-921C-D81381699686}" type="presOf" srcId="{A0B28B91-7C99-DC4E-8613-29C1F8C7F292}" destId="{DD7CBB76-B78C-AC41-92C6-D095CBC8E02D}" srcOrd="0" destOrd="0" presId="urn:microsoft.com/office/officeart/2005/8/layout/hList1"/>
    <dgm:cxn modelId="{751212BD-3880-3343-B241-DDA680C98F6D}" srcId="{C2C03D68-B863-ED41-964C-70CDEDCF0DAA}" destId="{A5CEF967-9079-8544-B997-A6DCB5315F05}" srcOrd="0" destOrd="0" parTransId="{8422B6FB-FB6B-A749-B20A-7493D6CC24CA}" sibTransId="{D2472DFB-09AC-D049-BF2E-40C9F6943A99}"/>
    <dgm:cxn modelId="{4E18931E-0E35-DA45-BD41-82C41B2ABFBA}" srcId="{A5CEF967-9079-8544-B997-A6DCB5315F05}" destId="{A0B28B91-7C99-DC4E-8613-29C1F8C7F292}" srcOrd="0" destOrd="0" parTransId="{0FC3F76D-79EC-EF49-AD40-D25BCB47D5F3}" sibTransId="{2306CCBA-95CC-334C-9926-EA1EAEA6A963}"/>
    <dgm:cxn modelId="{23303430-7200-BA45-83BF-6A5A65F99F00}" type="presOf" srcId="{98232C28-1BBE-CC45-BD15-E33203CEE3A8}" destId="{A1273615-531B-B04A-A1CE-DFCF6E1CCED8}" srcOrd="0" destOrd="0" presId="urn:microsoft.com/office/officeart/2005/8/layout/hList1"/>
    <dgm:cxn modelId="{074FF0CE-3A12-5645-A47B-59607016C784}" type="presOf" srcId="{CBAA2098-43E8-2749-BD96-B33A79DED702}" destId="{F5F2DB08-1DBA-6146-9AA3-F102EE305CB8}" srcOrd="0" destOrd="0" presId="urn:microsoft.com/office/officeart/2005/8/layout/hList1"/>
    <dgm:cxn modelId="{0CEF9EB3-DB8E-1A44-A3E3-1B22008DF9FA}" srcId="{C2C03D68-B863-ED41-964C-70CDEDCF0DAA}" destId="{98232C28-1BBE-CC45-BD15-E33203CEE3A8}" srcOrd="1" destOrd="0" parTransId="{06DBAEEA-2E54-6E4B-8950-F3617AAD8BAE}" sibTransId="{1120F48F-6C1F-2141-8A1A-9D2E5BFFDEBA}"/>
    <dgm:cxn modelId="{1C5EE1A4-8825-4D4D-82AB-81648ECDC715}" srcId="{98232C28-1BBE-CC45-BD15-E33203CEE3A8}" destId="{CBAA2098-43E8-2749-BD96-B33A79DED702}" srcOrd="0" destOrd="0" parTransId="{B47C13CF-1064-BB4D-AA8A-16662C584B49}" sibTransId="{481976E7-57CF-2843-9C4B-7D5A70E15B6F}"/>
    <dgm:cxn modelId="{ECD887AB-8A18-484B-AE02-03F4F74DDFEA}" type="presOf" srcId="{C2C03D68-B863-ED41-964C-70CDEDCF0DAA}" destId="{9279653B-369A-1D43-A8B5-0A0D663D2D48}" srcOrd="0" destOrd="0" presId="urn:microsoft.com/office/officeart/2005/8/layout/hList1"/>
    <dgm:cxn modelId="{EE20441D-332B-724F-B075-69497A1940A5}" type="presParOf" srcId="{9279653B-369A-1D43-A8B5-0A0D663D2D48}" destId="{6C820F3B-AEDB-9648-9DCD-380E5668DA1F}" srcOrd="0" destOrd="0" presId="urn:microsoft.com/office/officeart/2005/8/layout/hList1"/>
    <dgm:cxn modelId="{9238FB99-01D5-BD4F-B0B8-96525F164118}" type="presParOf" srcId="{6C820F3B-AEDB-9648-9DCD-380E5668DA1F}" destId="{E5778857-EE10-284F-832E-A5230BBACB2D}" srcOrd="0" destOrd="0" presId="urn:microsoft.com/office/officeart/2005/8/layout/hList1"/>
    <dgm:cxn modelId="{BD11FDFD-427A-8241-A037-157DF57F138B}" type="presParOf" srcId="{6C820F3B-AEDB-9648-9DCD-380E5668DA1F}" destId="{DD7CBB76-B78C-AC41-92C6-D095CBC8E02D}" srcOrd="1" destOrd="0" presId="urn:microsoft.com/office/officeart/2005/8/layout/hList1"/>
    <dgm:cxn modelId="{076F13D1-79AC-3545-BF7F-C6B136391C71}" type="presParOf" srcId="{9279653B-369A-1D43-A8B5-0A0D663D2D48}" destId="{714560E0-2F73-EE4F-B481-D730A0C9A179}" srcOrd="1" destOrd="0" presId="urn:microsoft.com/office/officeart/2005/8/layout/hList1"/>
    <dgm:cxn modelId="{86A3792F-6E58-0B48-842B-BE94828B47AA}" type="presParOf" srcId="{9279653B-369A-1D43-A8B5-0A0D663D2D48}" destId="{FB646977-9B42-024D-BE05-813D876FB362}" srcOrd="2" destOrd="0" presId="urn:microsoft.com/office/officeart/2005/8/layout/hList1"/>
    <dgm:cxn modelId="{AB0A03D5-614C-2C44-9C8C-24F6B5376FCF}" type="presParOf" srcId="{FB646977-9B42-024D-BE05-813D876FB362}" destId="{A1273615-531B-B04A-A1CE-DFCF6E1CCED8}" srcOrd="0" destOrd="0" presId="urn:microsoft.com/office/officeart/2005/8/layout/hList1"/>
    <dgm:cxn modelId="{C2FF0598-E8FB-D24C-9178-2C6B3556AA62}" type="presParOf" srcId="{FB646977-9B42-024D-BE05-813D876FB362}" destId="{F5F2DB08-1DBA-6146-9AA3-F102EE305CB8}"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C2C03D68-B863-ED41-964C-70CDEDCF0DAA}" type="doc">
      <dgm:prSet loTypeId="urn:microsoft.com/office/officeart/2005/8/layout/hList1" loCatId="" qsTypeId="urn:microsoft.com/office/officeart/2005/8/quickstyle/simple4" qsCatId="simple" csTypeId="urn:microsoft.com/office/officeart/2005/8/colors/colorful1" csCatId="colorful" phldr="1"/>
      <dgm:spPr/>
      <dgm:t>
        <a:bodyPr/>
        <a:lstStyle/>
        <a:p>
          <a:endParaRPr lang="fr-FR"/>
        </a:p>
      </dgm:t>
    </dgm:pt>
    <dgm:pt modelId="{A5CEF967-9079-8544-B997-A6DCB5315F05}">
      <dgm:prSet phldrT="[Text]"/>
      <dgm:spPr/>
      <dgm:t>
        <a:bodyPr/>
        <a:lstStyle/>
        <a:p>
          <a:r>
            <a:rPr lang="fr-FR" err="1" smtClean="0"/>
            <a:t>Traditional</a:t>
          </a:r>
          <a:r>
            <a:rPr lang="fr-FR" smtClean="0"/>
            <a:t> HR</a:t>
          </a:r>
          <a:endParaRPr lang="fr-FR"/>
        </a:p>
      </dgm:t>
    </dgm:pt>
    <dgm:pt modelId="{8422B6FB-FB6B-A749-B20A-7493D6CC24CA}" type="parTrans" cxnId="{751212BD-3880-3343-B241-DDA680C98F6D}">
      <dgm:prSet/>
      <dgm:spPr/>
      <dgm:t>
        <a:bodyPr/>
        <a:lstStyle/>
        <a:p>
          <a:endParaRPr lang="fr-FR"/>
        </a:p>
      </dgm:t>
    </dgm:pt>
    <dgm:pt modelId="{D2472DFB-09AC-D049-BF2E-40C9F6943A99}" type="sibTrans" cxnId="{751212BD-3880-3343-B241-DDA680C98F6D}">
      <dgm:prSet/>
      <dgm:spPr/>
      <dgm:t>
        <a:bodyPr/>
        <a:lstStyle/>
        <a:p>
          <a:endParaRPr lang="fr-FR"/>
        </a:p>
      </dgm:t>
    </dgm:pt>
    <dgm:pt modelId="{98232C28-1BBE-CC45-BD15-E33203CEE3A8}">
      <dgm:prSet phldrT="[Text]"/>
      <dgm:spPr/>
      <dgm:t>
        <a:bodyPr/>
        <a:lstStyle/>
        <a:p>
          <a:r>
            <a:rPr lang="fr-FR" err="1" smtClean="0"/>
            <a:t>Environmental</a:t>
          </a:r>
          <a:r>
            <a:rPr lang="fr-FR" smtClean="0"/>
            <a:t> HR</a:t>
          </a:r>
          <a:endParaRPr lang="fr-FR"/>
        </a:p>
      </dgm:t>
    </dgm:pt>
    <dgm:pt modelId="{06DBAEEA-2E54-6E4B-8950-F3617AAD8BAE}" type="parTrans" cxnId="{0CEF9EB3-DB8E-1A44-A3E3-1B22008DF9FA}">
      <dgm:prSet/>
      <dgm:spPr/>
      <dgm:t>
        <a:bodyPr/>
        <a:lstStyle/>
        <a:p>
          <a:endParaRPr lang="fr-FR"/>
        </a:p>
      </dgm:t>
    </dgm:pt>
    <dgm:pt modelId="{1120F48F-6C1F-2141-8A1A-9D2E5BFFDEBA}" type="sibTrans" cxnId="{0CEF9EB3-DB8E-1A44-A3E3-1B22008DF9FA}">
      <dgm:prSet/>
      <dgm:spPr/>
      <dgm:t>
        <a:bodyPr/>
        <a:lstStyle/>
        <a:p>
          <a:endParaRPr lang="fr-FR"/>
        </a:p>
      </dgm:t>
    </dgm:pt>
    <dgm:pt modelId="{A0B28B91-7C99-DC4E-8613-29C1F8C7F292}">
      <dgm:prSet phldrT="[Text]"/>
      <dgm:spPr/>
      <dgm:t>
        <a:bodyPr/>
        <a:lstStyle/>
        <a:p>
          <a:r>
            <a:rPr lang="fr-FR" smtClean="0"/>
            <a:t>Indirect protection of the </a:t>
          </a:r>
          <a:r>
            <a:rPr lang="fr-FR" err="1" smtClean="0"/>
            <a:t>environment</a:t>
          </a:r>
          <a:r>
            <a:rPr lang="fr-FR" smtClean="0"/>
            <a:t> for the </a:t>
          </a:r>
          <a:r>
            <a:rPr lang="fr-FR" err="1" smtClean="0"/>
            <a:t>sake</a:t>
          </a:r>
          <a:r>
            <a:rPr lang="fr-FR" smtClean="0"/>
            <a:t> of </a:t>
          </a:r>
          <a:r>
            <a:rPr lang="fr-FR" err="1" smtClean="0"/>
            <a:t>humanity</a:t>
          </a:r>
          <a:r>
            <a:rPr lang="fr-FR" smtClean="0"/>
            <a:t> </a:t>
          </a:r>
          <a:r>
            <a:rPr lang="fr-FR" err="1" smtClean="0"/>
            <a:t>because</a:t>
          </a:r>
          <a:r>
            <a:rPr lang="fr-FR" smtClean="0"/>
            <a:t> a HR has been </a:t>
          </a:r>
          <a:r>
            <a:rPr lang="fr-FR" err="1" smtClean="0"/>
            <a:t>affected</a:t>
          </a:r>
          <a:r>
            <a:rPr lang="fr-FR" smtClean="0"/>
            <a:t>.</a:t>
          </a:r>
          <a:endParaRPr lang="fr-FR"/>
        </a:p>
      </dgm:t>
    </dgm:pt>
    <dgm:pt modelId="{0FC3F76D-79EC-EF49-AD40-D25BCB47D5F3}" type="parTrans" cxnId="{4E18931E-0E35-DA45-BD41-82C41B2ABFBA}">
      <dgm:prSet/>
      <dgm:spPr/>
      <dgm:t>
        <a:bodyPr/>
        <a:lstStyle/>
        <a:p>
          <a:endParaRPr lang="de-DE"/>
        </a:p>
      </dgm:t>
    </dgm:pt>
    <dgm:pt modelId="{2306CCBA-95CC-334C-9926-EA1EAEA6A963}" type="sibTrans" cxnId="{4E18931E-0E35-DA45-BD41-82C41B2ABFBA}">
      <dgm:prSet/>
      <dgm:spPr/>
      <dgm:t>
        <a:bodyPr/>
        <a:lstStyle/>
        <a:p>
          <a:endParaRPr lang="de-DE"/>
        </a:p>
      </dgm:t>
    </dgm:pt>
    <dgm:pt modelId="{CBAA2098-43E8-2749-BD96-B33A79DED702}">
      <dgm:prSet phldrT="[Text]"/>
      <dgm:spPr/>
      <dgm:t>
        <a:bodyPr/>
        <a:lstStyle/>
        <a:p>
          <a:r>
            <a:rPr lang="en-GB" noProof="0" smtClean="0"/>
            <a:t>“Semi direct” protection of the environment for the sake of humanity  because this is a HR in itself.</a:t>
          </a:r>
          <a:endParaRPr lang="en-GB" noProof="0"/>
        </a:p>
      </dgm:t>
    </dgm:pt>
    <dgm:pt modelId="{B47C13CF-1064-BB4D-AA8A-16662C584B49}" type="parTrans" cxnId="{1C5EE1A4-8825-4D4D-82AB-81648ECDC715}">
      <dgm:prSet/>
      <dgm:spPr/>
      <dgm:t>
        <a:bodyPr/>
        <a:lstStyle/>
        <a:p>
          <a:endParaRPr lang="de-DE"/>
        </a:p>
      </dgm:t>
    </dgm:pt>
    <dgm:pt modelId="{481976E7-57CF-2843-9C4B-7D5A70E15B6F}" type="sibTrans" cxnId="{1C5EE1A4-8825-4D4D-82AB-81648ECDC715}">
      <dgm:prSet/>
      <dgm:spPr/>
      <dgm:t>
        <a:bodyPr/>
        <a:lstStyle/>
        <a:p>
          <a:endParaRPr lang="de-DE"/>
        </a:p>
      </dgm:t>
    </dgm:pt>
    <dgm:pt modelId="{9279653B-369A-1D43-A8B5-0A0D663D2D48}" type="pres">
      <dgm:prSet presAssocID="{C2C03D68-B863-ED41-964C-70CDEDCF0DAA}" presName="Name0" presStyleCnt="0">
        <dgm:presLayoutVars>
          <dgm:dir/>
          <dgm:animLvl val="lvl"/>
          <dgm:resizeHandles val="exact"/>
        </dgm:presLayoutVars>
      </dgm:prSet>
      <dgm:spPr/>
      <dgm:t>
        <a:bodyPr/>
        <a:lstStyle/>
        <a:p>
          <a:endParaRPr lang="fr-FR"/>
        </a:p>
      </dgm:t>
    </dgm:pt>
    <dgm:pt modelId="{6C820F3B-AEDB-9648-9DCD-380E5668DA1F}" type="pres">
      <dgm:prSet presAssocID="{A5CEF967-9079-8544-B997-A6DCB5315F05}" presName="composite" presStyleCnt="0"/>
      <dgm:spPr/>
    </dgm:pt>
    <dgm:pt modelId="{E5778857-EE10-284F-832E-A5230BBACB2D}" type="pres">
      <dgm:prSet presAssocID="{A5CEF967-9079-8544-B997-A6DCB5315F05}" presName="parTx" presStyleLbl="alignNode1" presStyleIdx="0" presStyleCnt="2">
        <dgm:presLayoutVars>
          <dgm:chMax val="0"/>
          <dgm:chPref val="0"/>
          <dgm:bulletEnabled val="1"/>
        </dgm:presLayoutVars>
      </dgm:prSet>
      <dgm:spPr/>
      <dgm:t>
        <a:bodyPr/>
        <a:lstStyle/>
        <a:p>
          <a:endParaRPr lang="fr-FR"/>
        </a:p>
      </dgm:t>
    </dgm:pt>
    <dgm:pt modelId="{DD7CBB76-B78C-AC41-92C6-D095CBC8E02D}" type="pres">
      <dgm:prSet presAssocID="{A5CEF967-9079-8544-B997-A6DCB5315F05}" presName="desTx" presStyleLbl="alignAccFollowNode1" presStyleIdx="0" presStyleCnt="2">
        <dgm:presLayoutVars>
          <dgm:bulletEnabled val="1"/>
        </dgm:presLayoutVars>
      </dgm:prSet>
      <dgm:spPr/>
      <dgm:t>
        <a:bodyPr/>
        <a:lstStyle/>
        <a:p>
          <a:endParaRPr lang="fr-FR"/>
        </a:p>
      </dgm:t>
    </dgm:pt>
    <dgm:pt modelId="{714560E0-2F73-EE4F-B481-D730A0C9A179}" type="pres">
      <dgm:prSet presAssocID="{D2472DFB-09AC-D049-BF2E-40C9F6943A99}" presName="space" presStyleCnt="0"/>
      <dgm:spPr/>
    </dgm:pt>
    <dgm:pt modelId="{FB646977-9B42-024D-BE05-813D876FB362}" type="pres">
      <dgm:prSet presAssocID="{98232C28-1BBE-CC45-BD15-E33203CEE3A8}" presName="composite" presStyleCnt="0"/>
      <dgm:spPr/>
    </dgm:pt>
    <dgm:pt modelId="{A1273615-531B-B04A-A1CE-DFCF6E1CCED8}" type="pres">
      <dgm:prSet presAssocID="{98232C28-1BBE-CC45-BD15-E33203CEE3A8}" presName="parTx" presStyleLbl="alignNode1" presStyleIdx="1" presStyleCnt="2">
        <dgm:presLayoutVars>
          <dgm:chMax val="0"/>
          <dgm:chPref val="0"/>
          <dgm:bulletEnabled val="1"/>
        </dgm:presLayoutVars>
      </dgm:prSet>
      <dgm:spPr/>
      <dgm:t>
        <a:bodyPr/>
        <a:lstStyle/>
        <a:p>
          <a:endParaRPr lang="fr-FR"/>
        </a:p>
      </dgm:t>
    </dgm:pt>
    <dgm:pt modelId="{F5F2DB08-1DBA-6146-9AA3-F102EE305CB8}" type="pres">
      <dgm:prSet presAssocID="{98232C28-1BBE-CC45-BD15-E33203CEE3A8}" presName="desTx" presStyleLbl="alignAccFollowNode1" presStyleIdx="1" presStyleCnt="2">
        <dgm:presLayoutVars>
          <dgm:bulletEnabled val="1"/>
        </dgm:presLayoutVars>
      </dgm:prSet>
      <dgm:spPr/>
      <dgm:t>
        <a:bodyPr/>
        <a:lstStyle/>
        <a:p>
          <a:endParaRPr lang="fr-FR"/>
        </a:p>
      </dgm:t>
    </dgm:pt>
  </dgm:ptLst>
  <dgm:cxnLst>
    <dgm:cxn modelId="{3DAE24EC-BEF9-6846-A71E-948D4F65159B}" type="presOf" srcId="{A5CEF967-9079-8544-B997-A6DCB5315F05}" destId="{E5778857-EE10-284F-832E-A5230BBACB2D}" srcOrd="0" destOrd="0" presId="urn:microsoft.com/office/officeart/2005/8/layout/hList1"/>
    <dgm:cxn modelId="{4E18931E-0E35-DA45-BD41-82C41B2ABFBA}" srcId="{A5CEF967-9079-8544-B997-A6DCB5315F05}" destId="{A0B28B91-7C99-DC4E-8613-29C1F8C7F292}" srcOrd="0" destOrd="0" parTransId="{0FC3F76D-79EC-EF49-AD40-D25BCB47D5F3}" sibTransId="{2306CCBA-95CC-334C-9926-EA1EAEA6A963}"/>
    <dgm:cxn modelId="{1C5EE1A4-8825-4D4D-82AB-81648ECDC715}" srcId="{98232C28-1BBE-CC45-BD15-E33203CEE3A8}" destId="{CBAA2098-43E8-2749-BD96-B33A79DED702}" srcOrd="0" destOrd="0" parTransId="{B47C13CF-1064-BB4D-AA8A-16662C584B49}" sibTransId="{481976E7-57CF-2843-9C4B-7D5A70E15B6F}"/>
    <dgm:cxn modelId="{0CEF9EB3-DB8E-1A44-A3E3-1B22008DF9FA}" srcId="{C2C03D68-B863-ED41-964C-70CDEDCF0DAA}" destId="{98232C28-1BBE-CC45-BD15-E33203CEE3A8}" srcOrd="1" destOrd="0" parTransId="{06DBAEEA-2E54-6E4B-8950-F3617AAD8BAE}" sibTransId="{1120F48F-6C1F-2141-8A1A-9D2E5BFFDEBA}"/>
    <dgm:cxn modelId="{08C9EDF3-00F5-EE4F-85DA-E2A3AD14A4C4}" type="presOf" srcId="{98232C28-1BBE-CC45-BD15-E33203CEE3A8}" destId="{A1273615-531B-B04A-A1CE-DFCF6E1CCED8}" srcOrd="0" destOrd="0" presId="urn:microsoft.com/office/officeart/2005/8/layout/hList1"/>
    <dgm:cxn modelId="{7ACE0A0D-7D91-274F-BEE0-80F1B6BD3D1F}" type="presOf" srcId="{C2C03D68-B863-ED41-964C-70CDEDCF0DAA}" destId="{9279653B-369A-1D43-A8B5-0A0D663D2D48}" srcOrd="0" destOrd="0" presId="urn:microsoft.com/office/officeart/2005/8/layout/hList1"/>
    <dgm:cxn modelId="{751212BD-3880-3343-B241-DDA680C98F6D}" srcId="{C2C03D68-B863-ED41-964C-70CDEDCF0DAA}" destId="{A5CEF967-9079-8544-B997-A6DCB5315F05}" srcOrd="0" destOrd="0" parTransId="{8422B6FB-FB6B-A749-B20A-7493D6CC24CA}" sibTransId="{D2472DFB-09AC-D049-BF2E-40C9F6943A99}"/>
    <dgm:cxn modelId="{E2D22C80-B6D8-1244-B66C-5C184DDC1465}" type="presOf" srcId="{CBAA2098-43E8-2749-BD96-B33A79DED702}" destId="{F5F2DB08-1DBA-6146-9AA3-F102EE305CB8}" srcOrd="0" destOrd="0" presId="urn:microsoft.com/office/officeart/2005/8/layout/hList1"/>
    <dgm:cxn modelId="{CF0CC06E-9CB6-524D-8EEC-E29C5FFA3CD2}" type="presOf" srcId="{A0B28B91-7C99-DC4E-8613-29C1F8C7F292}" destId="{DD7CBB76-B78C-AC41-92C6-D095CBC8E02D}" srcOrd="0" destOrd="0" presId="urn:microsoft.com/office/officeart/2005/8/layout/hList1"/>
    <dgm:cxn modelId="{193AF887-D900-DE43-8624-F423D35EA158}" type="presParOf" srcId="{9279653B-369A-1D43-A8B5-0A0D663D2D48}" destId="{6C820F3B-AEDB-9648-9DCD-380E5668DA1F}" srcOrd="0" destOrd="0" presId="urn:microsoft.com/office/officeart/2005/8/layout/hList1"/>
    <dgm:cxn modelId="{6DF0DC6D-D8E1-5C43-A6FD-30A53A3C20E7}" type="presParOf" srcId="{6C820F3B-AEDB-9648-9DCD-380E5668DA1F}" destId="{E5778857-EE10-284F-832E-A5230BBACB2D}" srcOrd="0" destOrd="0" presId="urn:microsoft.com/office/officeart/2005/8/layout/hList1"/>
    <dgm:cxn modelId="{0D5F36EB-C46A-4C44-B12F-635C96A4272F}" type="presParOf" srcId="{6C820F3B-AEDB-9648-9DCD-380E5668DA1F}" destId="{DD7CBB76-B78C-AC41-92C6-D095CBC8E02D}" srcOrd="1" destOrd="0" presId="urn:microsoft.com/office/officeart/2005/8/layout/hList1"/>
    <dgm:cxn modelId="{DA7E2AD2-BBBB-C742-8A80-D1F7DCF08CE0}" type="presParOf" srcId="{9279653B-369A-1D43-A8B5-0A0D663D2D48}" destId="{714560E0-2F73-EE4F-B481-D730A0C9A179}" srcOrd="1" destOrd="0" presId="urn:microsoft.com/office/officeart/2005/8/layout/hList1"/>
    <dgm:cxn modelId="{853FE008-6EBC-C542-A6B3-B28CC9755028}" type="presParOf" srcId="{9279653B-369A-1D43-A8B5-0A0D663D2D48}" destId="{FB646977-9B42-024D-BE05-813D876FB362}" srcOrd="2" destOrd="0" presId="urn:microsoft.com/office/officeart/2005/8/layout/hList1"/>
    <dgm:cxn modelId="{119E1425-C415-234E-912A-EFF51BB6C8FD}" type="presParOf" srcId="{FB646977-9B42-024D-BE05-813D876FB362}" destId="{A1273615-531B-B04A-A1CE-DFCF6E1CCED8}" srcOrd="0" destOrd="0" presId="urn:microsoft.com/office/officeart/2005/8/layout/hList1"/>
    <dgm:cxn modelId="{B9D192D6-2CB4-8340-A9DC-CDAE66A9E22C}" type="presParOf" srcId="{FB646977-9B42-024D-BE05-813D876FB362}" destId="{F5F2DB08-1DBA-6146-9AA3-F102EE305CB8}"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C2C03D68-B863-ED41-964C-70CDEDCF0DAA}" type="doc">
      <dgm:prSet loTypeId="urn:microsoft.com/office/officeart/2005/8/layout/hList1" loCatId="" qsTypeId="urn:microsoft.com/office/officeart/2005/8/quickstyle/simple4" qsCatId="simple" csTypeId="urn:microsoft.com/office/officeart/2005/8/colors/colorful1" csCatId="colorful" phldr="1"/>
      <dgm:spPr/>
      <dgm:t>
        <a:bodyPr/>
        <a:lstStyle/>
        <a:p>
          <a:endParaRPr lang="fr-FR"/>
        </a:p>
      </dgm:t>
    </dgm:pt>
    <dgm:pt modelId="{A5CEF967-9079-8544-B997-A6DCB5315F05}">
      <dgm:prSet phldrT="[Text]"/>
      <dgm:spPr/>
      <dgm:t>
        <a:bodyPr/>
        <a:lstStyle/>
        <a:p>
          <a:r>
            <a:rPr lang="fr-FR" err="1" smtClean="0"/>
            <a:t>Substantial</a:t>
          </a:r>
          <a:r>
            <a:rPr lang="fr-FR" smtClean="0"/>
            <a:t> </a:t>
          </a:r>
          <a:r>
            <a:rPr lang="fr-FR" err="1" smtClean="0"/>
            <a:t>rights</a:t>
          </a:r>
          <a:endParaRPr lang="fr-FR"/>
        </a:p>
      </dgm:t>
    </dgm:pt>
    <dgm:pt modelId="{8422B6FB-FB6B-A749-B20A-7493D6CC24CA}" type="parTrans" cxnId="{751212BD-3880-3343-B241-DDA680C98F6D}">
      <dgm:prSet/>
      <dgm:spPr/>
      <dgm:t>
        <a:bodyPr/>
        <a:lstStyle/>
        <a:p>
          <a:endParaRPr lang="fr-FR"/>
        </a:p>
      </dgm:t>
    </dgm:pt>
    <dgm:pt modelId="{D2472DFB-09AC-D049-BF2E-40C9F6943A99}" type="sibTrans" cxnId="{751212BD-3880-3343-B241-DDA680C98F6D}">
      <dgm:prSet/>
      <dgm:spPr/>
      <dgm:t>
        <a:bodyPr/>
        <a:lstStyle/>
        <a:p>
          <a:endParaRPr lang="fr-FR"/>
        </a:p>
      </dgm:t>
    </dgm:pt>
    <dgm:pt modelId="{98232C28-1BBE-CC45-BD15-E33203CEE3A8}">
      <dgm:prSet phldrT="[Text]"/>
      <dgm:spPr/>
      <dgm:t>
        <a:bodyPr/>
        <a:lstStyle/>
        <a:p>
          <a:r>
            <a:rPr lang="fr-FR" err="1" smtClean="0"/>
            <a:t>Procedural</a:t>
          </a:r>
          <a:r>
            <a:rPr lang="fr-FR" smtClean="0"/>
            <a:t> </a:t>
          </a:r>
          <a:r>
            <a:rPr lang="fr-FR" err="1" smtClean="0"/>
            <a:t>rights</a:t>
          </a:r>
          <a:endParaRPr lang="fr-FR"/>
        </a:p>
      </dgm:t>
    </dgm:pt>
    <dgm:pt modelId="{06DBAEEA-2E54-6E4B-8950-F3617AAD8BAE}" type="parTrans" cxnId="{0CEF9EB3-DB8E-1A44-A3E3-1B22008DF9FA}">
      <dgm:prSet/>
      <dgm:spPr/>
      <dgm:t>
        <a:bodyPr/>
        <a:lstStyle/>
        <a:p>
          <a:endParaRPr lang="fr-FR"/>
        </a:p>
      </dgm:t>
    </dgm:pt>
    <dgm:pt modelId="{1120F48F-6C1F-2141-8A1A-9D2E5BFFDEBA}" type="sibTrans" cxnId="{0CEF9EB3-DB8E-1A44-A3E3-1B22008DF9FA}">
      <dgm:prSet/>
      <dgm:spPr/>
      <dgm:t>
        <a:bodyPr/>
        <a:lstStyle/>
        <a:p>
          <a:endParaRPr lang="fr-FR"/>
        </a:p>
      </dgm:t>
    </dgm:pt>
    <dgm:pt modelId="{B4C1C290-3A0F-434C-9298-C28D36497380}">
      <dgm:prSet phldrT="[Text]" custT="1"/>
      <dgm:spPr/>
      <dgm:t>
        <a:bodyPr/>
        <a:lstStyle/>
        <a:p>
          <a:r>
            <a:rPr lang="en-US" sz="2000" b="1" smtClean="0"/>
            <a:t>The right to live in a healthy environment</a:t>
          </a:r>
          <a:endParaRPr lang="fr-FR" sz="2000"/>
        </a:p>
      </dgm:t>
    </dgm:pt>
    <dgm:pt modelId="{D76240FA-08D4-3F40-A43A-A68D37C77ED0}" type="parTrans" cxnId="{330912A9-AE9B-9A46-8E06-1B6ADB589B0F}">
      <dgm:prSet/>
      <dgm:spPr/>
      <dgm:t>
        <a:bodyPr/>
        <a:lstStyle/>
        <a:p>
          <a:endParaRPr lang="de-DE"/>
        </a:p>
      </dgm:t>
    </dgm:pt>
    <dgm:pt modelId="{4B01757B-27EB-4B4F-85E3-7C4FA0D01B44}" type="sibTrans" cxnId="{330912A9-AE9B-9A46-8E06-1B6ADB589B0F}">
      <dgm:prSet/>
      <dgm:spPr/>
      <dgm:t>
        <a:bodyPr/>
        <a:lstStyle/>
        <a:p>
          <a:endParaRPr lang="de-DE"/>
        </a:p>
      </dgm:t>
    </dgm:pt>
    <dgm:pt modelId="{3E473277-BAFB-414C-BC3B-AF8A3D5044CE}">
      <dgm:prSet phldrT="[Text]" custT="1"/>
      <dgm:spPr/>
      <dgm:t>
        <a:bodyPr/>
        <a:lstStyle/>
        <a:p>
          <a:r>
            <a:rPr lang="en-US" sz="2000" b="1" smtClean="0"/>
            <a:t>The right to life</a:t>
          </a:r>
          <a:endParaRPr lang="fr-FR" sz="2000"/>
        </a:p>
      </dgm:t>
    </dgm:pt>
    <dgm:pt modelId="{1DF16E95-3AF6-314C-B416-A63E5F286DC2}" type="parTrans" cxnId="{7FCA592C-B41E-8D41-8FF6-9F6E9EC17FFD}">
      <dgm:prSet/>
      <dgm:spPr/>
      <dgm:t>
        <a:bodyPr/>
        <a:lstStyle/>
        <a:p>
          <a:endParaRPr lang="de-DE"/>
        </a:p>
      </dgm:t>
    </dgm:pt>
    <dgm:pt modelId="{591CB84C-5AAD-154A-B72C-1B91E324219E}" type="sibTrans" cxnId="{7FCA592C-B41E-8D41-8FF6-9F6E9EC17FFD}">
      <dgm:prSet/>
      <dgm:spPr/>
      <dgm:t>
        <a:bodyPr/>
        <a:lstStyle/>
        <a:p>
          <a:endParaRPr lang="de-DE"/>
        </a:p>
      </dgm:t>
    </dgm:pt>
    <dgm:pt modelId="{10A5097B-8562-3D43-A9FD-50A9469A3CF0}">
      <dgm:prSet phldrT="[Text]" custT="1"/>
      <dgm:spPr/>
      <dgm:t>
        <a:bodyPr/>
        <a:lstStyle/>
        <a:p>
          <a:r>
            <a:rPr lang="en-US" sz="2000" b="1" smtClean="0"/>
            <a:t>The right to health</a:t>
          </a:r>
          <a:endParaRPr lang="fr-FR" sz="2000"/>
        </a:p>
      </dgm:t>
    </dgm:pt>
    <dgm:pt modelId="{0B97C2EA-B34E-714A-A634-2CDBD551D34D}" type="parTrans" cxnId="{D20D1D15-38FF-7045-819B-8E030652FEF1}">
      <dgm:prSet/>
      <dgm:spPr/>
      <dgm:t>
        <a:bodyPr/>
        <a:lstStyle/>
        <a:p>
          <a:endParaRPr lang="de-DE"/>
        </a:p>
      </dgm:t>
    </dgm:pt>
    <dgm:pt modelId="{B8AA6054-ABDD-F54B-B69B-2452AB0E8893}" type="sibTrans" cxnId="{D20D1D15-38FF-7045-819B-8E030652FEF1}">
      <dgm:prSet/>
      <dgm:spPr/>
      <dgm:t>
        <a:bodyPr/>
        <a:lstStyle/>
        <a:p>
          <a:endParaRPr lang="de-DE"/>
        </a:p>
      </dgm:t>
    </dgm:pt>
    <dgm:pt modelId="{53C85007-45AA-1C49-A871-350118E05163}">
      <dgm:prSet phldrT="[Text]" custT="1"/>
      <dgm:spPr/>
      <dgm:t>
        <a:bodyPr/>
        <a:lstStyle/>
        <a:p>
          <a:r>
            <a:rPr lang="en-US" sz="2000" b="1" smtClean="0"/>
            <a:t>The right to home and family life</a:t>
          </a:r>
          <a:endParaRPr lang="fr-FR" sz="2000"/>
        </a:p>
      </dgm:t>
    </dgm:pt>
    <dgm:pt modelId="{F85108EC-6C27-B04C-A790-7EB8F0043BE4}" type="parTrans" cxnId="{E7CC50B9-3CEA-C64D-838D-C845BB0EFA31}">
      <dgm:prSet/>
      <dgm:spPr/>
      <dgm:t>
        <a:bodyPr/>
        <a:lstStyle/>
        <a:p>
          <a:endParaRPr lang="de-DE"/>
        </a:p>
      </dgm:t>
    </dgm:pt>
    <dgm:pt modelId="{57E39BD6-6CFF-DC40-884C-33FFEF0ECFCD}" type="sibTrans" cxnId="{E7CC50B9-3CEA-C64D-838D-C845BB0EFA31}">
      <dgm:prSet/>
      <dgm:spPr/>
      <dgm:t>
        <a:bodyPr/>
        <a:lstStyle/>
        <a:p>
          <a:endParaRPr lang="de-DE"/>
        </a:p>
      </dgm:t>
    </dgm:pt>
    <dgm:pt modelId="{C9FF4E2C-0C15-4E43-A728-44682308BAA8}">
      <dgm:prSet phldrT="[Text]" custT="1"/>
      <dgm:spPr/>
      <dgm:t>
        <a:bodyPr/>
        <a:lstStyle/>
        <a:p>
          <a:r>
            <a:rPr lang="en-US" sz="2000" b="1" smtClean="0"/>
            <a:t>the right to an adequate standard of living</a:t>
          </a:r>
          <a:endParaRPr lang="fr-FR" sz="2000"/>
        </a:p>
      </dgm:t>
    </dgm:pt>
    <dgm:pt modelId="{8A3D2DE3-B58B-4444-8385-B342C7DFE26D}" type="parTrans" cxnId="{C70CA32B-D758-564D-94D9-ED40142DF896}">
      <dgm:prSet/>
      <dgm:spPr/>
      <dgm:t>
        <a:bodyPr/>
        <a:lstStyle/>
        <a:p>
          <a:endParaRPr lang="de-DE"/>
        </a:p>
      </dgm:t>
    </dgm:pt>
    <dgm:pt modelId="{0A36E675-11DC-1D49-A0B5-B048912ED54C}" type="sibTrans" cxnId="{C70CA32B-D758-564D-94D9-ED40142DF896}">
      <dgm:prSet/>
      <dgm:spPr/>
      <dgm:t>
        <a:bodyPr/>
        <a:lstStyle/>
        <a:p>
          <a:endParaRPr lang="de-DE"/>
        </a:p>
      </dgm:t>
    </dgm:pt>
    <dgm:pt modelId="{8D0EC718-B09C-2A4A-8952-A188E852DC5F}">
      <dgm:prSet phldrT="[Text]" custT="1"/>
      <dgm:spPr/>
      <dgm:t>
        <a:bodyPr/>
        <a:lstStyle/>
        <a:p>
          <a:r>
            <a:rPr lang="en-US" sz="2000" b="1" smtClean="0"/>
            <a:t>The right to peaceful enjoyment of property</a:t>
          </a:r>
          <a:endParaRPr lang="fr-FR" sz="2000"/>
        </a:p>
      </dgm:t>
    </dgm:pt>
    <dgm:pt modelId="{A3D10216-744C-EB47-B235-4586D64425F0}" type="parTrans" cxnId="{B79C12C9-316B-7543-97B8-9A10FD1538DF}">
      <dgm:prSet/>
      <dgm:spPr/>
      <dgm:t>
        <a:bodyPr/>
        <a:lstStyle/>
        <a:p>
          <a:endParaRPr lang="de-DE"/>
        </a:p>
      </dgm:t>
    </dgm:pt>
    <dgm:pt modelId="{3D6A3C9C-42C4-E84F-900F-C7A435601E33}" type="sibTrans" cxnId="{B79C12C9-316B-7543-97B8-9A10FD1538DF}">
      <dgm:prSet/>
      <dgm:spPr/>
      <dgm:t>
        <a:bodyPr/>
        <a:lstStyle/>
        <a:p>
          <a:endParaRPr lang="de-DE"/>
        </a:p>
      </dgm:t>
    </dgm:pt>
    <dgm:pt modelId="{39A9767A-9BA9-2A44-B897-BA233A6BA3D5}">
      <dgm:prSet phldrT="[Text]" custT="1"/>
      <dgm:spPr/>
      <dgm:t>
        <a:bodyPr/>
        <a:lstStyle/>
        <a:p>
          <a:r>
            <a:rPr lang="en-US" sz="2000" b="1" smtClean="0"/>
            <a:t>The right to receive and impart information</a:t>
          </a:r>
          <a:endParaRPr lang="fr-FR" sz="2000"/>
        </a:p>
      </dgm:t>
    </dgm:pt>
    <dgm:pt modelId="{B696269F-7EAB-D647-8FF3-F4C711CA1959}" type="parTrans" cxnId="{8D0C915C-38F9-C140-8032-5099870252B7}">
      <dgm:prSet/>
      <dgm:spPr/>
      <dgm:t>
        <a:bodyPr/>
        <a:lstStyle/>
        <a:p>
          <a:endParaRPr lang="de-DE"/>
        </a:p>
      </dgm:t>
    </dgm:pt>
    <dgm:pt modelId="{4568DBB3-996D-FA43-B8D6-33452D7355FF}" type="sibTrans" cxnId="{8D0C915C-38F9-C140-8032-5099870252B7}">
      <dgm:prSet/>
      <dgm:spPr/>
      <dgm:t>
        <a:bodyPr/>
        <a:lstStyle/>
        <a:p>
          <a:endParaRPr lang="de-DE"/>
        </a:p>
      </dgm:t>
    </dgm:pt>
    <dgm:pt modelId="{D7E0DCC1-D3AB-E34D-9A36-74491FECD4BA}">
      <dgm:prSet phldrT="[Text]" custT="1"/>
      <dgm:spPr/>
      <dgm:t>
        <a:bodyPr/>
        <a:lstStyle/>
        <a:p>
          <a:r>
            <a:rPr lang="en-US" sz="2800" smtClean="0"/>
            <a:t>democracy rights</a:t>
          </a:r>
          <a:endParaRPr lang="fr-FR" sz="2800"/>
        </a:p>
      </dgm:t>
    </dgm:pt>
    <dgm:pt modelId="{555F60DE-0B72-4941-B3A4-3D078D541B3A}" type="parTrans" cxnId="{558CC605-507F-BA45-9125-4D7A149C6443}">
      <dgm:prSet/>
      <dgm:spPr/>
      <dgm:t>
        <a:bodyPr/>
        <a:lstStyle/>
        <a:p>
          <a:endParaRPr lang="de-DE"/>
        </a:p>
      </dgm:t>
    </dgm:pt>
    <dgm:pt modelId="{10FEFA46-CA01-B844-91B0-509C37AE6F1C}" type="sibTrans" cxnId="{558CC605-507F-BA45-9125-4D7A149C6443}">
      <dgm:prSet/>
      <dgm:spPr/>
      <dgm:t>
        <a:bodyPr/>
        <a:lstStyle/>
        <a:p>
          <a:endParaRPr lang="de-DE"/>
        </a:p>
      </dgm:t>
    </dgm:pt>
    <dgm:pt modelId="{81C73F0E-1CB3-E341-87D8-8DA16E690DF7}">
      <dgm:prSet phldrT="[Text]" custT="1"/>
      <dgm:spPr/>
      <dgm:t>
        <a:bodyPr/>
        <a:lstStyle/>
        <a:p>
          <a:r>
            <a:rPr lang="en-US" sz="2800" smtClean="0"/>
            <a:t>Access to information, </a:t>
          </a:r>
          <a:endParaRPr lang="fr-FR" sz="2800"/>
        </a:p>
      </dgm:t>
    </dgm:pt>
    <dgm:pt modelId="{2313D28C-D602-154D-BFA2-6188114BA406}" type="parTrans" cxnId="{B577728D-CEBB-444E-A19D-3FFC62F56150}">
      <dgm:prSet/>
      <dgm:spPr/>
      <dgm:t>
        <a:bodyPr/>
        <a:lstStyle/>
        <a:p>
          <a:endParaRPr lang="de-DE"/>
        </a:p>
      </dgm:t>
    </dgm:pt>
    <dgm:pt modelId="{C3AD426B-1F26-F943-88B5-5858A47CFD94}" type="sibTrans" cxnId="{B577728D-CEBB-444E-A19D-3FFC62F56150}">
      <dgm:prSet/>
      <dgm:spPr/>
      <dgm:t>
        <a:bodyPr/>
        <a:lstStyle/>
        <a:p>
          <a:endParaRPr lang="de-DE"/>
        </a:p>
      </dgm:t>
    </dgm:pt>
    <dgm:pt modelId="{6EEF7E7A-1E04-B949-9BFB-D83CA7CEF8EF}">
      <dgm:prSet phldrT="[Text]" custT="1"/>
      <dgm:spPr/>
      <dgm:t>
        <a:bodyPr/>
        <a:lstStyle/>
        <a:p>
          <a:r>
            <a:rPr lang="en-US" sz="2800" smtClean="0"/>
            <a:t>to participation</a:t>
          </a:r>
          <a:endParaRPr lang="fr-FR" sz="2800"/>
        </a:p>
      </dgm:t>
    </dgm:pt>
    <dgm:pt modelId="{9339EF65-5DFB-A847-BF4C-5775F1CF7AA1}" type="parTrans" cxnId="{D74EEDC9-9412-2A44-8454-3AA879083B51}">
      <dgm:prSet/>
      <dgm:spPr/>
      <dgm:t>
        <a:bodyPr/>
        <a:lstStyle/>
        <a:p>
          <a:endParaRPr lang="de-DE"/>
        </a:p>
      </dgm:t>
    </dgm:pt>
    <dgm:pt modelId="{D5AFDFA6-7060-5C4E-840E-C0EEC54F3043}" type="sibTrans" cxnId="{D74EEDC9-9412-2A44-8454-3AA879083B51}">
      <dgm:prSet/>
      <dgm:spPr/>
      <dgm:t>
        <a:bodyPr/>
        <a:lstStyle/>
        <a:p>
          <a:endParaRPr lang="de-DE"/>
        </a:p>
      </dgm:t>
    </dgm:pt>
    <dgm:pt modelId="{1846FB0A-E048-BD4E-923A-027E99E5C6A9}">
      <dgm:prSet phldrT="[Text]" custT="1"/>
      <dgm:spPr/>
      <dgm:t>
        <a:bodyPr/>
        <a:lstStyle/>
        <a:p>
          <a:r>
            <a:rPr lang="en-US" sz="2800" smtClean="0"/>
            <a:t> to consultation</a:t>
          </a:r>
          <a:endParaRPr lang="fr-FR" sz="2800"/>
        </a:p>
      </dgm:t>
    </dgm:pt>
    <dgm:pt modelId="{02A0EEBB-2FF7-C345-806A-89BF8F5CB3CD}" type="parTrans" cxnId="{16D0DD23-F2A8-2B47-93DF-7DD634A1018B}">
      <dgm:prSet/>
      <dgm:spPr/>
      <dgm:t>
        <a:bodyPr/>
        <a:lstStyle/>
        <a:p>
          <a:endParaRPr lang="de-DE"/>
        </a:p>
      </dgm:t>
    </dgm:pt>
    <dgm:pt modelId="{F5C01AB1-1272-F148-98B6-135BB1144AD9}" type="sibTrans" cxnId="{16D0DD23-F2A8-2B47-93DF-7DD634A1018B}">
      <dgm:prSet/>
      <dgm:spPr/>
      <dgm:t>
        <a:bodyPr/>
        <a:lstStyle/>
        <a:p>
          <a:endParaRPr lang="de-DE"/>
        </a:p>
      </dgm:t>
    </dgm:pt>
    <dgm:pt modelId="{FDD301B6-4AD4-E548-A780-1666E21FF15A}">
      <dgm:prSet phldrT="[Text]" custT="1"/>
      <dgm:spPr/>
      <dgm:t>
        <a:bodyPr/>
        <a:lstStyle/>
        <a:p>
          <a:r>
            <a:rPr lang="en-US" sz="2800" smtClean="0"/>
            <a:t>consent</a:t>
          </a:r>
          <a:endParaRPr lang="fr-FR" sz="2800"/>
        </a:p>
      </dgm:t>
    </dgm:pt>
    <dgm:pt modelId="{DBB21F94-5BCE-B041-BE8A-0CFD82A05EBB}" type="parTrans" cxnId="{C8E3BD4D-B8A4-0A4E-A52A-87FD051FA7A2}">
      <dgm:prSet/>
      <dgm:spPr/>
      <dgm:t>
        <a:bodyPr/>
        <a:lstStyle/>
        <a:p>
          <a:endParaRPr lang="de-DE"/>
        </a:p>
      </dgm:t>
    </dgm:pt>
    <dgm:pt modelId="{96E8A43C-3395-EF47-B589-54B54F7B864A}" type="sibTrans" cxnId="{C8E3BD4D-B8A4-0A4E-A52A-87FD051FA7A2}">
      <dgm:prSet/>
      <dgm:spPr/>
      <dgm:t>
        <a:bodyPr/>
        <a:lstStyle/>
        <a:p>
          <a:endParaRPr lang="de-DE"/>
        </a:p>
      </dgm:t>
    </dgm:pt>
    <dgm:pt modelId="{9279653B-369A-1D43-A8B5-0A0D663D2D48}" type="pres">
      <dgm:prSet presAssocID="{C2C03D68-B863-ED41-964C-70CDEDCF0DAA}" presName="Name0" presStyleCnt="0">
        <dgm:presLayoutVars>
          <dgm:dir/>
          <dgm:animLvl val="lvl"/>
          <dgm:resizeHandles val="exact"/>
        </dgm:presLayoutVars>
      </dgm:prSet>
      <dgm:spPr/>
      <dgm:t>
        <a:bodyPr/>
        <a:lstStyle/>
        <a:p>
          <a:endParaRPr lang="fr-FR"/>
        </a:p>
      </dgm:t>
    </dgm:pt>
    <dgm:pt modelId="{6C820F3B-AEDB-9648-9DCD-380E5668DA1F}" type="pres">
      <dgm:prSet presAssocID="{A5CEF967-9079-8544-B997-A6DCB5315F05}" presName="composite" presStyleCnt="0"/>
      <dgm:spPr/>
    </dgm:pt>
    <dgm:pt modelId="{E5778857-EE10-284F-832E-A5230BBACB2D}" type="pres">
      <dgm:prSet presAssocID="{A5CEF967-9079-8544-B997-A6DCB5315F05}" presName="parTx" presStyleLbl="alignNode1" presStyleIdx="0" presStyleCnt="2">
        <dgm:presLayoutVars>
          <dgm:chMax val="0"/>
          <dgm:chPref val="0"/>
          <dgm:bulletEnabled val="1"/>
        </dgm:presLayoutVars>
      </dgm:prSet>
      <dgm:spPr/>
      <dgm:t>
        <a:bodyPr/>
        <a:lstStyle/>
        <a:p>
          <a:endParaRPr lang="fr-FR"/>
        </a:p>
      </dgm:t>
    </dgm:pt>
    <dgm:pt modelId="{DD7CBB76-B78C-AC41-92C6-D095CBC8E02D}" type="pres">
      <dgm:prSet presAssocID="{A5CEF967-9079-8544-B997-A6DCB5315F05}" presName="desTx" presStyleLbl="alignAccFollowNode1" presStyleIdx="0" presStyleCnt="2">
        <dgm:presLayoutVars>
          <dgm:bulletEnabled val="1"/>
        </dgm:presLayoutVars>
      </dgm:prSet>
      <dgm:spPr/>
      <dgm:t>
        <a:bodyPr/>
        <a:lstStyle/>
        <a:p>
          <a:endParaRPr lang="fr-FR"/>
        </a:p>
      </dgm:t>
    </dgm:pt>
    <dgm:pt modelId="{714560E0-2F73-EE4F-B481-D730A0C9A179}" type="pres">
      <dgm:prSet presAssocID="{D2472DFB-09AC-D049-BF2E-40C9F6943A99}" presName="space" presStyleCnt="0"/>
      <dgm:spPr/>
    </dgm:pt>
    <dgm:pt modelId="{FB646977-9B42-024D-BE05-813D876FB362}" type="pres">
      <dgm:prSet presAssocID="{98232C28-1BBE-CC45-BD15-E33203CEE3A8}" presName="composite" presStyleCnt="0"/>
      <dgm:spPr/>
    </dgm:pt>
    <dgm:pt modelId="{A1273615-531B-B04A-A1CE-DFCF6E1CCED8}" type="pres">
      <dgm:prSet presAssocID="{98232C28-1BBE-CC45-BD15-E33203CEE3A8}" presName="parTx" presStyleLbl="alignNode1" presStyleIdx="1" presStyleCnt="2">
        <dgm:presLayoutVars>
          <dgm:chMax val="0"/>
          <dgm:chPref val="0"/>
          <dgm:bulletEnabled val="1"/>
        </dgm:presLayoutVars>
      </dgm:prSet>
      <dgm:spPr/>
      <dgm:t>
        <a:bodyPr/>
        <a:lstStyle/>
        <a:p>
          <a:endParaRPr lang="fr-FR"/>
        </a:p>
      </dgm:t>
    </dgm:pt>
    <dgm:pt modelId="{F5F2DB08-1DBA-6146-9AA3-F102EE305CB8}" type="pres">
      <dgm:prSet presAssocID="{98232C28-1BBE-CC45-BD15-E33203CEE3A8}" presName="desTx" presStyleLbl="alignAccFollowNode1" presStyleIdx="1" presStyleCnt="2">
        <dgm:presLayoutVars>
          <dgm:bulletEnabled val="1"/>
        </dgm:presLayoutVars>
      </dgm:prSet>
      <dgm:spPr/>
      <dgm:t>
        <a:bodyPr/>
        <a:lstStyle/>
        <a:p>
          <a:endParaRPr lang="fr-FR"/>
        </a:p>
      </dgm:t>
    </dgm:pt>
  </dgm:ptLst>
  <dgm:cxnLst>
    <dgm:cxn modelId="{321C79E1-D784-AA41-821D-2D9DD9663D44}" type="presOf" srcId="{1846FB0A-E048-BD4E-923A-027E99E5C6A9}" destId="{F5F2DB08-1DBA-6146-9AA3-F102EE305CB8}" srcOrd="0" destOrd="3" presId="urn:microsoft.com/office/officeart/2005/8/layout/hList1"/>
    <dgm:cxn modelId="{337AECE0-60E1-2D4E-B1A6-C8BC91912FF7}" type="presOf" srcId="{FDD301B6-4AD4-E548-A780-1666E21FF15A}" destId="{F5F2DB08-1DBA-6146-9AA3-F102EE305CB8}" srcOrd="0" destOrd="4" presId="urn:microsoft.com/office/officeart/2005/8/layout/hList1"/>
    <dgm:cxn modelId="{6B62A089-C530-5A46-A21E-806512BDEAD7}" type="presOf" srcId="{A5CEF967-9079-8544-B997-A6DCB5315F05}" destId="{E5778857-EE10-284F-832E-A5230BBACB2D}" srcOrd="0" destOrd="0" presId="urn:microsoft.com/office/officeart/2005/8/layout/hList1"/>
    <dgm:cxn modelId="{53D863EA-C559-B446-9F5B-E89B2267930B}" type="presOf" srcId="{B4C1C290-3A0F-434C-9298-C28D36497380}" destId="{DD7CBB76-B78C-AC41-92C6-D095CBC8E02D}" srcOrd="0" destOrd="0" presId="urn:microsoft.com/office/officeart/2005/8/layout/hList1"/>
    <dgm:cxn modelId="{B3AB0F40-75D6-4345-8491-C25AFFC45746}" type="presOf" srcId="{6EEF7E7A-1E04-B949-9BFB-D83CA7CEF8EF}" destId="{F5F2DB08-1DBA-6146-9AA3-F102EE305CB8}" srcOrd="0" destOrd="2" presId="urn:microsoft.com/office/officeart/2005/8/layout/hList1"/>
    <dgm:cxn modelId="{16D0DD23-F2A8-2B47-93DF-7DD634A1018B}" srcId="{D7E0DCC1-D3AB-E34D-9A36-74491FECD4BA}" destId="{1846FB0A-E048-BD4E-923A-027E99E5C6A9}" srcOrd="2" destOrd="0" parTransId="{02A0EEBB-2FF7-C345-806A-89BF8F5CB3CD}" sibTransId="{F5C01AB1-1272-F148-98B6-135BB1144AD9}"/>
    <dgm:cxn modelId="{751212BD-3880-3343-B241-DDA680C98F6D}" srcId="{C2C03D68-B863-ED41-964C-70CDEDCF0DAA}" destId="{A5CEF967-9079-8544-B997-A6DCB5315F05}" srcOrd="0" destOrd="0" parTransId="{8422B6FB-FB6B-A749-B20A-7493D6CC24CA}" sibTransId="{D2472DFB-09AC-D049-BF2E-40C9F6943A99}"/>
    <dgm:cxn modelId="{1247416B-67A5-4A4E-8692-1CB9E39D489C}" type="presOf" srcId="{D7E0DCC1-D3AB-E34D-9A36-74491FECD4BA}" destId="{F5F2DB08-1DBA-6146-9AA3-F102EE305CB8}" srcOrd="0" destOrd="0" presId="urn:microsoft.com/office/officeart/2005/8/layout/hList1"/>
    <dgm:cxn modelId="{173AFDC2-AC71-DD4F-B36D-6A5FC5C47FE2}" type="presOf" srcId="{C2C03D68-B863-ED41-964C-70CDEDCF0DAA}" destId="{9279653B-369A-1D43-A8B5-0A0D663D2D48}" srcOrd="0" destOrd="0" presId="urn:microsoft.com/office/officeart/2005/8/layout/hList1"/>
    <dgm:cxn modelId="{0CEF9EB3-DB8E-1A44-A3E3-1B22008DF9FA}" srcId="{C2C03D68-B863-ED41-964C-70CDEDCF0DAA}" destId="{98232C28-1BBE-CC45-BD15-E33203CEE3A8}" srcOrd="1" destOrd="0" parTransId="{06DBAEEA-2E54-6E4B-8950-F3617AAD8BAE}" sibTransId="{1120F48F-6C1F-2141-8A1A-9D2E5BFFDEBA}"/>
    <dgm:cxn modelId="{C8E3BD4D-B8A4-0A4E-A52A-87FD051FA7A2}" srcId="{D7E0DCC1-D3AB-E34D-9A36-74491FECD4BA}" destId="{FDD301B6-4AD4-E548-A780-1666E21FF15A}" srcOrd="3" destOrd="0" parTransId="{DBB21F94-5BCE-B041-BE8A-0CFD82A05EBB}" sibTransId="{96E8A43C-3395-EF47-B589-54B54F7B864A}"/>
    <dgm:cxn modelId="{B79C12C9-316B-7543-97B8-9A10FD1538DF}" srcId="{A5CEF967-9079-8544-B997-A6DCB5315F05}" destId="{8D0EC718-B09C-2A4A-8952-A188E852DC5F}" srcOrd="5" destOrd="0" parTransId="{A3D10216-744C-EB47-B235-4586D64425F0}" sibTransId="{3D6A3C9C-42C4-E84F-900F-C7A435601E33}"/>
    <dgm:cxn modelId="{C70CA32B-D758-564D-94D9-ED40142DF896}" srcId="{A5CEF967-9079-8544-B997-A6DCB5315F05}" destId="{C9FF4E2C-0C15-4E43-A728-44682308BAA8}" srcOrd="4" destOrd="0" parTransId="{8A3D2DE3-B58B-4444-8385-B342C7DFE26D}" sibTransId="{0A36E675-11DC-1D49-A0B5-B048912ED54C}"/>
    <dgm:cxn modelId="{C82D4B0A-2D3F-774F-998A-8938696EC25B}" type="presOf" srcId="{53C85007-45AA-1C49-A871-350118E05163}" destId="{DD7CBB76-B78C-AC41-92C6-D095CBC8E02D}" srcOrd="0" destOrd="3" presId="urn:microsoft.com/office/officeart/2005/8/layout/hList1"/>
    <dgm:cxn modelId="{0519FD5C-058D-B845-B43E-7345C693C5D2}" type="presOf" srcId="{C9FF4E2C-0C15-4E43-A728-44682308BAA8}" destId="{DD7CBB76-B78C-AC41-92C6-D095CBC8E02D}" srcOrd="0" destOrd="4" presId="urn:microsoft.com/office/officeart/2005/8/layout/hList1"/>
    <dgm:cxn modelId="{558CC605-507F-BA45-9125-4D7A149C6443}" srcId="{98232C28-1BBE-CC45-BD15-E33203CEE3A8}" destId="{D7E0DCC1-D3AB-E34D-9A36-74491FECD4BA}" srcOrd="0" destOrd="0" parTransId="{555F60DE-0B72-4941-B3A4-3D078D541B3A}" sibTransId="{10FEFA46-CA01-B844-91B0-509C37AE6F1C}"/>
    <dgm:cxn modelId="{D20D1D15-38FF-7045-819B-8E030652FEF1}" srcId="{A5CEF967-9079-8544-B997-A6DCB5315F05}" destId="{10A5097B-8562-3D43-A9FD-50A9469A3CF0}" srcOrd="2" destOrd="0" parTransId="{0B97C2EA-B34E-714A-A634-2CDBD551D34D}" sibTransId="{B8AA6054-ABDD-F54B-B69B-2452AB0E8893}"/>
    <dgm:cxn modelId="{D4DFA56A-62B6-7348-85B3-2F97E3AD9573}" type="presOf" srcId="{39A9767A-9BA9-2A44-B897-BA233A6BA3D5}" destId="{DD7CBB76-B78C-AC41-92C6-D095CBC8E02D}" srcOrd="0" destOrd="6" presId="urn:microsoft.com/office/officeart/2005/8/layout/hList1"/>
    <dgm:cxn modelId="{7FCA592C-B41E-8D41-8FF6-9F6E9EC17FFD}" srcId="{A5CEF967-9079-8544-B997-A6DCB5315F05}" destId="{3E473277-BAFB-414C-BC3B-AF8A3D5044CE}" srcOrd="1" destOrd="0" parTransId="{1DF16E95-3AF6-314C-B416-A63E5F286DC2}" sibTransId="{591CB84C-5AAD-154A-B72C-1B91E324219E}"/>
    <dgm:cxn modelId="{330912A9-AE9B-9A46-8E06-1B6ADB589B0F}" srcId="{A5CEF967-9079-8544-B997-A6DCB5315F05}" destId="{B4C1C290-3A0F-434C-9298-C28D36497380}" srcOrd="0" destOrd="0" parTransId="{D76240FA-08D4-3F40-A43A-A68D37C77ED0}" sibTransId="{4B01757B-27EB-4B4F-85E3-7C4FA0D01B44}"/>
    <dgm:cxn modelId="{C69024A4-DA59-A34D-91F1-F8B40357AA91}" type="presOf" srcId="{10A5097B-8562-3D43-A9FD-50A9469A3CF0}" destId="{DD7CBB76-B78C-AC41-92C6-D095CBC8E02D}" srcOrd="0" destOrd="2" presId="urn:microsoft.com/office/officeart/2005/8/layout/hList1"/>
    <dgm:cxn modelId="{C5EF8F07-6830-B347-9D73-06D6D6D2AFB6}" type="presOf" srcId="{98232C28-1BBE-CC45-BD15-E33203CEE3A8}" destId="{A1273615-531B-B04A-A1CE-DFCF6E1CCED8}" srcOrd="0" destOrd="0" presId="urn:microsoft.com/office/officeart/2005/8/layout/hList1"/>
    <dgm:cxn modelId="{CD980025-93A0-3A4C-AB6C-B0EF1210CC7C}" type="presOf" srcId="{81C73F0E-1CB3-E341-87D8-8DA16E690DF7}" destId="{F5F2DB08-1DBA-6146-9AA3-F102EE305CB8}" srcOrd="0" destOrd="1" presId="urn:microsoft.com/office/officeart/2005/8/layout/hList1"/>
    <dgm:cxn modelId="{E7CC50B9-3CEA-C64D-838D-C845BB0EFA31}" srcId="{A5CEF967-9079-8544-B997-A6DCB5315F05}" destId="{53C85007-45AA-1C49-A871-350118E05163}" srcOrd="3" destOrd="0" parTransId="{F85108EC-6C27-B04C-A790-7EB8F0043BE4}" sibTransId="{57E39BD6-6CFF-DC40-884C-33FFEF0ECFCD}"/>
    <dgm:cxn modelId="{D74EEDC9-9412-2A44-8454-3AA879083B51}" srcId="{D7E0DCC1-D3AB-E34D-9A36-74491FECD4BA}" destId="{6EEF7E7A-1E04-B949-9BFB-D83CA7CEF8EF}" srcOrd="1" destOrd="0" parTransId="{9339EF65-5DFB-A847-BF4C-5775F1CF7AA1}" sibTransId="{D5AFDFA6-7060-5C4E-840E-C0EEC54F3043}"/>
    <dgm:cxn modelId="{783E4338-03EE-234F-BB46-81E42725028E}" type="presOf" srcId="{8D0EC718-B09C-2A4A-8952-A188E852DC5F}" destId="{DD7CBB76-B78C-AC41-92C6-D095CBC8E02D}" srcOrd="0" destOrd="5" presId="urn:microsoft.com/office/officeart/2005/8/layout/hList1"/>
    <dgm:cxn modelId="{8D0C915C-38F9-C140-8032-5099870252B7}" srcId="{A5CEF967-9079-8544-B997-A6DCB5315F05}" destId="{39A9767A-9BA9-2A44-B897-BA233A6BA3D5}" srcOrd="6" destOrd="0" parTransId="{B696269F-7EAB-D647-8FF3-F4C711CA1959}" sibTransId="{4568DBB3-996D-FA43-B8D6-33452D7355FF}"/>
    <dgm:cxn modelId="{B577728D-CEBB-444E-A19D-3FFC62F56150}" srcId="{D7E0DCC1-D3AB-E34D-9A36-74491FECD4BA}" destId="{81C73F0E-1CB3-E341-87D8-8DA16E690DF7}" srcOrd="0" destOrd="0" parTransId="{2313D28C-D602-154D-BFA2-6188114BA406}" sibTransId="{C3AD426B-1F26-F943-88B5-5858A47CFD94}"/>
    <dgm:cxn modelId="{FB6E9EDE-2FBF-1349-A50B-19B3865A3C34}" type="presOf" srcId="{3E473277-BAFB-414C-BC3B-AF8A3D5044CE}" destId="{DD7CBB76-B78C-AC41-92C6-D095CBC8E02D}" srcOrd="0" destOrd="1" presId="urn:microsoft.com/office/officeart/2005/8/layout/hList1"/>
    <dgm:cxn modelId="{5F748CF5-6084-2F43-B4FD-C961FB2E8BB4}" type="presParOf" srcId="{9279653B-369A-1D43-A8B5-0A0D663D2D48}" destId="{6C820F3B-AEDB-9648-9DCD-380E5668DA1F}" srcOrd="0" destOrd="0" presId="urn:microsoft.com/office/officeart/2005/8/layout/hList1"/>
    <dgm:cxn modelId="{4D17282A-BF64-964C-BB1E-18A92FE33623}" type="presParOf" srcId="{6C820F3B-AEDB-9648-9DCD-380E5668DA1F}" destId="{E5778857-EE10-284F-832E-A5230BBACB2D}" srcOrd="0" destOrd="0" presId="urn:microsoft.com/office/officeart/2005/8/layout/hList1"/>
    <dgm:cxn modelId="{515E24DC-5840-AB44-AE7A-5AE13406A487}" type="presParOf" srcId="{6C820F3B-AEDB-9648-9DCD-380E5668DA1F}" destId="{DD7CBB76-B78C-AC41-92C6-D095CBC8E02D}" srcOrd="1" destOrd="0" presId="urn:microsoft.com/office/officeart/2005/8/layout/hList1"/>
    <dgm:cxn modelId="{0C4820DD-7116-CD4E-90AB-BB18EF1C6320}" type="presParOf" srcId="{9279653B-369A-1D43-A8B5-0A0D663D2D48}" destId="{714560E0-2F73-EE4F-B481-D730A0C9A179}" srcOrd="1" destOrd="0" presId="urn:microsoft.com/office/officeart/2005/8/layout/hList1"/>
    <dgm:cxn modelId="{6EAF3EE9-3CF6-8445-B66F-36D3D4398C85}" type="presParOf" srcId="{9279653B-369A-1D43-A8B5-0A0D663D2D48}" destId="{FB646977-9B42-024D-BE05-813D876FB362}" srcOrd="2" destOrd="0" presId="urn:microsoft.com/office/officeart/2005/8/layout/hList1"/>
    <dgm:cxn modelId="{D408D56D-FE11-6245-872F-97C1012263DC}" type="presParOf" srcId="{FB646977-9B42-024D-BE05-813D876FB362}" destId="{A1273615-531B-B04A-A1CE-DFCF6E1CCED8}" srcOrd="0" destOrd="0" presId="urn:microsoft.com/office/officeart/2005/8/layout/hList1"/>
    <dgm:cxn modelId="{CA5E3AF8-8A6A-0F41-96D6-DDEF4381F038}" type="presParOf" srcId="{FB646977-9B42-024D-BE05-813D876FB362}" destId="{F5F2DB08-1DBA-6146-9AA3-F102EE305CB8}"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C2C03D68-B863-ED41-964C-70CDEDCF0DAA}" type="doc">
      <dgm:prSet loTypeId="urn:microsoft.com/office/officeart/2005/8/layout/hList1" loCatId="" qsTypeId="urn:microsoft.com/office/officeart/2005/8/quickstyle/simple4" qsCatId="simple" csTypeId="urn:microsoft.com/office/officeart/2005/8/colors/colorful1" csCatId="colorful" phldr="1"/>
      <dgm:spPr/>
      <dgm:t>
        <a:bodyPr/>
        <a:lstStyle/>
        <a:p>
          <a:endParaRPr lang="fr-FR"/>
        </a:p>
      </dgm:t>
    </dgm:pt>
    <dgm:pt modelId="{A5CEF967-9079-8544-B997-A6DCB5315F05}">
      <dgm:prSet phldrT="[Text]"/>
      <dgm:spPr/>
      <dgm:t>
        <a:bodyPr/>
        <a:lstStyle/>
        <a:p>
          <a:r>
            <a:rPr lang="fr-FR" smtClean="0"/>
            <a:t>Substantive </a:t>
          </a:r>
          <a:r>
            <a:rPr lang="fr-FR" err="1" smtClean="0"/>
            <a:t>rights</a:t>
          </a:r>
          <a:endParaRPr lang="fr-FR"/>
        </a:p>
      </dgm:t>
    </dgm:pt>
    <dgm:pt modelId="{8422B6FB-FB6B-A749-B20A-7493D6CC24CA}" type="parTrans" cxnId="{751212BD-3880-3343-B241-DDA680C98F6D}">
      <dgm:prSet/>
      <dgm:spPr/>
      <dgm:t>
        <a:bodyPr/>
        <a:lstStyle/>
        <a:p>
          <a:endParaRPr lang="fr-FR"/>
        </a:p>
      </dgm:t>
    </dgm:pt>
    <dgm:pt modelId="{D2472DFB-09AC-D049-BF2E-40C9F6943A99}" type="sibTrans" cxnId="{751212BD-3880-3343-B241-DDA680C98F6D}">
      <dgm:prSet/>
      <dgm:spPr/>
      <dgm:t>
        <a:bodyPr/>
        <a:lstStyle/>
        <a:p>
          <a:endParaRPr lang="fr-FR"/>
        </a:p>
      </dgm:t>
    </dgm:pt>
    <dgm:pt modelId="{98232C28-1BBE-CC45-BD15-E33203CEE3A8}">
      <dgm:prSet phldrT="[Text]"/>
      <dgm:spPr/>
      <dgm:t>
        <a:bodyPr/>
        <a:lstStyle/>
        <a:p>
          <a:r>
            <a:rPr lang="fr-FR" err="1" smtClean="0"/>
            <a:t>Procedural</a:t>
          </a:r>
          <a:r>
            <a:rPr lang="fr-FR" smtClean="0"/>
            <a:t> </a:t>
          </a:r>
          <a:r>
            <a:rPr lang="fr-FR" err="1" smtClean="0"/>
            <a:t>rights</a:t>
          </a:r>
          <a:endParaRPr lang="fr-FR"/>
        </a:p>
      </dgm:t>
    </dgm:pt>
    <dgm:pt modelId="{06DBAEEA-2E54-6E4B-8950-F3617AAD8BAE}" type="parTrans" cxnId="{0CEF9EB3-DB8E-1A44-A3E3-1B22008DF9FA}">
      <dgm:prSet/>
      <dgm:spPr/>
      <dgm:t>
        <a:bodyPr/>
        <a:lstStyle/>
        <a:p>
          <a:endParaRPr lang="fr-FR"/>
        </a:p>
      </dgm:t>
    </dgm:pt>
    <dgm:pt modelId="{1120F48F-6C1F-2141-8A1A-9D2E5BFFDEBA}" type="sibTrans" cxnId="{0CEF9EB3-DB8E-1A44-A3E3-1B22008DF9FA}">
      <dgm:prSet/>
      <dgm:spPr/>
      <dgm:t>
        <a:bodyPr/>
        <a:lstStyle/>
        <a:p>
          <a:endParaRPr lang="fr-FR"/>
        </a:p>
      </dgm:t>
    </dgm:pt>
    <dgm:pt modelId="{B4C1C290-3A0F-434C-9298-C28D36497380}">
      <dgm:prSet phldrT="[Text]" custT="1"/>
      <dgm:spPr/>
      <dgm:t>
        <a:bodyPr/>
        <a:lstStyle/>
        <a:p>
          <a:r>
            <a:rPr lang="en-US" sz="2000" b="1" smtClean="0"/>
            <a:t>The right to live in a healthy environment</a:t>
          </a:r>
          <a:endParaRPr lang="fr-FR" sz="2000"/>
        </a:p>
      </dgm:t>
    </dgm:pt>
    <dgm:pt modelId="{D76240FA-08D4-3F40-A43A-A68D37C77ED0}" type="parTrans" cxnId="{330912A9-AE9B-9A46-8E06-1B6ADB589B0F}">
      <dgm:prSet/>
      <dgm:spPr/>
      <dgm:t>
        <a:bodyPr/>
        <a:lstStyle/>
        <a:p>
          <a:endParaRPr lang="de-DE"/>
        </a:p>
      </dgm:t>
    </dgm:pt>
    <dgm:pt modelId="{4B01757B-27EB-4B4F-85E3-7C4FA0D01B44}" type="sibTrans" cxnId="{330912A9-AE9B-9A46-8E06-1B6ADB589B0F}">
      <dgm:prSet/>
      <dgm:spPr/>
      <dgm:t>
        <a:bodyPr/>
        <a:lstStyle/>
        <a:p>
          <a:endParaRPr lang="de-DE"/>
        </a:p>
      </dgm:t>
    </dgm:pt>
    <dgm:pt modelId="{3E473277-BAFB-414C-BC3B-AF8A3D5044CE}">
      <dgm:prSet phldrT="[Text]" custT="1"/>
      <dgm:spPr/>
      <dgm:t>
        <a:bodyPr/>
        <a:lstStyle/>
        <a:p>
          <a:r>
            <a:rPr lang="en-US" sz="2000" b="1" smtClean="0"/>
            <a:t>The right to life</a:t>
          </a:r>
          <a:endParaRPr lang="fr-FR" sz="2000"/>
        </a:p>
      </dgm:t>
    </dgm:pt>
    <dgm:pt modelId="{1DF16E95-3AF6-314C-B416-A63E5F286DC2}" type="parTrans" cxnId="{7FCA592C-B41E-8D41-8FF6-9F6E9EC17FFD}">
      <dgm:prSet/>
      <dgm:spPr/>
      <dgm:t>
        <a:bodyPr/>
        <a:lstStyle/>
        <a:p>
          <a:endParaRPr lang="de-DE"/>
        </a:p>
      </dgm:t>
    </dgm:pt>
    <dgm:pt modelId="{591CB84C-5AAD-154A-B72C-1B91E324219E}" type="sibTrans" cxnId="{7FCA592C-B41E-8D41-8FF6-9F6E9EC17FFD}">
      <dgm:prSet/>
      <dgm:spPr/>
      <dgm:t>
        <a:bodyPr/>
        <a:lstStyle/>
        <a:p>
          <a:endParaRPr lang="de-DE"/>
        </a:p>
      </dgm:t>
    </dgm:pt>
    <dgm:pt modelId="{10A5097B-8562-3D43-A9FD-50A9469A3CF0}">
      <dgm:prSet phldrT="[Text]" custT="1"/>
      <dgm:spPr/>
      <dgm:t>
        <a:bodyPr/>
        <a:lstStyle/>
        <a:p>
          <a:r>
            <a:rPr lang="en-US" sz="2000" b="1" smtClean="0"/>
            <a:t>The right to health</a:t>
          </a:r>
          <a:endParaRPr lang="fr-FR" sz="2000"/>
        </a:p>
      </dgm:t>
    </dgm:pt>
    <dgm:pt modelId="{0B97C2EA-B34E-714A-A634-2CDBD551D34D}" type="parTrans" cxnId="{D20D1D15-38FF-7045-819B-8E030652FEF1}">
      <dgm:prSet/>
      <dgm:spPr/>
      <dgm:t>
        <a:bodyPr/>
        <a:lstStyle/>
        <a:p>
          <a:endParaRPr lang="de-DE"/>
        </a:p>
      </dgm:t>
    </dgm:pt>
    <dgm:pt modelId="{B8AA6054-ABDD-F54B-B69B-2452AB0E8893}" type="sibTrans" cxnId="{D20D1D15-38FF-7045-819B-8E030652FEF1}">
      <dgm:prSet/>
      <dgm:spPr/>
      <dgm:t>
        <a:bodyPr/>
        <a:lstStyle/>
        <a:p>
          <a:endParaRPr lang="de-DE"/>
        </a:p>
      </dgm:t>
    </dgm:pt>
    <dgm:pt modelId="{53C85007-45AA-1C49-A871-350118E05163}">
      <dgm:prSet phldrT="[Text]" custT="1"/>
      <dgm:spPr/>
      <dgm:t>
        <a:bodyPr/>
        <a:lstStyle/>
        <a:p>
          <a:r>
            <a:rPr lang="en-US" sz="2000" b="1" smtClean="0"/>
            <a:t>The right to home and family life</a:t>
          </a:r>
          <a:endParaRPr lang="fr-FR" sz="2000"/>
        </a:p>
      </dgm:t>
    </dgm:pt>
    <dgm:pt modelId="{F85108EC-6C27-B04C-A790-7EB8F0043BE4}" type="parTrans" cxnId="{E7CC50B9-3CEA-C64D-838D-C845BB0EFA31}">
      <dgm:prSet/>
      <dgm:spPr/>
      <dgm:t>
        <a:bodyPr/>
        <a:lstStyle/>
        <a:p>
          <a:endParaRPr lang="de-DE"/>
        </a:p>
      </dgm:t>
    </dgm:pt>
    <dgm:pt modelId="{57E39BD6-6CFF-DC40-884C-33FFEF0ECFCD}" type="sibTrans" cxnId="{E7CC50B9-3CEA-C64D-838D-C845BB0EFA31}">
      <dgm:prSet/>
      <dgm:spPr/>
      <dgm:t>
        <a:bodyPr/>
        <a:lstStyle/>
        <a:p>
          <a:endParaRPr lang="de-DE"/>
        </a:p>
      </dgm:t>
    </dgm:pt>
    <dgm:pt modelId="{C9FF4E2C-0C15-4E43-A728-44682308BAA8}">
      <dgm:prSet phldrT="[Text]" custT="1"/>
      <dgm:spPr/>
      <dgm:t>
        <a:bodyPr/>
        <a:lstStyle/>
        <a:p>
          <a:r>
            <a:rPr lang="en-US" sz="2000" b="1" smtClean="0"/>
            <a:t>the right to an adequate standard of living</a:t>
          </a:r>
          <a:endParaRPr lang="fr-FR" sz="2000"/>
        </a:p>
      </dgm:t>
    </dgm:pt>
    <dgm:pt modelId="{8A3D2DE3-B58B-4444-8385-B342C7DFE26D}" type="parTrans" cxnId="{C70CA32B-D758-564D-94D9-ED40142DF896}">
      <dgm:prSet/>
      <dgm:spPr/>
      <dgm:t>
        <a:bodyPr/>
        <a:lstStyle/>
        <a:p>
          <a:endParaRPr lang="de-DE"/>
        </a:p>
      </dgm:t>
    </dgm:pt>
    <dgm:pt modelId="{0A36E675-11DC-1D49-A0B5-B048912ED54C}" type="sibTrans" cxnId="{C70CA32B-D758-564D-94D9-ED40142DF896}">
      <dgm:prSet/>
      <dgm:spPr/>
      <dgm:t>
        <a:bodyPr/>
        <a:lstStyle/>
        <a:p>
          <a:endParaRPr lang="de-DE"/>
        </a:p>
      </dgm:t>
    </dgm:pt>
    <dgm:pt modelId="{8D0EC718-B09C-2A4A-8952-A188E852DC5F}">
      <dgm:prSet phldrT="[Text]" custT="1"/>
      <dgm:spPr/>
      <dgm:t>
        <a:bodyPr/>
        <a:lstStyle/>
        <a:p>
          <a:r>
            <a:rPr lang="en-US" sz="2000" b="1" smtClean="0"/>
            <a:t>The right to peaceful enjoyment of property</a:t>
          </a:r>
          <a:endParaRPr lang="fr-FR" sz="2000"/>
        </a:p>
      </dgm:t>
    </dgm:pt>
    <dgm:pt modelId="{A3D10216-744C-EB47-B235-4586D64425F0}" type="parTrans" cxnId="{B79C12C9-316B-7543-97B8-9A10FD1538DF}">
      <dgm:prSet/>
      <dgm:spPr/>
      <dgm:t>
        <a:bodyPr/>
        <a:lstStyle/>
        <a:p>
          <a:endParaRPr lang="de-DE"/>
        </a:p>
      </dgm:t>
    </dgm:pt>
    <dgm:pt modelId="{3D6A3C9C-42C4-E84F-900F-C7A435601E33}" type="sibTrans" cxnId="{B79C12C9-316B-7543-97B8-9A10FD1538DF}">
      <dgm:prSet/>
      <dgm:spPr/>
      <dgm:t>
        <a:bodyPr/>
        <a:lstStyle/>
        <a:p>
          <a:endParaRPr lang="de-DE"/>
        </a:p>
      </dgm:t>
    </dgm:pt>
    <dgm:pt modelId="{39A9767A-9BA9-2A44-B897-BA233A6BA3D5}">
      <dgm:prSet phldrT="[Text]" custT="1"/>
      <dgm:spPr/>
      <dgm:t>
        <a:bodyPr/>
        <a:lstStyle/>
        <a:p>
          <a:r>
            <a:rPr lang="en-US" sz="2000" b="1" smtClean="0"/>
            <a:t>The right to receive and impart information</a:t>
          </a:r>
          <a:endParaRPr lang="fr-FR" sz="2000"/>
        </a:p>
      </dgm:t>
    </dgm:pt>
    <dgm:pt modelId="{B696269F-7EAB-D647-8FF3-F4C711CA1959}" type="parTrans" cxnId="{8D0C915C-38F9-C140-8032-5099870252B7}">
      <dgm:prSet/>
      <dgm:spPr/>
      <dgm:t>
        <a:bodyPr/>
        <a:lstStyle/>
        <a:p>
          <a:endParaRPr lang="de-DE"/>
        </a:p>
      </dgm:t>
    </dgm:pt>
    <dgm:pt modelId="{4568DBB3-996D-FA43-B8D6-33452D7355FF}" type="sibTrans" cxnId="{8D0C915C-38F9-C140-8032-5099870252B7}">
      <dgm:prSet/>
      <dgm:spPr/>
      <dgm:t>
        <a:bodyPr/>
        <a:lstStyle/>
        <a:p>
          <a:endParaRPr lang="de-DE"/>
        </a:p>
      </dgm:t>
    </dgm:pt>
    <dgm:pt modelId="{D7E0DCC1-D3AB-E34D-9A36-74491FECD4BA}">
      <dgm:prSet phldrT="[Text]" custT="1"/>
      <dgm:spPr/>
      <dgm:t>
        <a:bodyPr/>
        <a:lstStyle/>
        <a:p>
          <a:r>
            <a:rPr lang="en-US" sz="2800" smtClean="0"/>
            <a:t>democracy rights</a:t>
          </a:r>
          <a:endParaRPr lang="fr-FR" sz="2800"/>
        </a:p>
      </dgm:t>
    </dgm:pt>
    <dgm:pt modelId="{555F60DE-0B72-4941-B3A4-3D078D541B3A}" type="parTrans" cxnId="{558CC605-507F-BA45-9125-4D7A149C6443}">
      <dgm:prSet/>
      <dgm:spPr/>
      <dgm:t>
        <a:bodyPr/>
        <a:lstStyle/>
        <a:p>
          <a:endParaRPr lang="de-DE"/>
        </a:p>
      </dgm:t>
    </dgm:pt>
    <dgm:pt modelId="{10FEFA46-CA01-B844-91B0-509C37AE6F1C}" type="sibTrans" cxnId="{558CC605-507F-BA45-9125-4D7A149C6443}">
      <dgm:prSet/>
      <dgm:spPr/>
      <dgm:t>
        <a:bodyPr/>
        <a:lstStyle/>
        <a:p>
          <a:endParaRPr lang="de-DE"/>
        </a:p>
      </dgm:t>
    </dgm:pt>
    <dgm:pt modelId="{81C73F0E-1CB3-E341-87D8-8DA16E690DF7}">
      <dgm:prSet phldrT="[Text]" custT="1"/>
      <dgm:spPr/>
      <dgm:t>
        <a:bodyPr/>
        <a:lstStyle/>
        <a:p>
          <a:r>
            <a:rPr lang="en-US" sz="2800" smtClean="0"/>
            <a:t>Access to information, </a:t>
          </a:r>
          <a:endParaRPr lang="fr-FR" sz="2800"/>
        </a:p>
      </dgm:t>
    </dgm:pt>
    <dgm:pt modelId="{2313D28C-D602-154D-BFA2-6188114BA406}" type="parTrans" cxnId="{B577728D-CEBB-444E-A19D-3FFC62F56150}">
      <dgm:prSet/>
      <dgm:spPr/>
      <dgm:t>
        <a:bodyPr/>
        <a:lstStyle/>
        <a:p>
          <a:endParaRPr lang="de-DE"/>
        </a:p>
      </dgm:t>
    </dgm:pt>
    <dgm:pt modelId="{C3AD426B-1F26-F943-88B5-5858A47CFD94}" type="sibTrans" cxnId="{B577728D-CEBB-444E-A19D-3FFC62F56150}">
      <dgm:prSet/>
      <dgm:spPr/>
      <dgm:t>
        <a:bodyPr/>
        <a:lstStyle/>
        <a:p>
          <a:endParaRPr lang="de-DE"/>
        </a:p>
      </dgm:t>
    </dgm:pt>
    <dgm:pt modelId="{6EEF7E7A-1E04-B949-9BFB-D83CA7CEF8EF}">
      <dgm:prSet phldrT="[Text]" custT="1"/>
      <dgm:spPr/>
      <dgm:t>
        <a:bodyPr/>
        <a:lstStyle/>
        <a:p>
          <a:r>
            <a:rPr lang="en-US" sz="2800" smtClean="0"/>
            <a:t>to participation</a:t>
          </a:r>
          <a:endParaRPr lang="fr-FR" sz="2800"/>
        </a:p>
      </dgm:t>
    </dgm:pt>
    <dgm:pt modelId="{9339EF65-5DFB-A847-BF4C-5775F1CF7AA1}" type="parTrans" cxnId="{D74EEDC9-9412-2A44-8454-3AA879083B51}">
      <dgm:prSet/>
      <dgm:spPr/>
      <dgm:t>
        <a:bodyPr/>
        <a:lstStyle/>
        <a:p>
          <a:endParaRPr lang="de-DE"/>
        </a:p>
      </dgm:t>
    </dgm:pt>
    <dgm:pt modelId="{D5AFDFA6-7060-5C4E-840E-C0EEC54F3043}" type="sibTrans" cxnId="{D74EEDC9-9412-2A44-8454-3AA879083B51}">
      <dgm:prSet/>
      <dgm:spPr/>
      <dgm:t>
        <a:bodyPr/>
        <a:lstStyle/>
        <a:p>
          <a:endParaRPr lang="de-DE"/>
        </a:p>
      </dgm:t>
    </dgm:pt>
    <dgm:pt modelId="{1846FB0A-E048-BD4E-923A-027E99E5C6A9}">
      <dgm:prSet phldrT="[Text]" custT="1"/>
      <dgm:spPr/>
      <dgm:t>
        <a:bodyPr/>
        <a:lstStyle/>
        <a:p>
          <a:r>
            <a:rPr lang="en-US" sz="2800" smtClean="0"/>
            <a:t> to consultation</a:t>
          </a:r>
          <a:endParaRPr lang="fr-FR" sz="2800"/>
        </a:p>
      </dgm:t>
    </dgm:pt>
    <dgm:pt modelId="{02A0EEBB-2FF7-C345-806A-89BF8F5CB3CD}" type="parTrans" cxnId="{16D0DD23-F2A8-2B47-93DF-7DD634A1018B}">
      <dgm:prSet/>
      <dgm:spPr/>
      <dgm:t>
        <a:bodyPr/>
        <a:lstStyle/>
        <a:p>
          <a:endParaRPr lang="de-DE"/>
        </a:p>
      </dgm:t>
    </dgm:pt>
    <dgm:pt modelId="{F5C01AB1-1272-F148-98B6-135BB1144AD9}" type="sibTrans" cxnId="{16D0DD23-F2A8-2B47-93DF-7DD634A1018B}">
      <dgm:prSet/>
      <dgm:spPr/>
      <dgm:t>
        <a:bodyPr/>
        <a:lstStyle/>
        <a:p>
          <a:endParaRPr lang="de-DE"/>
        </a:p>
      </dgm:t>
    </dgm:pt>
    <dgm:pt modelId="{FDD301B6-4AD4-E548-A780-1666E21FF15A}">
      <dgm:prSet phldrT="[Text]" custT="1"/>
      <dgm:spPr/>
      <dgm:t>
        <a:bodyPr/>
        <a:lstStyle/>
        <a:p>
          <a:r>
            <a:rPr lang="en-US" sz="2800" smtClean="0"/>
            <a:t>consent</a:t>
          </a:r>
          <a:endParaRPr lang="fr-FR" sz="2800"/>
        </a:p>
      </dgm:t>
    </dgm:pt>
    <dgm:pt modelId="{DBB21F94-5BCE-B041-BE8A-0CFD82A05EBB}" type="parTrans" cxnId="{C8E3BD4D-B8A4-0A4E-A52A-87FD051FA7A2}">
      <dgm:prSet/>
      <dgm:spPr/>
      <dgm:t>
        <a:bodyPr/>
        <a:lstStyle/>
        <a:p>
          <a:endParaRPr lang="de-DE"/>
        </a:p>
      </dgm:t>
    </dgm:pt>
    <dgm:pt modelId="{96E8A43C-3395-EF47-B589-54B54F7B864A}" type="sibTrans" cxnId="{C8E3BD4D-B8A4-0A4E-A52A-87FD051FA7A2}">
      <dgm:prSet/>
      <dgm:spPr/>
      <dgm:t>
        <a:bodyPr/>
        <a:lstStyle/>
        <a:p>
          <a:endParaRPr lang="de-DE"/>
        </a:p>
      </dgm:t>
    </dgm:pt>
    <dgm:pt modelId="{9279653B-369A-1D43-A8B5-0A0D663D2D48}" type="pres">
      <dgm:prSet presAssocID="{C2C03D68-B863-ED41-964C-70CDEDCF0DAA}" presName="Name0" presStyleCnt="0">
        <dgm:presLayoutVars>
          <dgm:dir/>
          <dgm:animLvl val="lvl"/>
          <dgm:resizeHandles val="exact"/>
        </dgm:presLayoutVars>
      </dgm:prSet>
      <dgm:spPr/>
      <dgm:t>
        <a:bodyPr/>
        <a:lstStyle/>
        <a:p>
          <a:endParaRPr lang="fr-FR"/>
        </a:p>
      </dgm:t>
    </dgm:pt>
    <dgm:pt modelId="{6C820F3B-AEDB-9648-9DCD-380E5668DA1F}" type="pres">
      <dgm:prSet presAssocID="{A5CEF967-9079-8544-B997-A6DCB5315F05}" presName="composite" presStyleCnt="0"/>
      <dgm:spPr/>
    </dgm:pt>
    <dgm:pt modelId="{E5778857-EE10-284F-832E-A5230BBACB2D}" type="pres">
      <dgm:prSet presAssocID="{A5CEF967-9079-8544-B997-A6DCB5315F05}" presName="parTx" presStyleLbl="alignNode1" presStyleIdx="0" presStyleCnt="2">
        <dgm:presLayoutVars>
          <dgm:chMax val="0"/>
          <dgm:chPref val="0"/>
          <dgm:bulletEnabled val="1"/>
        </dgm:presLayoutVars>
      </dgm:prSet>
      <dgm:spPr/>
      <dgm:t>
        <a:bodyPr/>
        <a:lstStyle/>
        <a:p>
          <a:endParaRPr lang="fr-FR"/>
        </a:p>
      </dgm:t>
    </dgm:pt>
    <dgm:pt modelId="{DD7CBB76-B78C-AC41-92C6-D095CBC8E02D}" type="pres">
      <dgm:prSet presAssocID="{A5CEF967-9079-8544-B997-A6DCB5315F05}" presName="desTx" presStyleLbl="alignAccFollowNode1" presStyleIdx="0" presStyleCnt="2">
        <dgm:presLayoutVars>
          <dgm:bulletEnabled val="1"/>
        </dgm:presLayoutVars>
      </dgm:prSet>
      <dgm:spPr/>
      <dgm:t>
        <a:bodyPr/>
        <a:lstStyle/>
        <a:p>
          <a:endParaRPr lang="fr-FR"/>
        </a:p>
      </dgm:t>
    </dgm:pt>
    <dgm:pt modelId="{714560E0-2F73-EE4F-B481-D730A0C9A179}" type="pres">
      <dgm:prSet presAssocID="{D2472DFB-09AC-D049-BF2E-40C9F6943A99}" presName="space" presStyleCnt="0"/>
      <dgm:spPr/>
    </dgm:pt>
    <dgm:pt modelId="{FB646977-9B42-024D-BE05-813D876FB362}" type="pres">
      <dgm:prSet presAssocID="{98232C28-1BBE-CC45-BD15-E33203CEE3A8}" presName="composite" presStyleCnt="0"/>
      <dgm:spPr/>
    </dgm:pt>
    <dgm:pt modelId="{A1273615-531B-B04A-A1CE-DFCF6E1CCED8}" type="pres">
      <dgm:prSet presAssocID="{98232C28-1BBE-CC45-BD15-E33203CEE3A8}" presName="parTx" presStyleLbl="alignNode1" presStyleIdx="1" presStyleCnt="2">
        <dgm:presLayoutVars>
          <dgm:chMax val="0"/>
          <dgm:chPref val="0"/>
          <dgm:bulletEnabled val="1"/>
        </dgm:presLayoutVars>
      </dgm:prSet>
      <dgm:spPr/>
      <dgm:t>
        <a:bodyPr/>
        <a:lstStyle/>
        <a:p>
          <a:endParaRPr lang="fr-FR"/>
        </a:p>
      </dgm:t>
    </dgm:pt>
    <dgm:pt modelId="{F5F2DB08-1DBA-6146-9AA3-F102EE305CB8}" type="pres">
      <dgm:prSet presAssocID="{98232C28-1BBE-CC45-BD15-E33203CEE3A8}" presName="desTx" presStyleLbl="alignAccFollowNode1" presStyleIdx="1" presStyleCnt="2">
        <dgm:presLayoutVars>
          <dgm:bulletEnabled val="1"/>
        </dgm:presLayoutVars>
      </dgm:prSet>
      <dgm:spPr/>
      <dgm:t>
        <a:bodyPr/>
        <a:lstStyle/>
        <a:p>
          <a:endParaRPr lang="fr-FR"/>
        </a:p>
      </dgm:t>
    </dgm:pt>
  </dgm:ptLst>
  <dgm:cxnLst>
    <dgm:cxn modelId="{AA7EF132-B1D7-5C4F-A74B-A037D2C04D46}" type="presOf" srcId="{C2C03D68-B863-ED41-964C-70CDEDCF0DAA}" destId="{9279653B-369A-1D43-A8B5-0A0D663D2D48}" srcOrd="0" destOrd="0" presId="urn:microsoft.com/office/officeart/2005/8/layout/hList1"/>
    <dgm:cxn modelId="{7FCA592C-B41E-8D41-8FF6-9F6E9EC17FFD}" srcId="{A5CEF967-9079-8544-B997-A6DCB5315F05}" destId="{3E473277-BAFB-414C-BC3B-AF8A3D5044CE}" srcOrd="1" destOrd="0" parTransId="{1DF16E95-3AF6-314C-B416-A63E5F286DC2}" sibTransId="{591CB84C-5AAD-154A-B72C-1B91E324219E}"/>
    <dgm:cxn modelId="{A7209809-4051-4E4E-A767-48A9B102B1A6}" type="presOf" srcId="{B4C1C290-3A0F-434C-9298-C28D36497380}" destId="{DD7CBB76-B78C-AC41-92C6-D095CBC8E02D}" srcOrd="0" destOrd="0" presId="urn:microsoft.com/office/officeart/2005/8/layout/hList1"/>
    <dgm:cxn modelId="{558CC605-507F-BA45-9125-4D7A149C6443}" srcId="{98232C28-1BBE-CC45-BD15-E33203CEE3A8}" destId="{D7E0DCC1-D3AB-E34D-9A36-74491FECD4BA}" srcOrd="0" destOrd="0" parTransId="{555F60DE-0B72-4941-B3A4-3D078D541B3A}" sibTransId="{10FEFA46-CA01-B844-91B0-509C37AE6F1C}"/>
    <dgm:cxn modelId="{C1263223-AE3E-764C-83C2-30400F3B0677}" type="presOf" srcId="{C9FF4E2C-0C15-4E43-A728-44682308BAA8}" destId="{DD7CBB76-B78C-AC41-92C6-D095CBC8E02D}" srcOrd="0" destOrd="4" presId="urn:microsoft.com/office/officeart/2005/8/layout/hList1"/>
    <dgm:cxn modelId="{C2BF372E-B5AC-EF4E-8D86-2397F1464E75}" type="presOf" srcId="{98232C28-1BBE-CC45-BD15-E33203CEE3A8}" destId="{A1273615-531B-B04A-A1CE-DFCF6E1CCED8}" srcOrd="0" destOrd="0" presId="urn:microsoft.com/office/officeart/2005/8/layout/hList1"/>
    <dgm:cxn modelId="{370B46F3-2B2F-0141-B06C-C6134753FEAC}" type="presOf" srcId="{D7E0DCC1-D3AB-E34D-9A36-74491FECD4BA}" destId="{F5F2DB08-1DBA-6146-9AA3-F102EE305CB8}" srcOrd="0" destOrd="0" presId="urn:microsoft.com/office/officeart/2005/8/layout/hList1"/>
    <dgm:cxn modelId="{D20D1D15-38FF-7045-819B-8E030652FEF1}" srcId="{A5CEF967-9079-8544-B997-A6DCB5315F05}" destId="{10A5097B-8562-3D43-A9FD-50A9469A3CF0}" srcOrd="2" destOrd="0" parTransId="{0B97C2EA-B34E-714A-A634-2CDBD551D34D}" sibTransId="{B8AA6054-ABDD-F54B-B69B-2452AB0E8893}"/>
    <dgm:cxn modelId="{8D0C915C-38F9-C140-8032-5099870252B7}" srcId="{A5CEF967-9079-8544-B997-A6DCB5315F05}" destId="{39A9767A-9BA9-2A44-B897-BA233A6BA3D5}" srcOrd="6" destOrd="0" parTransId="{B696269F-7EAB-D647-8FF3-F4C711CA1959}" sibTransId="{4568DBB3-996D-FA43-B8D6-33452D7355FF}"/>
    <dgm:cxn modelId="{B79C12C9-316B-7543-97B8-9A10FD1538DF}" srcId="{A5CEF967-9079-8544-B997-A6DCB5315F05}" destId="{8D0EC718-B09C-2A4A-8952-A188E852DC5F}" srcOrd="5" destOrd="0" parTransId="{A3D10216-744C-EB47-B235-4586D64425F0}" sibTransId="{3D6A3C9C-42C4-E84F-900F-C7A435601E33}"/>
    <dgm:cxn modelId="{C302F39F-E8BB-FD4D-8FCE-42F0C4071ADB}" type="presOf" srcId="{FDD301B6-4AD4-E548-A780-1666E21FF15A}" destId="{F5F2DB08-1DBA-6146-9AA3-F102EE305CB8}" srcOrd="0" destOrd="4" presId="urn:microsoft.com/office/officeart/2005/8/layout/hList1"/>
    <dgm:cxn modelId="{555E7BDE-8A3D-4E4F-9E22-A5B7CC517CAE}" type="presOf" srcId="{81C73F0E-1CB3-E341-87D8-8DA16E690DF7}" destId="{F5F2DB08-1DBA-6146-9AA3-F102EE305CB8}" srcOrd="0" destOrd="1" presId="urn:microsoft.com/office/officeart/2005/8/layout/hList1"/>
    <dgm:cxn modelId="{B577728D-CEBB-444E-A19D-3FFC62F56150}" srcId="{D7E0DCC1-D3AB-E34D-9A36-74491FECD4BA}" destId="{81C73F0E-1CB3-E341-87D8-8DA16E690DF7}" srcOrd="0" destOrd="0" parTransId="{2313D28C-D602-154D-BFA2-6188114BA406}" sibTransId="{C3AD426B-1F26-F943-88B5-5858A47CFD94}"/>
    <dgm:cxn modelId="{08A75EA1-AF05-D041-B7BC-E6A139ABA7FE}" type="presOf" srcId="{39A9767A-9BA9-2A44-B897-BA233A6BA3D5}" destId="{DD7CBB76-B78C-AC41-92C6-D095CBC8E02D}" srcOrd="0" destOrd="6" presId="urn:microsoft.com/office/officeart/2005/8/layout/hList1"/>
    <dgm:cxn modelId="{330912A9-AE9B-9A46-8E06-1B6ADB589B0F}" srcId="{A5CEF967-9079-8544-B997-A6DCB5315F05}" destId="{B4C1C290-3A0F-434C-9298-C28D36497380}" srcOrd="0" destOrd="0" parTransId="{D76240FA-08D4-3F40-A43A-A68D37C77ED0}" sibTransId="{4B01757B-27EB-4B4F-85E3-7C4FA0D01B44}"/>
    <dgm:cxn modelId="{751212BD-3880-3343-B241-DDA680C98F6D}" srcId="{C2C03D68-B863-ED41-964C-70CDEDCF0DAA}" destId="{A5CEF967-9079-8544-B997-A6DCB5315F05}" srcOrd="0" destOrd="0" parTransId="{8422B6FB-FB6B-A749-B20A-7493D6CC24CA}" sibTransId="{D2472DFB-09AC-D049-BF2E-40C9F6943A99}"/>
    <dgm:cxn modelId="{F02F7D70-EAD3-344F-9CAC-5D55AC3D7364}" type="presOf" srcId="{10A5097B-8562-3D43-A9FD-50A9469A3CF0}" destId="{DD7CBB76-B78C-AC41-92C6-D095CBC8E02D}" srcOrd="0" destOrd="2" presId="urn:microsoft.com/office/officeart/2005/8/layout/hList1"/>
    <dgm:cxn modelId="{C70CA32B-D758-564D-94D9-ED40142DF896}" srcId="{A5CEF967-9079-8544-B997-A6DCB5315F05}" destId="{C9FF4E2C-0C15-4E43-A728-44682308BAA8}" srcOrd="4" destOrd="0" parTransId="{8A3D2DE3-B58B-4444-8385-B342C7DFE26D}" sibTransId="{0A36E675-11DC-1D49-A0B5-B048912ED54C}"/>
    <dgm:cxn modelId="{E7CC50B9-3CEA-C64D-838D-C845BB0EFA31}" srcId="{A5CEF967-9079-8544-B997-A6DCB5315F05}" destId="{53C85007-45AA-1C49-A871-350118E05163}" srcOrd="3" destOrd="0" parTransId="{F85108EC-6C27-B04C-A790-7EB8F0043BE4}" sibTransId="{57E39BD6-6CFF-DC40-884C-33FFEF0ECFCD}"/>
    <dgm:cxn modelId="{64737B61-EF90-B049-BBAC-92F384BB68BC}" type="presOf" srcId="{3E473277-BAFB-414C-BC3B-AF8A3D5044CE}" destId="{DD7CBB76-B78C-AC41-92C6-D095CBC8E02D}" srcOrd="0" destOrd="1" presId="urn:microsoft.com/office/officeart/2005/8/layout/hList1"/>
    <dgm:cxn modelId="{B25B25AC-0C0B-8B47-BCFE-3373CA535044}" type="presOf" srcId="{1846FB0A-E048-BD4E-923A-027E99E5C6A9}" destId="{F5F2DB08-1DBA-6146-9AA3-F102EE305CB8}" srcOrd="0" destOrd="3" presId="urn:microsoft.com/office/officeart/2005/8/layout/hList1"/>
    <dgm:cxn modelId="{D2CA901C-17DD-3045-9C8B-B8407EF73244}" type="presOf" srcId="{53C85007-45AA-1C49-A871-350118E05163}" destId="{DD7CBB76-B78C-AC41-92C6-D095CBC8E02D}" srcOrd="0" destOrd="3" presId="urn:microsoft.com/office/officeart/2005/8/layout/hList1"/>
    <dgm:cxn modelId="{0229BCDA-B676-D54D-9D46-386621A99D20}" type="presOf" srcId="{A5CEF967-9079-8544-B997-A6DCB5315F05}" destId="{E5778857-EE10-284F-832E-A5230BBACB2D}" srcOrd="0" destOrd="0" presId="urn:microsoft.com/office/officeart/2005/8/layout/hList1"/>
    <dgm:cxn modelId="{16D0DD23-F2A8-2B47-93DF-7DD634A1018B}" srcId="{D7E0DCC1-D3AB-E34D-9A36-74491FECD4BA}" destId="{1846FB0A-E048-BD4E-923A-027E99E5C6A9}" srcOrd="2" destOrd="0" parTransId="{02A0EEBB-2FF7-C345-806A-89BF8F5CB3CD}" sibTransId="{F5C01AB1-1272-F148-98B6-135BB1144AD9}"/>
    <dgm:cxn modelId="{0CEF9EB3-DB8E-1A44-A3E3-1B22008DF9FA}" srcId="{C2C03D68-B863-ED41-964C-70CDEDCF0DAA}" destId="{98232C28-1BBE-CC45-BD15-E33203CEE3A8}" srcOrd="1" destOrd="0" parTransId="{06DBAEEA-2E54-6E4B-8950-F3617AAD8BAE}" sibTransId="{1120F48F-6C1F-2141-8A1A-9D2E5BFFDEBA}"/>
    <dgm:cxn modelId="{A17D089A-5750-7249-AF87-6D94351C9642}" type="presOf" srcId="{6EEF7E7A-1E04-B949-9BFB-D83CA7CEF8EF}" destId="{F5F2DB08-1DBA-6146-9AA3-F102EE305CB8}" srcOrd="0" destOrd="2" presId="urn:microsoft.com/office/officeart/2005/8/layout/hList1"/>
    <dgm:cxn modelId="{DD29A148-4DB1-6744-A014-449E11B4B5B7}" type="presOf" srcId="{8D0EC718-B09C-2A4A-8952-A188E852DC5F}" destId="{DD7CBB76-B78C-AC41-92C6-D095CBC8E02D}" srcOrd="0" destOrd="5" presId="urn:microsoft.com/office/officeart/2005/8/layout/hList1"/>
    <dgm:cxn modelId="{C8E3BD4D-B8A4-0A4E-A52A-87FD051FA7A2}" srcId="{D7E0DCC1-D3AB-E34D-9A36-74491FECD4BA}" destId="{FDD301B6-4AD4-E548-A780-1666E21FF15A}" srcOrd="3" destOrd="0" parTransId="{DBB21F94-5BCE-B041-BE8A-0CFD82A05EBB}" sibTransId="{96E8A43C-3395-EF47-B589-54B54F7B864A}"/>
    <dgm:cxn modelId="{D74EEDC9-9412-2A44-8454-3AA879083B51}" srcId="{D7E0DCC1-D3AB-E34D-9A36-74491FECD4BA}" destId="{6EEF7E7A-1E04-B949-9BFB-D83CA7CEF8EF}" srcOrd="1" destOrd="0" parTransId="{9339EF65-5DFB-A847-BF4C-5775F1CF7AA1}" sibTransId="{D5AFDFA6-7060-5C4E-840E-C0EEC54F3043}"/>
    <dgm:cxn modelId="{E2F83A05-FEC5-AD45-9E85-A220099BCE06}" type="presParOf" srcId="{9279653B-369A-1D43-A8B5-0A0D663D2D48}" destId="{6C820F3B-AEDB-9648-9DCD-380E5668DA1F}" srcOrd="0" destOrd="0" presId="urn:microsoft.com/office/officeart/2005/8/layout/hList1"/>
    <dgm:cxn modelId="{2E1B756C-3E83-B446-BC3B-4242E20575F2}" type="presParOf" srcId="{6C820F3B-AEDB-9648-9DCD-380E5668DA1F}" destId="{E5778857-EE10-284F-832E-A5230BBACB2D}" srcOrd="0" destOrd="0" presId="urn:microsoft.com/office/officeart/2005/8/layout/hList1"/>
    <dgm:cxn modelId="{7E2C7154-78BB-4F4D-9BA3-0150CCA97FE0}" type="presParOf" srcId="{6C820F3B-AEDB-9648-9DCD-380E5668DA1F}" destId="{DD7CBB76-B78C-AC41-92C6-D095CBC8E02D}" srcOrd="1" destOrd="0" presId="urn:microsoft.com/office/officeart/2005/8/layout/hList1"/>
    <dgm:cxn modelId="{F0F18FF4-5E5A-F64F-AE9C-91095FCC95CB}" type="presParOf" srcId="{9279653B-369A-1D43-A8B5-0A0D663D2D48}" destId="{714560E0-2F73-EE4F-B481-D730A0C9A179}" srcOrd="1" destOrd="0" presId="urn:microsoft.com/office/officeart/2005/8/layout/hList1"/>
    <dgm:cxn modelId="{2A82191F-4F7B-4641-8D3A-338CC3FB73E7}" type="presParOf" srcId="{9279653B-369A-1D43-A8B5-0A0D663D2D48}" destId="{FB646977-9B42-024D-BE05-813D876FB362}" srcOrd="2" destOrd="0" presId="urn:microsoft.com/office/officeart/2005/8/layout/hList1"/>
    <dgm:cxn modelId="{AA56E775-40A5-3E46-B544-1971E77D1F58}" type="presParOf" srcId="{FB646977-9B42-024D-BE05-813D876FB362}" destId="{A1273615-531B-B04A-A1CE-DFCF6E1CCED8}" srcOrd="0" destOrd="0" presId="urn:microsoft.com/office/officeart/2005/8/layout/hList1"/>
    <dgm:cxn modelId="{BCE7D484-5725-AC48-8D02-DFDD201BD287}" type="presParOf" srcId="{FB646977-9B42-024D-BE05-813D876FB362}" destId="{F5F2DB08-1DBA-6146-9AA3-F102EE305CB8}"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C2C03D68-B863-ED41-964C-70CDEDCF0DAA}" type="doc">
      <dgm:prSet loTypeId="urn:microsoft.com/office/officeart/2005/8/layout/hList1" loCatId="" qsTypeId="urn:microsoft.com/office/officeart/2005/8/quickstyle/simple4" qsCatId="simple" csTypeId="urn:microsoft.com/office/officeart/2005/8/colors/colorful1" csCatId="colorful" phldr="1"/>
      <dgm:spPr/>
      <dgm:t>
        <a:bodyPr/>
        <a:lstStyle/>
        <a:p>
          <a:endParaRPr lang="fr-FR"/>
        </a:p>
      </dgm:t>
    </dgm:pt>
    <dgm:pt modelId="{A5CEF967-9079-8544-B997-A6DCB5315F05}">
      <dgm:prSet phldrT="[Text]"/>
      <dgm:spPr/>
      <dgm:t>
        <a:bodyPr/>
        <a:lstStyle/>
        <a:p>
          <a:r>
            <a:rPr lang="fr-FR" smtClean="0"/>
            <a:t>Substantive </a:t>
          </a:r>
          <a:r>
            <a:rPr lang="fr-FR" err="1" smtClean="0"/>
            <a:t>rights</a:t>
          </a:r>
          <a:endParaRPr lang="fr-FR"/>
        </a:p>
      </dgm:t>
    </dgm:pt>
    <dgm:pt modelId="{8422B6FB-FB6B-A749-B20A-7493D6CC24CA}" type="parTrans" cxnId="{751212BD-3880-3343-B241-DDA680C98F6D}">
      <dgm:prSet/>
      <dgm:spPr/>
      <dgm:t>
        <a:bodyPr/>
        <a:lstStyle/>
        <a:p>
          <a:endParaRPr lang="fr-FR"/>
        </a:p>
      </dgm:t>
    </dgm:pt>
    <dgm:pt modelId="{D2472DFB-09AC-D049-BF2E-40C9F6943A99}" type="sibTrans" cxnId="{751212BD-3880-3343-B241-DDA680C98F6D}">
      <dgm:prSet/>
      <dgm:spPr/>
      <dgm:t>
        <a:bodyPr/>
        <a:lstStyle/>
        <a:p>
          <a:endParaRPr lang="fr-FR"/>
        </a:p>
      </dgm:t>
    </dgm:pt>
    <dgm:pt modelId="{98232C28-1BBE-CC45-BD15-E33203CEE3A8}">
      <dgm:prSet phldrT="[Text]"/>
      <dgm:spPr/>
      <dgm:t>
        <a:bodyPr/>
        <a:lstStyle/>
        <a:p>
          <a:r>
            <a:rPr lang="fr-FR" err="1" smtClean="0"/>
            <a:t>Procedural</a:t>
          </a:r>
          <a:r>
            <a:rPr lang="fr-FR" smtClean="0"/>
            <a:t> </a:t>
          </a:r>
          <a:r>
            <a:rPr lang="fr-FR" err="1" smtClean="0"/>
            <a:t>rights</a:t>
          </a:r>
          <a:endParaRPr lang="fr-FR"/>
        </a:p>
      </dgm:t>
    </dgm:pt>
    <dgm:pt modelId="{06DBAEEA-2E54-6E4B-8950-F3617AAD8BAE}" type="parTrans" cxnId="{0CEF9EB3-DB8E-1A44-A3E3-1B22008DF9FA}">
      <dgm:prSet/>
      <dgm:spPr/>
      <dgm:t>
        <a:bodyPr/>
        <a:lstStyle/>
        <a:p>
          <a:endParaRPr lang="fr-FR"/>
        </a:p>
      </dgm:t>
    </dgm:pt>
    <dgm:pt modelId="{1120F48F-6C1F-2141-8A1A-9D2E5BFFDEBA}" type="sibTrans" cxnId="{0CEF9EB3-DB8E-1A44-A3E3-1B22008DF9FA}">
      <dgm:prSet/>
      <dgm:spPr/>
      <dgm:t>
        <a:bodyPr/>
        <a:lstStyle/>
        <a:p>
          <a:endParaRPr lang="fr-FR"/>
        </a:p>
      </dgm:t>
    </dgm:pt>
    <dgm:pt modelId="{B4C1C290-3A0F-434C-9298-C28D36497380}">
      <dgm:prSet phldrT="[Text]" custT="1"/>
      <dgm:spPr/>
      <dgm:t>
        <a:bodyPr/>
        <a:lstStyle/>
        <a:p>
          <a:r>
            <a:rPr lang="en-US" sz="2000" b="1" smtClean="0"/>
            <a:t>The right to live in a healthy environment</a:t>
          </a:r>
          <a:endParaRPr lang="fr-FR" sz="2000"/>
        </a:p>
      </dgm:t>
    </dgm:pt>
    <dgm:pt modelId="{D76240FA-08D4-3F40-A43A-A68D37C77ED0}" type="parTrans" cxnId="{330912A9-AE9B-9A46-8E06-1B6ADB589B0F}">
      <dgm:prSet/>
      <dgm:spPr/>
      <dgm:t>
        <a:bodyPr/>
        <a:lstStyle/>
        <a:p>
          <a:endParaRPr lang="de-DE"/>
        </a:p>
      </dgm:t>
    </dgm:pt>
    <dgm:pt modelId="{4B01757B-27EB-4B4F-85E3-7C4FA0D01B44}" type="sibTrans" cxnId="{330912A9-AE9B-9A46-8E06-1B6ADB589B0F}">
      <dgm:prSet/>
      <dgm:spPr/>
      <dgm:t>
        <a:bodyPr/>
        <a:lstStyle/>
        <a:p>
          <a:endParaRPr lang="de-DE"/>
        </a:p>
      </dgm:t>
    </dgm:pt>
    <dgm:pt modelId="{3E473277-BAFB-414C-BC3B-AF8A3D5044CE}">
      <dgm:prSet phldrT="[Text]" custT="1"/>
      <dgm:spPr/>
      <dgm:t>
        <a:bodyPr/>
        <a:lstStyle/>
        <a:p>
          <a:r>
            <a:rPr lang="en-US" sz="2000" b="1" smtClean="0"/>
            <a:t>The right to life</a:t>
          </a:r>
          <a:endParaRPr lang="fr-FR" sz="2000"/>
        </a:p>
      </dgm:t>
    </dgm:pt>
    <dgm:pt modelId="{1DF16E95-3AF6-314C-B416-A63E5F286DC2}" type="parTrans" cxnId="{7FCA592C-B41E-8D41-8FF6-9F6E9EC17FFD}">
      <dgm:prSet/>
      <dgm:spPr/>
      <dgm:t>
        <a:bodyPr/>
        <a:lstStyle/>
        <a:p>
          <a:endParaRPr lang="de-DE"/>
        </a:p>
      </dgm:t>
    </dgm:pt>
    <dgm:pt modelId="{591CB84C-5AAD-154A-B72C-1B91E324219E}" type="sibTrans" cxnId="{7FCA592C-B41E-8D41-8FF6-9F6E9EC17FFD}">
      <dgm:prSet/>
      <dgm:spPr/>
      <dgm:t>
        <a:bodyPr/>
        <a:lstStyle/>
        <a:p>
          <a:endParaRPr lang="de-DE"/>
        </a:p>
      </dgm:t>
    </dgm:pt>
    <dgm:pt modelId="{10A5097B-8562-3D43-A9FD-50A9469A3CF0}">
      <dgm:prSet phldrT="[Text]" custT="1"/>
      <dgm:spPr/>
      <dgm:t>
        <a:bodyPr/>
        <a:lstStyle/>
        <a:p>
          <a:r>
            <a:rPr lang="en-US" sz="2000" b="1" smtClean="0"/>
            <a:t>The right to health</a:t>
          </a:r>
          <a:endParaRPr lang="fr-FR" sz="2000"/>
        </a:p>
      </dgm:t>
    </dgm:pt>
    <dgm:pt modelId="{0B97C2EA-B34E-714A-A634-2CDBD551D34D}" type="parTrans" cxnId="{D20D1D15-38FF-7045-819B-8E030652FEF1}">
      <dgm:prSet/>
      <dgm:spPr/>
      <dgm:t>
        <a:bodyPr/>
        <a:lstStyle/>
        <a:p>
          <a:endParaRPr lang="de-DE"/>
        </a:p>
      </dgm:t>
    </dgm:pt>
    <dgm:pt modelId="{B8AA6054-ABDD-F54B-B69B-2452AB0E8893}" type="sibTrans" cxnId="{D20D1D15-38FF-7045-819B-8E030652FEF1}">
      <dgm:prSet/>
      <dgm:spPr/>
      <dgm:t>
        <a:bodyPr/>
        <a:lstStyle/>
        <a:p>
          <a:endParaRPr lang="de-DE"/>
        </a:p>
      </dgm:t>
    </dgm:pt>
    <dgm:pt modelId="{53C85007-45AA-1C49-A871-350118E05163}">
      <dgm:prSet phldrT="[Text]" custT="1"/>
      <dgm:spPr/>
      <dgm:t>
        <a:bodyPr/>
        <a:lstStyle/>
        <a:p>
          <a:r>
            <a:rPr lang="en-US" sz="2000" b="1" smtClean="0"/>
            <a:t>The right to home and family life</a:t>
          </a:r>
          <a:endParaRPr lang="fr-FR" sz="2000"/>
        </a:p>
      </dgm:t>
    </dgm:pt>
    <dgm:pt modelId="{F85108EC-6C27-B04C-A790-7EB8F0043BE4}" type="parTrans" cxnId="{E7CC50B9-3CEA-C64D-838D-C845BB0EFA31}">
      <dgm:prSet/>
      <dgm:spPr/>
      <dgm:t>
        <a:bodyPr/>
        <a:lstStyle/>
        <a:p>
          <a:endParaRPr lang="de-DE"/>
        </a:p>
      </dgm:t>
    </dgm:pt>
    <dgm:pt modelId="{57E39BD6-6CFF-DC40-884C-33FFEF0ECFCD}" type="sibTrans" cxnId="{E7CC50B9-3CEA-C64D-838D-C845BB0EFA31}">
      <dgm:prSet/>
      <dgm:spPr/>
      <dgm:t>
        <a:bodyPr/>
        <a:lstStyle/>
        <a:p>
          <a:endParaRPr lang="de-DE"/>
        </a:p>
      </dgm:t>
    </dgm:pt>
    <dgm:pt modelId="{C9FF4E2C-0C15-4E43-A728-44682308BAA8}">
      <dgm:prSet phldrT="[Text]" custT="1"/>
      <dgm:spPr/>
      <dgm:t>
        <a:bodyPr/>
        <a:lstStyle/>
        <a:p>
          <a:r>
            <a:rPr lang="en-US" sz="2000" b="1" smtClean="0"/>
            <a:t>the right to an adequate standard of living</a:t>
          </a:r>
          <a:endParaRPr lang="fr-FR" sz="2000"/>
        </a:p>
      </dgm:t>
    </dgm:pt>
    <dgm:pt modelId="{8A3D2DE3-B58B-4444-8385-B342C7DFE26D}" type="parTrans" cxnId="{C70CA32B-D758-564D-94D9-ED40142DF896}">
      <dgm:prSet/>
      <dgm:spPr/>
      <dgm:t>
        <a:bodyPr/>
        <a:lstStyle/>
        <a:p>
          <a:endParaRPr lang="de-DE"/>
        </a:p>
      </dgm:t>
    </dgm:pt>
    <dgm:pt modelId="{0A36E675-11DC-1D49-A0B5-B048912ED54C}" type="sibTrans" cxnId="{C70CA32B-D758-564D-94D9-ED40142DF896}">
      <dgm:prSet/>
      <dgm:spPr/>
      <dgm:t>
        <a:bodyPr/>
        <a:lstStyle/>
        <a:p>
          <a:endParaRPr lang="de-DE"/>
        </a:p>
      </dgm:t>
    </dgm:pt>
    <dgm:pt modelId="{8D0EC718-B09C-2A4A-8952-A188E852DC5F}">
      <dgm:prSet phldrT="[Text]" custT="1"/>
      <dgm:spPr/>
      <dgm:t>
        <a:bodyPr/>
        <a:lstStyle/>
        <a:p>
          <a:r>
            <a:rPr lang="en-US" sz="2000" b="1" smtClean="0"/>
            <a:t>The right to peaceful enjoyment of property</a:t>
          </a:r>
          <a:endParaRPr lang="fr-FR" sz="2000"/>
        </a:p>
      </dgm:t>
    </dgm:pt>
    <dgm:pt modelId="{A3D10216-744C-EB47-B235-4586D64425F0}" type="parTrans" cxnId="{B79C12C9-316B-7543-97B8-9A10FD1538DF}">
      <dgm:prSet/>
      <dgm:spPr/>
      <dgm:t>
        <a:bodyPr/>
        <a:lstStyle/>
        <a:p>
          <a:endParaRPr lang="de-DE"/>
        </a:p>
      </dgm:t>
    </dgm:pt>
    <dgm:pt modelId="{3D6A3C9C-42C4-E84F-900F-C7A435601E33}" type="sibTrans" cxnId="{B79C12C9-316B-7543-97B8-9A10FD1538DF}">
      <dgm:prSet/>
      <dgm:spPr/>
      <dgm:t>
        <a:bodyPr/>
        <a:lstStyle/>
        <a:p>
          <a:endParaRPr lang="de-DE"/>
        </a:p>
      </dgm:t>
    </dgm:pt>
    <dgm:pt modelId="{39A9767A-9BA9-2A44-B897-BA233A6BA3D5}">
      <dgm:prSet phldrT="[Text]" custT="1"/>
      <dgm:spPr/>
      <dgm:t>
        <a:bodyPr/>
        <a:lstStyle/>
        <a:p>
          <a:r>
            <a:rPr lang="en-US" sz="2000" b="1" smtClean="0"/>
            <a:t>The right to receive and impart information</a:t>
          </a:r>
          <a:endParaRPr lang="fr-FR" sz="2000"/>
        </a:p>
      </dgm:t>
    </dgm:pt>
    <dgm:pt modelId="{B696269F-7EAB-D647-8FF3-F4C711CA1959}" type="parTrans" cxnId="{8D0C915C-38F9-C140-8032-5099870252B7}">
      <dgm:prSet/>
      <dgm:spPr/>
      <dgm:t>
        <a:bodyPr/>
        <a:lstStyle/>
        <a:p>
          <a:endParaRPr lang="de-DE"/>
        </a:p>
      </dgm:t>
    </dgm:pt>
    <dgm:pt modelId="{4568DBB3-996D-FA43-B8D6-33452D7355FF}" type="sibTrans" cxnId="{8D0C915C-38F9-C140-8032-5099870252B7}">
      <dgm:prSet/>
      <dgm:spPr/>
      <dgm:t>
        <a:bodyPr/>
        <a:lstStyle/>
        <a:p>
          <a:endParaRPr lang="de-DE"/>
        </a:p>
      </dgm:t>
    </dgm:pt>
    <dgm:pt modelId="{D7E0DCC1-D3AB-E34D-9A36-74491FECD4BA}">
      <dgm:prSet phldrT="[Text]" custT="1"/>
      <dgm:spPr/>
      <dgm:t>
        <a:bodyPr/>
        <a:lstStyle/>
        <a:p>
          <a:r>
            <a:rPr lang="en-US" sz="2800" smtClean="0"/>
            <a:t>Democracy </a:t>
          </a:r>
          <a:r>
            <a:rPr lang="en-US" sz="2800" dirty="0" smtClean="0"/>
            <a:t>rights</a:t>
          </a:r>
          <a:endParaRPr lang="fr-FR" sz="2800" dirty="0"/>
        </a:p>
      </dgm:t>
    </dgm:pt>
    <dgm:pt modelId="{555F60DE-0B72-4941-B3A4-3D078D541B3A}" type="parTrans" cxnId="{558CC605-507F-BA45-9125-4D7A149C6443}">
      <dgm:prSet/>
      <dgm:spPr/>
      <dgm:t>
        <a:bodyPr/>
        <a:lstStyle/>
        <a:p>
          <a:endParaRPr lang="de-DE"/>
        </a:p>
      </dgm:t>
    </dgm:pt>
    <dgm:pt modelId="{10FEFA46-CA01-B844-91B0-509C37AE6F1C}" type="sibTrans" cxnId="{558CC605-507F-BA45-9125-4D7A149C6443}">
      <dgm:prSet/>
      <dgm:spPr/>
      <dgm:t>
        <a:bodyPr/>
        <a:lstStyle/>
        <a:p>
          <a:endParaRPr lang="de-DE"/>
        </a:p>
      </dgm:t>
    </dgm:pt>
    <dgm:pt modelId="{81C73F0E-1CB3-E341-87D8-8DA16E690DF7}">
      <dgm:prSet phldrT="[Text]" custT="1"/>
      <dgm:spPr/>
      <dgm:t>
        <a:bodyPr/>
        <a:lstStyle/>
        <a:p>
          <a:r>
            <a:rPr lang="en-US" sz="2800" smtClean="0"/>
            <a:t>Access to information, </a:t>
          </a:r>
          <a:endParaRPr lang="fr-FR" sz="2800"/>
        </a:p>
      </dgm:t>
    </dgm:pt>
    <dgm:pt modelId="{2313D28C-D602-154D-BFA2-6188114BA406}" type="parTrans" cxnId="{B577728D-CEBB-444E-A19D-3FFC62F56150}">
      <dgm:prSet/>
      <dgm:spPr/>
      <dgm:t>
        <a:bodyPr/>
        <a:lstStyle/>
        <a:p>
          <a:endParaRPr lang="de-DE"/>
        </a:p>
      </dgm:t>
    </dgm:pt>
    <dgm:pt modelId="{C3AD426B-1F26-F943-88B5-5858A47CFD94}" type="sibTrans" cxnId="{B577728D-CEBB-444E-A19D-3FFC62F56150}">
      <dgm:prSet/>
      <dgm:spPr/>
      <dgm:t>
        <a:bodyPr/>
        <a:lstStyle/>
        <a:p>
          <a:endParaRPr lang="de-DE"/>
        </a:p>
      </dgm:t>
    </dgm:pt>
    <dgm:pt modelId="{6EEF7E7A-1E04-B949-9BFB-D83CA7CEF8EF}">
      <dgm:prSet phldrT="[Text]" custT="1"/>
      <dgm:spPr/>
      <dgm:t>
        <a:bodyPr/>
        <a:lstStyle/>
        <a:p>
          <a:r>
            <a:rPr lang="en-US" sz="2800" smtClean="0"/>
            <a:t>Participation</a:t>
          </a:r>
          <a:endParaRPr lang="fr-FR" sz="2800"/>
        </a:p>
      </dgm:t>
    </dgm:pt>
    <dgm:pt modelId="{9339EF65-5DFB-A847-BF4C-5775F1CF7AA1}" type="parTrans" cxnId="{D74EEDC9-9412-2A44-8454-3AA879083B51}">
      <dgm:prSet/>
      <dgm:spPr/>
      <dgm:t>
        <a:bodyPr/>
        <a:lstStyle/>
        <a:p>
          <a:endParaRPr lang="de-DE"/>
        </a:p>
      </dgm:t>
    </dgm:pt>
    <dgm:pt modelId="{D5AFDFA6-7060-5C4E-840E-C0EEC54F3043}" type="sibTrans" cxnId="{D74EEDC9-9412-2A44-8454-3AA879083B51}">
      <dgm:prSet/>
      <dgm:spPr/>
      <dgm:t>
        <a:bodyPr/>
        <a:lstStyle/>
        <a:p>
          <a:endParaRPr lang="de-DE"/>
        </a:p>
      </dgm:t>
    </dgm:pt>
    <dgm:pt modelId="{1846FB0A-E048-BD4E-923A-027E99E5C6A9}">
      <dgm:prSet phldrT="[Text]" custT="1"/>
      <dgm:spPr/>
      <dgm:t>
        <a:bodyPr/>
        <a:lstStyle/>
        <a:p>
          <a:r>
            <a:rPr lang="en-US" sz="2800" smtClean="0"/>
            <a:t> Consultation</a:t>
          </a:r>
          <a:endParaRPr lang="fr-FR" sz="2800"/>
        </a:p>
      </dgm:t>
    </dgm:pt>
    <dgm:pt modelId="{02A0EEBB-2FF7-C345-806A-89BF8F5CB3CD}" type="parTrans" cxnId="{16D0DD23-F2A8-2B47-93DF-7DD634A1018B}">
      <dgm:prSet/>
      <dgm:spPr/>
      <dgm:t>
        <a:bodyPr/>
        <a:lstStyle/>
        <a:p>
          <a:endParaRPr lang="de-DE"/>
        </a:p>
      </dgm:t>
    </dgm:pt>
    <dgm:pt modelId="{F5C01AB1-1272-F148-98B6-135BB1144AD9}" type="sibTrans" cxnId="{16D0DD23-F2A8-2B47-93DF-7DD634A1018B}">
      <dgm:prSet/>
      <dgm:spPr/>
      <dgm:t>
        <a:bodyPr/>
        <a:lstStyle/>
        <a:p>
          <a:endParaRPr lang="de-DE"/>
        </a:p>
      </dgm:t>
    </dgm:pt>
    <dgm:pt modelId="{FDD301B6-4AD4-E548-A780-1666E21FF15A}">
      <dgm:prSet phldrT="[Text]" custT="1"/>
      <dgm:spPr/>
      <dgm:t>
        <a:bodyPr/>
        <a:lstStyle/>
        <a:p>
          <a:r>
            <a:rPr lang="en-US" sz="2800" dirty="0" smtClean="0"/>
            <a:t>Consent</a:t>
          </a:r>
          <a:endParaRPr lang="fr-FR" sz="2800" dirty="0"/>
        </a:p>
      </dgm:t>
    </dgm:pt>
    <dgm:pt modelId="{DBB21F94-5BCE-B041-BE8A-0CFD82A05EBB}" type="parTrans" cxnId="{C8E3BD4D-B8A4-0A4E-A52A-87FD051FA7A2}">
      <dgm:prSet/>
      <dgm:spPr/>
      <dgm:t>
        <a:bodyPr/>
        <a:lstStyle/>
        <a:p>
          <a:endParaRPr lang="de-DE"/>
        </a:p>
      </dgm:t>
    </dgm:pt>
    <dgm:pt modelId="{96E8A43C-3395-EF47-B589-54B54F7B864A}" type="sibTrans" cxnId="{C8E3BD4D-B8A4-0A4E-A52A-87FD051FA7A2}">
      <dgm:prSet/>
      <dgm:spPr/>
      <dgm:t>
        <a:bodyPr/>
        <a:lstStyle/>
        <a:p>
          <a:endParaRPr lang="de-DE"/>
        </a:p>
      </dgm:t>
    </dgm:pt>
    <dgm:pt modelId="{02A45FF6-D4C3-6C47-8F38-CF4E800C63C0}">
      <dgm:prSet phldrT="[Text]" custT="1"/>
      <dgm:spPr/>
      <dgm:t>
        <a:bodyPr/>
        <a:lstStyle/>
        <a:p>
          <a:r>
            <a:rPr lang="fr-FR" sz="2800" dirty="0" smtClean="0"/>
            <a:t>Access to justice and </a:t>
          </a:r>
          <a:r>
            <a:rPr lang="fr-FR" sz="2800" dirty="0" err="1" smtClean="0"/>
            <a:t>fair</a:t>
          </a:r>
          <a:r>
            <a:rPr lang="fr-FR" sz="2800" dirty="0" smtClean="0"/>
            <a:t> trial </a:t>
          </a:r>
          <a:r>
            <a:rPr lang="fr-FR" sz="2800" dirty="0" err="1" smtClean="0"/>
            <a:t>rights</a:t>
          </a:r>
          <a:endParaRPr lang="fr-FR" sz="2800" dirty="0"/>
        </a:p>
      </dgm:t>
    </dgm:pt>
    <dgm:pt modelId="{0C4A2B97-9526-8946-9168-5E3BC559EAE5}" type="parTrans" cxnId="{6F95B2E4-FF65-1A49-8F39-CF41F62777F2}">
      <dgm:prSet/>
      <dgm:spPr/>
      <dgm:t>
        <a:bodyPr/>
        <a:lstStyle/>
        <a:p>
          <a:endParaRPr lang="de-DE"/>
        </a:p>
      </dgm:t>
    </dgm:pt>
    <dgm:pt modelId="{7C47B648-079C-F049-A1CA-ACB8F6A5CD50}" type="sibTrans" cxnId="{6F95B2E4-FF65-1A49-8F39-CF41F62777F2}">
      <dgm:prSet/>
      <dgm:spPr/>
      <dgm:t>
        <a:bodyPr/>
        <a:lstStyle/>
        <a:p>
          <a:endParaRPr lang="de-DE"/>
        </a:p>
      </dgm:t>
    </dgm:pt>
    <dgm:pt modelId="{9279653B-369A-1D43-A8B5-0A0D663D2D48}" type="pres">
      <dgm:prSet presAssocID="{C2C03D68-B863-ED41-964C-70CDEDCF0DAA}" presName="Name0" presStyleCnt="0">
        <dgm:presLayoutVars>
          <dgm:dir/>
          <dgm:animLvl val="lvl"/>
          <dgm:resizeHandles val="exact"/>
        </dgm:presLayoutVars>
      </dgm:prSet>
      <dgm:spPr/>
      <dgm:t>
        <a:bodyPr/>
        <a:lstStyle/>
        <a:p>
          <a:endParaRPr lang="fr-FR"/>
        </a:p>
      </dgm:t>
    </dgm:pt>
    <dgm:pt modelId="{6C820F3B-AEDB-9648-9DCD-380E5668DA1F}" type="pres">
      <dgm:prSet presAssocID="{A5CEF967-9079-8544-B997-A6DCB5315F05}" presName="composite" presStyleCnt="0"/>
      <dgm:spPr/>
    </dgm:pt>
    <dgm:pt modelId="{E5778857-EE10-284F-832E-A5230BBACB2D}" type="pres">
      <dgm:prSet presAssocID="{A5CEF967-9079-8544-B997-A6DCB5315F05}" presName="parTx" presStyleLbl="alignNode1" presStyleIdx="0" presStyleCnt="2">
        <dgm:presLayoutVars>
          <dgm:chMax val="0"/>
          <dgm:chPref val="0"/>
          <dgm:bulletEnabled val="1"/>
        </dgm:presLayoutVars>
      </dgm:prSet>
      <dgm:spPr/>
      <dgm:t>
        <a:bodyPr/>
        <a:lstStyle/>
        <a:p>
          <a:endParaRPr lang="fr-FR"/>
        </a:p>
      </dgm:t>
    </dgm:pt>
    <dgm:pt modelId="{DD7CBB76-B78C-AC41-92C6-D095CBC8E02D}" type="pres">
      <dgm:prSet presAssocID="{A5CEF967-9079-8544-B997-A6DCB5315F05}" presName="desTx" presStyleLbl="alignAccFollowNode1" presStyleIdx="0" presStyleCnt="2">
        <dgm:presLayoutVars>
          <dgm:bulletEnabled val="1"/>
        </dgm:presLayoutVars>
      </dgm:prSet>
      <dgm:spPr/>
      <dgm:t>
        <a:bodyPr/>
        <a:lstStyle/>
        <a:p>
          <a:endParaRPr lang="fr-FR"/>
        </a:p>
      </dgm:t>
    </dgm:pt>
    <dgm:pt modelId="{714560E0-2F73-EE4F-B481-D730A0C9A179}" type="pres">
      <dgm:prSet presAssocID="{D2472DFB-09AC-D049-BF2E-40C9F6943A99}" presName="space" presStyleCnt="0"/>
      <dgm:spPr/>
    </dgm:pt>
    <dgm:pt modelId="{FB646977-9B42-024D-BE05-813D876FB362}" type="pres">
      <dgm:prSet presAssocID="{98232C28-1BBE-CC45-BD15-E33203CEE3A8}" presName="composite" presStyleCnt="0"/>
      <dgm:spPr/>
    </dgm:pt>
    <dgm:pt modelId="{A1273615-531B-B04A-A1CE-DFCF6E1CCED8}" type="pres">
      <dgm:prSet presAssocID="{98232C28-1BBE-CC45-BD15-E33203CEE3A8}" presName="parTx" presStyleLbl="alignNode1" presStyleIdx="1" presStyleCnt="2">
        <dgm:presLayoutVars>
          <dgm:chMax val="0"/>
          <dgm:chPref val="0"/>
          <dgm:bulletEnabled val="1"/>
        </dgm:presLayoutVars>
      </dgm:prSet>
      <dgm:spPr/>
      <dgm:t>
        <a:bodyPr/>
        <a:lstStyle/>
        <a:p>
          <a:endParaRPr lang="fr-FR"/>
        </a:p>
      </dgm:t>
    </dgm:pt>
    <dgm:pt modelId="{F5F2DB08-1DBA-6146-9AA3-F102EE305CB8}" type="pres">
      <dgm:prSet presAssocID="{98232C28-1BBE-CC45-BD15-E33203CEE3A8}" presName="desTx" presStyleLbl="alignAccFollowNode1" presStyleIdx="1" presStyleCnt="2" custLinFactNeighborX="133" custLinFactNeighborY="-1404">
        <dgm:presLayoutVars>
          <dgm:bulletEnabled val="1"/>
        </dgm:presLayoutVars>
      </dgm:prSet>
      <dgm:spPr/>
      <dgm:t>
        <a:bodyPr/>
        <a:lstStyle/>
        <a:p>
          <a:endParaRPr lang="fr-FR"/>
        </a:p>
      </dgm:t>
    </dgm:pt>
  </dgm:ptLst>
  <dgm:cxnLst>
    <dgm:cxn modelId="{52500CC2-ED0C-1C44-909C-22B0DD457DB5}" type="presOf" srcId="{98232C28-1BBE-CC45-BD15-E33203CEE3A8}" destId="{A1273615-531B-B04A-A1CE-DFCF6E1CCED8}" srcOrd="0" destOrd="0" presId="urn:microsoft.com/office/officeart/2005/8/layout/hList1"/>
    <dgm:cxn modelId="{6F95B2E4-FF65-1A49-8F39-CF41F62777F2}" srcId="{98232C28-1BBE-CC45-BD15-E33203CEE3A8}" destId="{02A45FF6-D4C3-6C47-8F38-CF4E800C63C0}" srcOrd="1" destOrd="0" parTransId="{0C4A2B97-9526-8946-9168-5E3BC559EAE5}" sibTransId="{7C47B648-079C-F049-A1CA-ACB8F6A5CD50}"/>
    <dgm:cxn modelId="{B79C12C9-316B-7543-97B8-9A10FD1538DF}" srcId="{A5CEF967-9079-8544-B997-A6DCB5315F05}" destId="{8D0EC718-B09C-2A4A-8952-A188E852DC5F}" srcOrd="5" destOrd="0" parTransId="{A3D10216-744C-EB47-B235-4586D64425F0}" sibTransId="{3D6A3C9C-42C4-E84F-900F-C7A435601E33}"/>
    <dgm:cxn modelId="{8D0C915C-38F9-C140-8032-5099870252B7}" srcId="{A5CEF967-9079-8544-B997-A6DCB5315F05}" destId="{39A9767A-9BA9-2A44-B897-BA233A6BA3D5}" srcOrd="6" destOrd="0" parTransId="{B696269F-7EAB-D647-8FF3-F4C711CA1959}" sibTransId="{4568DBB3-996D-FA43-B8D6-33452D7355FF}"/>
    <dgm:cxn modelId="{69C1DD65-37D9-4D49-B6B9-BFE8FDF67EB3}" type="presOf" srcId="{02A45FF6-D4C3-6C47-8F38-CF4E800C63C0}" destId="{F5F2DB08-1DBA-6146-9AA3-F102EE305CB8}" srcOrd="0" destOrd="5" presId="urn:microsoft.com/office/officeart/2005/8/layout/hList1"/>
    <dgm:cxn modelId="{5932AB9B-AB65-1644-AB2E-0C906ACECFE2}" type="presOf" srcId="{3E473277-BAFB-414C-BC3B-AF8A3D5044CE}" destId="{DD7CBB76-B78C-AC41-92C6-D095CBC8E02D}" srcOrd="0" destOrd="1" presId="urn:microsoft.com/office/officeart/2005/8/layout/hList1"/>
    <dgm:cxn modelId="{5996C762-92AB-3F40-A31F-33C628291460}" type="presOf" srcId="{1846FB0A-E048-BD4E-923A-027E99E5C6A9}" destId="{F5F2DB08-1DBA-6146-9AA3-F102EE305CB8}" srcOrd="0" destOrd="3" presId="urn:microsoft.com/office/officeart/2005/8/layout/hList1"/>
    <dgm:cxn modelId="{9019E3A8-740D-684B-8B57-99F7EBCF14A3}" type="presOf" srcId="{81C73F0E-1CB3-E341-87D8-8DA16E690DF7}" destId="{F5F2DB08-1DBA-6146-9AA3-F102EE305CB8}" srcOrd="0" destOrd="1" presId="urn:microsoft.com/office/officeart/2005/8/layout/hList1"/>
    <dgm:cxn modelId="{0E4A5750-0818-F046-8377-DDF7775B64FB}" type="presOf" srcId="{8D0EC718-B09C-2A4A-8952-A188E852DC5F}" destId="{DD7CBB76-B78C-AC41-92C6-D095CBC8E02D}" srcOrd="0" destOrd="5" presId="urn:microsoft.com/office/officeart/2005/8/layout/hList1"/>
    <dgm:cxn modelId="{558CC605-507F-BA45-9125-4D7A149C6443}" srcId="{98232C28-1BBE-CC45-BD15-E33203CEE3A8}" destId="{D7E0DCC1-D3AB-E34D-9A36-74491FECD4BA}" srcOrd="0" destOrd="0" parTransId="{555F60DE-0B72-4941-B3A4-3D078D541B3A}" sibTransId="{10FEFA46-CA01-B844-91B0-509C37AE6F1C}"/>
    <dgm:cxn modelId="{C70CA32B-D758-564D-94D9-ED40142DF896}" srcId="{A5CEF967-9079-8544-B997-A6DCB5315F05}" destId="{C9FF4E2C-0C15-4E43-A728-44682308BAA8}" srcOrd="4" destOrd="0" parTransId="{8A3D2DE3-B58B-4444-8385-B342C7DFE26D}" sibTransId="{0A36E675-11DC-1D49-A0B5-B048912ED54C}"/>
    <dgm:cxn modelId="{F2DF551D-0489-DB46-A86D-309C88546688}" type="presOf" srcId="{C2C03D68-B863-ED41-964C-70CDEDCF0DAA}" destId="{9279653B-369A-1D43-A8B5-0A0D663D2D48}" srcOrd="0" destOrd="0" presId="urn:microsoft.com/office/officeart/2005/8/layout/hList1"/>
    <dgm:cxn modelId="{90B1934C-EFE6-EF4C-8FF8-0DB0CCF3BFF5}" type="presOf" srcId="{B4C1C290-3A0F-434C-9298-C28D36497380}" destId="{DD7CBB76-B78C-AC41-92C6-D095CBC8E02D}" srcOrd="0" destOrd="0" presId="urn:microsoft.com/office/officeart/2005/8/layout/hList1"/>
    <dgm:cxn modelId="{E5C45F90-D1F9-B04E-BDDA-5392EDB8D485}" type="presOf" srcId="{53C85007-45AA-1C49-A871-350118E05163}" destId="{DD7CBB76-B78C-AC41-92C6-D095CBC8E02D}" srcOrd="0" destOrd="3" presId="urn:microsoft.com/office/officeart/2005/8/layout/hList1"/>
    <dgm:cxn modelId="{C8E3BD4D-B8A4-0A4E-A52A-87FD051FA7A2}" srcId="{D7E0DCC1-D3AB-E34D-9A36-74491FECD4BA}" destId="{FDD301B6-4AD4-E548-A780-1666E21FF15A}" srcOrd="3" destOrd="0" parTransId="{DBB21F94-5BCE-B041-BE8A-0CFD82A05EBB}" sibTransId="{96E8A43C-3395-EF47-B589-54B54F7B864A}"/>
    <dgm:cxn modelId="{E7CC50B9-3CEA-C64D-838D-C845BB0EFA31}" srcId="{A5CEF967-9079-8544-B997-A6DCB5315F05}" destId="{53C85007-45AA-1C49-A871-350118E05163}" srcOrd="3" destOrd="0" parTransId="{F85108EC-6C27-B04C-A790-7EB8F0043BE4}" sibTransId="{57E39BD6-6CFF-DC40-884C-33FFEF0ECFCD}"/>
    <dgm:cxn modelId="{9D5B80F0-8285-3C47-8E3A-81109FA56533}" type="presOf" srcId="{FDD301B6-4AD4-E548-A780-1666E21FF15A}" destId="{F5F2DB08-1DBA-6146-9AA3-F102EE305CB8}" srcOrd="0" destOrd="4" presId="urn:microsoft.com/office/officeart/2005/8/layout/hList1"/>
    <dgm:cxn modelId="{330912A9-AE9B-9A46-8E06-1B6ADB589B0F}" srcId="{A5CEF967-9079-8544-B997-A6DCB5315F05}" destId="{B4C1C290-3A0F-434C-9298-C28D36497380}" srcOrd="0" destOrd="0" parTransId="{D76240FA-08D4-3F40-A43A-A68D37C77ED0}" sibTransId="{4B01757B-27EB-4B4F-85E3-7C4FA0D01B44}"/>
    <dgm:cxn modelId="{16D0DD23-F2A8-2B47-93DF-7DD634A1018B}" srcId="{D7E0DCC1-D3AB-E34D-9A36-74491FECD4BA}" destId="{1846FB0A-E048-BD4E-923A-027E99E5C6A9}" srcOrd="2" destOrd="0" parTransId="{02A0EEBB-2FF7-C345-806A-89BF8F5CB3CD}" sibTransId="{F5C01AB1-1272-F148-98B6-135BB1144AD9}"/>
    <dgm:cxn modelId="{D74EEDC9-9412-2A44-8454-3AA879083B51}" srcId="{D7E0DCC1-D3AB-E34D-9A36-74491FECD4BA}" destId="{6EEF7E7A-1E04-B949-9BFB-D83CA7CEF8EF}" srcOrd="1" destOrd="0" parTransId="{9339EF65-5DFB-A847-BF4C-5775F1CF7AA1}" sibTransId="{D5AFDFA6-7060-5C4E-840E-C0EEC54F3043}"/>
    <dgm:cxn modelId="{46F558CD-501F-8941-AD8D-970FB94E5FE4}" type="presOf" srcId="{D7E0DCC1-D3AB-E34D-9A36-74491FECD4BA}" destId="{F5F2DB08-1DBA-6146-9AA3-F102EE305CB8}" srcOrd="0" destOrd="0" presId="urn:microsoft.com/office/officeart/2005/8/layout/hList1"/>
    <dgm:cxn modelId="{55D00E3E-834C-9E4C-855F-F27E9DE6FBA2}" type="presOf" srcId="{C9FF4E2C-0C15-4E43-A728-44682308BAA8}" destId="{DD7CBB76-B78C-AC41-92C6-D095CBC8E02D}" srcOrd="0" destOrd="4" presId="urn:microsoft.com/office/officeart/2005/8/layout/hList1"/>
    <dgm:cxn modelId="{5900BA10-8CB4-4D4B-A9FF-F41AFD737281}" type="presOf" srcId="{6EEF7E7A-1E04-B949-9BFB-D83CA7CEF8EF}" destId="{F5F2DB08-1DBA-6146-9AA3-F102EE305CB8}" srcOrd="0" destOrd="2" presId="urn:microsoft.com/office/officeart/2005/8/layout/hList1"/>
    <dgm:cxn modelId="{B577728D-CEBB-444E-A19D-3FFC62F56150}" srcId="{D7E0DCC1-D3AB-E34D-9A36-74491FECD4BA}" destId="{81C73F0E-1CB3-E341-87D8-8DA16E690DF7}" srcOrd="0" destOrd="0" parTransId="{2313D28C-D602-154D-BFA2-6188114BA406}" sibTransId="{C3AD426B-1F26-F943-88B5-5858A47CFD94}"/>
    <dgm:cxn modelId="{7FCA592C-B41E-8D41-8FF6-9F6E9EC17FFD}" srcId="{A5CEF967-9079-8544-B997-A6DCB5315F05}" destId="{3E473277-BAFB-414C-BC3B-AF8A3D5044CE}" srcOrd="1" destOrd="0" parTransId="{1DF16E95-3AF6-314C-B416-A63E5F286DC2}" sibTransId="{591CB84C-5AAD-154A-B72C-1B91E324219E}"/>
    <dgm:cxn modelId="{B3E3C227-FB7D-994F-A55A-14450C027088}" type="presOf" srcId="{10A5097B-8562-3D43-A9FD-50A9469A3CF0}" destId="{DD7CBB76-B78C-AC41-92C6-D095CBC8E02D}" srcOrd="0" destOrd="2" presId="urn:microsoft.com/office/officeart/2005/8/layout/hList1"/>
    <dgm:cxn modelId="{D2177639-F68B-8249-8A2B-2F42D715879A}" type="presOf" srcId="{A5CEF967-9079-8544-B997-A6DCB5315F05}" destId="{E5778857-EE10-284F-832E-A5230BBACB2D}" srcOrd="0" destOrd="0" presId="urn:microsoft.com/office/officeart/2005/8/layout/hList1"/>
    <dgm:cxn modelId="{751212BD-3880-3343-B241-DDA680C98F6D}" srcId="{C2C03D68-B863-ED41-964C-70CDEDCF0DAA}" destId="{A5CEF967-9079-8544-B997-A6DCB5315F05}" srcOrd="0" destOrd="0" parTransId="{8422B6FB-FB6B-A749-B20A-7493D6CC24CA}" sibTransId="{D2472DFB-09AC-D049-BF2E-40C9F6943A99}"/>
    <dgm:cxn modelId="{0CEF9EB3-DB8E-1A44-A3E3-1B22008DF9FA}" srcId="{C2C03D68-B863-ED41-964C-70CDEDCF0DAA}" destId="{98232C28-1BBE-CC45-BD15-E33203CEE3A8}" srcOrd="1" destOrd="0" parTransId="{06DBAEEA-2E54-6E4B-8950-F3617AAD8BAE}" sibTransId="{1120F48F-6C1F-2141-8A1A-9D2E5BFFDEBA}"/>
    <dgm:cxn modelId="{D20D1D15-38FF-7045-819B-8E030652FEF1}" srcId="{A5CEF967-9079-8544-B997-A6DCB5315F05}" destId="{10A5097B-8562-3D43-A9FD-50A9469A3CF0}" srcOrd="2" destOrd="0" parTransId="{0B97C2EA-B34E-714A-A634-2CDBD551D34D}" sibTransId="{B8AA6054-ABDD-F54B-B69B-2452AB0E8893}"/>
    <dgm:cxn modelId="{3AFC9601-EF4A-3746-9152-38F71AFC4DBC}" type="presOf" srcId="{39A9767A-9BA9-2A44-B897-BA233A6BA3D5}" destId="{DD7CBB76-B78C-AC41-92C6-D095CBC8E02D}" srcOrd="0" destOrd="6" presId="urn:microsoft.com/office/officeart/2005/8/layout/hList1"/>
    <dgm:cxn modelId="{E4CC5BD3-FBE2-594F-BBBD-0D40D365B4C5}" type="presParOf" srcId="{9279653B-369A-1D43-A8B5-0A0D663D2D48}" destId="{6C820F3B-AEDB-9648-9DCD-380E5668DA1F}" srcOrd="0" destOrd="0" presId="urn:microsoft.com/office/officeart/2005/8/layout/hList1"/>
    <dgm:cxn modelId="{60028304-EC3B-B44B-A425-916D90140599}" type="presParOf" srcId="{6C820F3B-AEDB-9648-9DCD-380E5668DA1F}" destId="{E5778857-EE10-284F-832E-A5230BBACB2D}" srcOrd="0" destOrd="0" presId="urn:microsoft.com/office/officeart/2005/8/layout/hList1"/>
    <dgm:cxn modelId="{BF972BD0-191C-A34B-AA74-0886EB124889}" type="presParOf" srcId="{6C820F3B-AEDB-9648-9DCD-380E5668DA1F}" destId="{DD7CBB76-B78C-AC41-92C6-D095CBC8E02D}" srcOrd="1" destOrd="0" presId="urn:microsoft.com/office/officeart/2005/8/layout/hList1"/>
    <dgm:cxn modelId="{28E3EB7A-84F2-C64B-91EF-11D74F0FF0C0}" type="presParOf" srcId="{9279653B-369A-1D43-A8B5-0A0D663D2D48}" destId="{714560E0-2F73-EE4F-B481-D730A0C9A179}" srcOrd="1" destOrd="0" presId="urn:microsoft.com/office/officeart/2005/8/layout/hList1"/>
    <dgm:cxn modelId="{24F3F5F4-E3C1-004D-9993-A6027E6C32A9}" type="presParOf" srcId="{9279653B-369A-1D43-A8B5-0A0D663D2D48}" destId="{FB646977-9B42-024D-BE05-813D876FB362}" srcOrd="2" destOrd="0" presId="urn:microsoft.com/office/officeart/2005/8/layout/hList1"/>
    <dgm:cxn modelId="{FE6AEBFD-C3A7-F342-9136-66A86D41FF27}" type="presParOf" srcId="{FB646977-9B42-024D-BE05-813D876FB362}" destId="{A1273615-531B-B04A-A1CE-DFCF6E1CCED8}" srcOrd="0" destOrd="0" presId="urn:microsoft.com/office/officeart/2005/8/layout/hList1"/>
    <dgm:cxn modelId="{8A19761E-7B5F-B54B-A0F4-DDEB541933AF}" type="presParOf" srcId="{FB646977-9B42-024D-BE05-813D876FB362}" destId="{F5F2DB08-1DBA-6146-9AA3-F102EE305CB8}"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663DDB8-9E77-9742-99B8-199904107D63}" type="doc">
      <dgm:prSet loTypeId="urn:microsoft.com/office/officeart/2005/8/layout/hierarchy3" loCatId="" qsTypeId="urn:microsoft.com/office/officeart/2005/8/quickstyle/3D2" qsCatId="3D" csTypeId="urn:microsoft.com/office/officeart/2005/8/colors/colorful2" csCatId="colorful" phldr="1"/>
      <dgm:spPr/>
      <dgm:t>
        <a:bodyPr/>
        <a:lstStyle/>
        <a:p>
          <a:endParaRPr lang="fr-FR"/>
        </a:p>
      </dgm:t>
    </dgm:pt>
    <dgm:pt modelId="{E1466BBA-DC86-2645-B898-D91C49B80490}">
      <dgm:prSet phldrT="[Text]"/>
      <dgm:spPr/>
      <dgm:t>
        <a:bodyPr/>
        <a:lstStyle/>
        <a:p>
          <a:r>
            <a:rPr lang="fr-FR" err="1" smtClean="0"/>
            <a:t>Anthropocentric</a:t>
          </a:r>
          <a:r>
            <a:rPr lang="fr-FR" smtClean="0"/>
            <a:t> </a:t>
          </a:r>
          <a:r>
            <a:rPr lang="fr-FR" err="1" smtClean="0"/>
            <a:t>rights</a:t>
          </a:r>
          <a:endParaRPr lang="fr-FR"/>
        </a:p>
      </dgm:t>
    </dgm:pt>
    <dgm:pt modelId="{8E23301E-CFCB-594D-AECE-B03A4A8F56D4}" type="parTrans" cxnId="{E473678D-8FE3-A149-B848-2273DA4A010B}">
      <dgm:prSet/>
      <dgm:spPr/>
      <dgm:t>
        <a:bodyPr/>
        <a:lstStyle/>
        <a:p>
          <a:endParaRPr lang="fr-FR"/>
        </a:p>
      </dgm:t>
    </dgm:pt>
    <dgm:pt modelId="{6DBCA553-F20D-B641-8461-128199430006}" type="sibTrans" cxnId="{E473678D-8FE3-A149-B848-2273DA4A010B}">
      <dgm:prSet/>
      <dgm:spPr/>
      <dgm:t>
        <a:bodyPr/>
        <a:lstStyle/>
        <a:p>
          <a:endParaRPr lang="fr-FR"/>
        </a:p>
      </dgm:t>
    </dgm:pt>
    <dgm:pt modelId="{C2CD047D-706F-7E41-8A74-AE035572903C}">
      <dgm:prSet phldrT="[Text]"/>
      <dgm:spPr/>
      <dgm:t>
        <a:bodyPr/>
        <a:lstStyle/>
        <a:p>
          <a:r>
            <a:rPr lang="fr-FR" err="1" smtClean="0"/>
            <a:t>Biocentric</a:t>
          </a:r>
          <a:r>
            <a:rPr lang="fr-FR" smtClean="0"/>
            <a:t>  </a:t>
          </a:r>
          <a:r>
            <a:rPr lang="fr-FR" err="1" smtClean="0"/>
            <a:t>rights</a:t>
          </a:r>
          <a:endParaRPr lang="fr-FR"/>
        </a:p>
      </dgm:t>
    </dgm:pt>
    <dgm:pt modelId="{A87DAAE4-5515-CE46-9243-66412E1F96D8}" type="parTrans" cxnId="{D6F31320-D29D-0F4C-8ED3-F80772C047A1}">
      <dgm:prSet/>
      <dgm:spPr/>
      <dgm:t>
        <a:bodyPr/>
        <a:lstStyle/>
        <a:p>
          <a:endParaRPr lang="fr-FR"/>
        </a:p>
      </dgm:t>
    </dgm:pt>
    <dgm:pt modelId="{C5FCE8A7-60A1-3C46-8AE9-639D34F701CA}" type="sibTrans" cxnId="{D6F31320-D29D-0F4C-8ED3-F80772C047A1}">
      <dgm:prSet/>
      <dgm:spPr/>
      <dgm:t>
        <a:bodyPr/>
        <a:lstStyle/>
        <a:p>
          <a:endParaRPr lang="fr-FR"/>
        </a:p>
      </dgm:t>
    </dgm:pt>
    <dgm:pt modelId="{AEB47B4E-C651-B14A-A9D5-88101FA6658E}">
      <dgm:prSet phldrT="[Text]"/>
      <dgm:spPr/>
      <dgm:t>
        <a:bodyPr/>
        <a:lstStyle/>
        <a:p>
          <a:r>
            <a:rPr lang="fr-FR" smtClean="0"/>
            <a:t>Attribution of  </a:t>
          </a:r>
          <a:r>
            <a:rPr lang="fr-FR" err="1" smtClean="0"/>
            <a:t>rights</a:t>
          </a:r>
          <a:r>
            <a:rPr lang="fr-FR" smtClean="0"/>
            <a:t> to  </a:t>
          </a:r>
          <a:r>
            <a:rPr lang="fr-FR" err="1" smtClean="0"/>
            <a:t>animated</a:t>
          </a:r>
          <a:r>
            <a:rPr lang="fr-FR" smtClean="0"/>
            <a:t> non </a:t>
          </a:r>
          <a:r>
            <a:rPr lang="fr-FR" err="1" smtClean="0"/>
            <a:t>human</a:t>
          </a:r>
          <a:r>
            <a:rPr lang="fr-FR" smtClean="0"/>
            <a:t> </a:t>
          </a:r>
          <a:r>
            <a:rPr lang="fr-FR" err="1" smtClean="0"/>
            <a:t>beings</a:t>
          </a:r>
          <a:endParaRPr lang="fr-FR" smtClean="0"/>
        </a:p>
      </dgm:t>
    </dgm:pt>
    <dgm:pt modelId="{803465C0-D7DA-6844-B95A-748CD0DC3C34}" type="parTrans" cxnId="{2DD78481-9F6B-E541-84F2-A1DFE5CF609E}">
      <dgm:prSet/>
      <dgm:spPr/>
      <dgm:t>
        <a:bodyPr/>
        <a:lstStyle/>
        <a:p>
          <a:endParaRPr lang="fr-FR"/>
        </a:p>
      </dgm:t>
    </dgm:pt>
    <dgm:pt modelId="{FC64C3B7-5101-D945-9281-93E0EC7BC77F}" type="sibTrans" cxnId="{2DD78481-9F6B-E541-84F2-A1DFE5CF609E}">
      <dgm:prSet/>
      <dgm:spPr/>
      <dgm:t>
        <a:bodyPr/>
        <a:lstStyle/>
        <a:p>
          <a:endParaRPr lang="fr-FR"/>
        </a:p>
      </dgm:t>
    </dgm:pt>
    <dgm:pt modelId="{923A59D8-B3AD-EE48-B31B-E65A5F049572}">
      <dgm:prSet phldrT="[Text]"/>
      <dgm:spPr/>
      <dgm:t>
        <a:bodyPr/>
        <a:lstStyle/>
        <a:p>
          <a:r>
            <a:rPr lang="fr-FR" smtClean="0"/>
            <a:t>Protection of the </a:t>
          </a:r>
          <a:r>
            <a:rPr lang="fr-FR" err="1" smtClean="0"/>
            <a:t>human</a:t>
          </a:r>
          <a:r>
            <a:rPr lang="fr-FR" smtClean="0"/>
            <a:t> </a:t>
          </a:r>
          <a:r>
            <a:rPr lang="fr-FR" err="1" smtClean="0"/>
            <a:t>being</a:t>
          </a:r>
          <a:endParaRPr lang="fr-FR"/>
        </a:p>
      </dgm:t>
    </dgm:pt>
    <dgm:pt modelId="{7D1FF341-5C96-4446-A95D-6D78A1F3BDB5}" type="parTrans" cxnId="{FBF08E7B-C28A-E446-8439-0DBC42701683}">
      <dgm:prSet/>
      <dgm:spPr/>
      <dgm:t>
        <a:bodyPr/>
        <a:lstStyle/>
        <a:p>
          <a:endParaRPr lang="de-DE"/>
        </a:p>
      </dgm:t>
    </dgm:pt>
    <dgm:pt modelId="{9C070092-280B-F84D-BAF8-A8008FC24EE5}" type="sibTrans" cxnId="{FBF08E7B-C28A-E446-8439-0DBC42701683}">
      <dgm:prSet/>
      <dgm:spPr/>
      <dgm:t>
        <a:bodyPr/>
        <a:lstStyle/>
        <a:p>
          <a:endParaRPr lang="de-DE"/>
        </a:p>
      </dgm:t>
    </dgm:pt>
    <dgm:pt modelId="{08D43454-D748-EF47-8FF8-16A2069B9C6B}">
      <dgm:prSet phldrT="[Text]"/>
      <dgm:spPr/>
      <dgm:t>
        <a:bodyPr/>
        <a:lstStyle/>
        <a:p>
          <a:r>
            <a:rPr lang="fr-FR" smtClean="0"/>
            <a:t>Indirect protection of the </a:t>
          </a:r>
          <a:r>
            <a:rPr lang="fr-FR" err="1" smtClean="0"/>
            <a:t>environment</a:t>
          </a:r>
          <a:endParaRPr lang="fr-FR"/>
        </a:p>
      </dgm:t>
    </dgm:pt>
    <dgm:pt modelId="{ECF5E713-9B86-FE45-BBA5-35C1D95076AF}" type="parTrans" cxnId="{4E609702-80D6-D14C-B49D-A341CDC15CB3}">
      <dgm:prSet/>
      <dgm:spPr/>
      <dgm:t>
        <a:bodyPr/>
        <a:lstStyle/>
        <a:p>
          <a:endParaRPr lang="de-DE"/>
        </a:p>
      </dgm:t>
    </dgm:pt>
    <dgm:pt modelId="{4E6B271E-B2FF-264E-9500-8701ED0ED66B}" type="sibTrans" cxnId="{4E609702-80D6-D14C-B49D-A341CDC15CB3}">
      <dgm:prSet/>
      <dgm:spPr/>
      <dgm:t>
        <a:bodyPr/>
        <a:lstStyle/>
        <a:p>
          <a:endParaRPr lang="de-DE"/>
        </a:p>
      </dgm:t>
    </dgm:pt>
    <dgm:pt modelId="{32E5B67B-22AB-E947-803D-865B75CD52B1}">
      <dgm:prSet phldrT="[Text]"/>
      <dgm:spPr/>
      <dgm:t>
        <a:bodyPr/>
        <a:lstStyle/>
        <a:p>
          <a:r>
            <a:rPr lang="fr-FR" err="1" smtClean="0"/>
            <a:t>Ecocentric</a:t>
          </a:r>
          <a:r>
            <a:rPr lang="fr-FR" smtClean="0"/>
            <a:t> </a:t>
          </a:r>
          <a:r>
            <a:rPr lang="fr-FR" err="1" smtClean="0"/>
            <a:t>rights</a:t>
          </a:r>
          <a:endParaRPr lang="fr-FR"/>
        </a:p>
      </dgm:t>
    </dgm:pt>
    <dgm:pt modelId="{933AA4C7-2A99-984C-9384-DAF3728E7EA5}" type="parTrans" cxnId="{5D32598E-5D51-724E-A5B2-79CA87DB8FE0}">
      <dgm:prSet/>
      <dgm:spPr/>
      <dgm:t>
        <a:bodyPr/>
        <a:lstStyle/>
        <a:p>
          <a:endParaRPr lang="de-DE"/>
        </a:p>
      </dgm:t>
    </dgm:pt>
    <dgm:pt modelId="{2E0CF292-E7FD-E64C-9241-239E0E43473A}" type="sibTrans" cxnId="{5D32598E-5D51-724E-A5B2-79CA87DB8FE0}">
      <dgm:prSet/>
      <dgm:spPr/>
      <dgm:t>
        <a:bodyPr/>
        <a:lstStyle/>
        <a:p>
          <a:endParaRPr lang="de-DE"/>
        </a:p>
      </dgm:t>
    </dgm:pt>
    <dgm:pt modelId="{B76DF39E-E783-2647-88E0-4B4E322220D0}">
      <dgm:prSet phldrT="[Text]"/>
      <dgm:spPr/>
      <dgm:t>
        <a:bodyPr/>
        <a:lstStyle/>
        <a:p>
          <a:r>
            <a:rPr lang="fr-FR" smtClean="0"/>
            <a:t>Attribution of </a:t>
          </a:r>
          <a:r>
            <a:rPr lang="fr-FR" err="1" smtClean="0"/>
            <a:t>rights</a:t>
          </a:r>
          <a:r>
            <a:rPr lang="fr-FR" smtClean="0"/>
            <a:t> to </a:t>
          </a:r>
          <a:r>
            <a:rPr lang="fr-FR" err="1" smtClean="0"/>
            <a:t>eco</a:t>
          </a:r>
          <a:r>
            <a:rPr lang="fr-FR" smtClean="0"/>
            <a:t> </a:t>
          </a:r>
          <a:r>
            <a:rPr lang="fr-FR" err="1" smtClean="0"/>
            <a:t>systems</a:t>
          </a:r>
          <a:endParaRPr lang="fr-FR" smtClean="0"/>
        </a:p>
      </dgm:t>
    </dgm:pt>
    <dgm:pt modelId="{8666F1E4-E100-2F41-BDE0-EB46143F54AE}" type="parTrans" cxnId="{6DFE84FF-2EE2-9649-AE73-C70237F46BEF}">
      <dgm:prSet/>
      <dgm:spPr/>
      <dgm:t>
        <a:bodyPr/>
        <a:lstStyle/>
        <a:p>
          <a:endParaRPr lang="de-DE"/>
        </a:p>
      </dgm:t>
    </dgm:pt>
    <dgm:pt modelId="{1EAEB5B9-C8CD-DB45-8019-3A7AACAE2BA2}" type="sibTrans" cxnId="{6DFE84FF-2EE2-9649-AE73-C70237F46BEF}">
      <dgm:prSet/>
      <dgm:spPr/>
      <dgm:t>
        <a:bodyPr/>
        <a:lstStyle/>
        <a:p>
          <a:endParaRPr lang="de-DE"/>
        </a:p>
      </dgm:t>
    </dgm:pt>
    <dgm:pt modelId="{0B4A47C1-5AF0-B34E-81DB-14475CD36450}">
      <dgm:prSet phldrT="[Text]"/>
      <dgm:spPr/>
      <dgm:t>
        <a:bodyPr/>
        <a:lstStyle/>
        <a:p>
          <a:r>
            <a:rPr lang="fr-FR" err="1" smtClean="0"/>
            <a:t>Intrinsic</a:t>
          </a:r>
          <a:r>
            <a:rPr lang="fr-FR" smtClean="0"/>
            <a:t> </a:t>
          </a:r>
          <a:r>
            <a:rPr lang="fr-FR" err="1" smtClean="0"/>
            <a:t>worth</a:t>
          </a:r>
          <a:r>
            <a:rPr lang="fr-FR" smtClean="0"/>
            <a:t> of living </a:t>
          </a:r>
          <a:r>
            <a:rPr lang="fr-FR" err="1" smtClean="0"/>
            <a:t>creatures</a:t>
          </a:r>
          <a:endParaRPr lang="fr-FR" smtClean="0"/>
        </a:p>
      </dgm:t>
    </dgm:pt>
    <dgm:pt modelId="{540A4F59-1E0C-7F4F-A497-F9BDB21E0125}" type="parTrans" cxnId="{31292E95-DD02-8B46-914E-CCB177A47778}">
      <dgm:prSet/>
      <dgm:spPr/>
      <dgm:t>
        <a:bodyPr/>
        <a:lstStyle/>
        <a:p>
          <a:endParaRPr lang="de-DE"/>
        </a:p>
      </dgm:t>
    </dgm:pt>
    <dgm:pt modelId="{DE7484AB-FA2D-5546-9116-B7C8FA03A5A0}" type="sibTrans" cxnId="{31292E95-DD02-8B46-914E-CCB177A47778}">
      <dgm:prSet/>
      <dgm:spPr/>
      <dgm:t>
        <a:bodyPr/>
        <a:lstStyle/>
        <a:p>
          <a:endParaRPr lang="de-DE"/>
        </a:p>
      </dgm:t>
    </dgm:pt>
    <dgm:pt modelId="{338977A8-27AE-384B-BBA0-E646EE970AC3}">
      <dgm:prSet phldrT="[Text]"/>
      <dgm:spPr/>
      <dgm:t>
        <a:bodyPr/>
        <a:lstStyle/>
        <a:p>
          <a:r>
            <a:rPr lang="fr-FR" err="1" smtClean="0"/>
            <a:t>f.e</a:t>
          </a:r>
          <a:r>
            <a:rPr lang="fr-FR" smtClean="0"/>
            <a:t>.  </a:t>
          </a:r>
          <a:r>
            <a:rPr lang="fr-FR" err="1" smtClean="0"/>
            <a:t>rivers</a:t>
          </a:r>
          <a:r>
            <a:rPr lang="fr-FR" smtClean="0"/>
            <a:t>, </a:t>
          </a:r>
          <a:r>
            <a:rPr lang="fr-FR" err="1" smtClean="0"/>
            <a:t>forests</a:t>
          </a:r>
          <a:r>
            <a:rPr lang="fr-FR" smtClean="0"/>
            <a:t>, </a:t>
          </a:r>
          <a:r>
            <a:rPr lang="fr-FR" err="1" smtClean="0"/>
            <a:t>lakes</a:t>
          </a:r>
          <a:r>
            <a:rPr lang="fr-FR" smtClean="0"/>
            <a:t>...</a:t>
          </a:r>
        </a:p>
      </dgm:t>
    </dgm:pt>
    <dgm:pt modelId="{365BBDB3-EB59-F640-8B40-BEB44E479067}" type="parTrans" cxnId="{8A8A5C1A-0197-A14F-A1DA-CE14F0819371}">
      <dgm:prSet/>
      <dgm:spPr/>
      <dgm:t>
        <a:bodyPr/>
        <a:lstStyle/>
        <a:p>
          <a:endParaRPr lang="de-DE"/>
        </a:p>
      </dgm:t>
    </dgm:pt>
    <dgm:pt modelId="{7A88FF3F-D0B6-F844-90D0-672C54D99D39}" type="sibTrans" cxnId="{8A8A5C1A-0197-A14F-A1DA-CE14F0819371}">
      <dgm:prSet/>
      <dgm:spPr/>
      <dgm:t>
        <a:bodyPr/>
        <a:lstStyle/>
        <a:p>
          <a:endParaRPr lang="de-DE"/>
        </a:p>
      </dgm:t>
    </dgm:pt>
    <dgm:pt modelId="{7A04E6CB-6602-2149-AC6A-7C36F45DF32B}">
      <dgm:prSet phldrT="[Text]"/>
      <dgm:spPr/>
      <dgm:t>
        <a:bodyPr/>
        <a:lstStyle/>
        <a:p>
          <a:r>
            <a:rPr lang="fr-FR" err="1" smtClean="0"/>
            <a:t>f.e</a:t>
          </a:r>
          <a:r>
            <a:rPr lang="fr-FR" smtClean="0"/>
            <a:t>. orang outans, </a:t>
          </a:r>
          <a:r>
            <a:rPr lang="fr-FR" err="1" smtClean="0"/>
            <a:t>chimpanzees</a:t>
          </a:r>
          <a:r>
            <a:rPr lang="mr-IN" smtClean="0"/>
            <a:t>…</a:t>
          </a:r>
          <a:endParaRPr lang="fr-FR" smtClean="0"/>
        </a:p>
      </dgm:t>
    </dgm:pt>
    <dgm:pt modelId="{63F0CE49-51FD-7749-B20F-E3F489520AD6}" type="parTrans" cxnId="{344800A9-8CD4-F242-A71A-D448D08F8739}">
      <dgm:prSet/>
      <dgm:spPr/>
      <dgm:t>
        <a:bodyPr/>
        <a:lstStyle/>
        <a:p>
          <a:endParaRPr lang="de-DE"/>
        </a:p>
      </dgm:t>
    </dgm:pt>
    <dgm:pt modelId="{47D92874-113D-FE40-A91B-6714C35FCD6E}" type="sibTrans" cxnId="{344800A9-8CD4-F242-A71A-D448D08F8739}">
      <dgm:prSet/>
      <dgm:spPr/>
      <dgm:t>
        <a:bodyPr/>
        <a:lstStyle/>
        <a:p>
          <a:endParaRPr lang="de-DE"/>
        </a:p>
      </dgm:t>
    </dgm:pt>
    <dgm:pt modelId="{E1C2C7DB-5BB3-5847-8983-70F84F2BA222}">
      <dgm:prSet phldrT="[Text]"/>
      <dgm:spPr/>
      <dgm:t>
        <a:bodyPr/>
        <a:lstStyle/>
        <a:p>
          <a:r>
            <a:rPr lang="fr-FR" err="1" smtClean="0"/>
            <a:t>Intrinsic</a:t>
          </a:r>
          <a:r>
            <a:rPr lang="fr-FR" smtClean="0"/>
            <a:t> </a:t>
          </a:r>
          <a:r>
            <a:rPr lang="fr-FR" err="1" smtClean="0"/>
            <a:t>worth</a:t>
          </a:r>
          <a:r>
            <a:rPr lang="fr-FR" smtClean="0"/>
            <a:t> of Nature</a:t>
          </a:r>
        </a:p>
      </dgm:t>
    </dgm:pt>
    <dgm:pt modelId="{C7AE56E5-41DE-9348-8ADC-C9AFA5B96265}" type="parTrans" cxnId="{13AC449D-39A0-E64F-B40D-3FA3F2AF6FCE}">
      <dgm:prSet/>
      <dgm:spPr/>
      <dgm:t>
        <a:bodyPr/>
        <a:lstStyle/>
        <a:p>
          <a:endParaRPr lang="de-DE"/>
        </a:p>
      </dgm:t>
    </dgm:pt>
    <dgm:pt modelId="{6270FA0F-0140-9A40-9476-7E6F2B725D5C}" type="sibTrans" cxnId="{13AC449D-39A0-E64F-B40D-3FA3F2AF6FCE}">
      <dgm:prSet/>
      <dgm:spPr/>
      <dgm:t>
        <a:bodyPr/>
        <a:lstStyle/>
        <a:p>
          <a:endParaRPr lang="de-DE"/>
        </a:p>
      </dgm:t>
    </dgm:pt>
    <dgm:pt modelId="{B93C0F3E-D78C-694D-8C19-A0FD79A456A3}">
      <dgm:prSet phldrT="[Text]"/>
      <dgm:spPr/>
      <dgm:t>
        <a:bodyPr/>
        <a:lstStyle/>
        <a:p>
          <a:r>
            <a:rPr lang="fr-FR" err="1" smtClean="0"/>
            <a:t>Environment</a:t>
          </a:r>
          <a:r>
            <a:rPr lang="fr-FR" smtClean="0"/>
            <a:t> </a:t>
          </a:r>
          <a:r>
            <a:rPr lang="fr-FR" err="1" smtClean="0"/>
            <a:t>is</a:t>
          </a:r>
          <a:r>
            <a:rPr lang="fr-FR" smtClean="0"/>
            <a:t> a </a:t>
          </a:r>
          <a:r>
            <a:rPr lang="fr-FR" err="1" smtClean="0"/>
            <a:t>commodity</a:t>
          </a:r>
          <a:r>
            <a:rPr lang="fr-FR" smtClean="0"/>
            <a:t> </a:t>
          </a:r>
          <a:r>
            <a:rPr lang="fr-FR" smtClean="0">
              <a:sym typeface="Wingdings"/>
            </a:rPr>
            <a:t></a:t>
          </a:r>
          <a:r>
            <a:rPr lang="fr-FR" smtClean="0"/>
            <a:t> no </a:t>
          </a:r>
          <a:r>
            <a:rPr lang="fr-FR" err="1" smtClean="0"/>
            <a:t>intrinsic</a:t>
          </a:r>
          <a:r>
            <a:rPr lang="fr-FR" smtClean="0"/>
            <a:t> </a:t>
          </a:r>
          <a:r>
            <a:rPr lang="fr-FR" err="1" smtClean="0"/>
            <a:t>worth</a:t>
          </a:r>
          <a:r>
            <a:rPr lang="fr-FR" smtClean="0"/>
            <a:t>. </a:t>
          </a:r>
          <a:endParaRPr lang="fr-FR"/>
        </a:p>
      </dgm:t>
    </dgm:pt>
    <dgm:pt modelId="{E75D155F-75F6-F04E-A44A-F54FC01A539F}" type="parTrans" cxnId="{644173F4-960E-8F42-9AA0-F489E2B1D4D1}">
      <dgm:prSet/>
      <dgm:spPr/>
      <dgm:t>
        <a:bodyPr/>
        <a:lstStyle/>
        <a:p>
          <a:endParaRPr lang="de-DE"/>
        </a:p>
      </dgm:t>
    </dgm:pt>
    <dgm:pt modelId="{34036A3E-B097-5941-AFDD-DA893841F1FF}" type="sibTrans" cxnId="{644173F4-960E-8F42-9AA0-F489E2B1D4D1}">
      <dgm:prSet/>
      <dgm:spPr/>
      <dgm:t>
        <a:bodyPr/>
        <a:lstStyle/>
        <a:p>
          <a:endParaRPr lang="de-DE"/>
        </a:p>
      </dgm:t>
    </dgm:pt>
    <dgm:pt modelId="{44AF3071-24E4-B143-B8A1-F4361E8DF5E1}">
      <dgm:prSet phldrT="[Text]"/>
      <dgm:spPr/>
      <dgm:t>
        <a:bodyPr/>
        <a:lstStyle/>
        <a:p>
          <a:r>
            <a:rPr lang="fr-FR" err="1" smtClean="0"/>
            <a:t>Human</a:t>
          </a:r>
          <a:r>
            <a:rPr lang="fr-FR" smtClean="0"/>
            <a:t> </a:t>
          </a:r>
          <a:r>
            <a:rPr lang="fr-FR" err="1" smtClean="0"/>
            <a:t>dignity</a:t>
          </a:r>
          <a:endParaRPr lang="fr-FR"/>
        </a:p>
      </dgm:t>
    </dgm:pt>
    <dgm:pt modelId="{06958ABB-217B-7443-A2F3-1FD166DE29BF}" type="parTrans" cxnId="{ECE5D025-429B-E94A-9E9F-E89E10694F9A}">
      <dgm:prSet/>
      <dgm:spPr/>
      <dgm:t>
        <a:bodyPr/>
        <a:lstStyle/>
        <a:p>
          <a:endParaRPr lang="de-DE"/>
        </a:p>
      </dgm:t>
    </dgm:pt>
    <dgm:pt modelId="{3745E06F-814F-4144-BEB5-02259A6D9006}" type="sibTrans" cxnId="{ECE5D025-429B-E94A-9E9F-E89E10694F9A}">
      <dgm:prSet/>
      <dgm:spPr/>
      <dgm:t>
        <a:bodyPr/>
        <a:lstStyle/>
        <a:p>
          <a:endParaRPr lang="de-DE"/>
        </a:p>
      </dgm:t>
    </dgm:pt>
    <dgm:pt modelId="{FE235D6D-9A68-9749-A636-F28CC0BA0A28}">
      <dgm:prSet phldrT="[Text]"/>
      <dgm:spPr/>
      <dgm:t>
        <a:bodyPr/>
        <a:lstStyle/>
        <a:p>
          <a:r>
            <a:rPr lang="fr-FR" smtClean="0"/>
            <a:t>Animal </a:t>
          </a:r>
          <a:r>
            <a:rPr lang="fr-FR" err="1" smtClean="0"/>
            <a:t>dignity</a:t>
          </a:r>
          <a:endParaRPr lang="fr-FR" smtClean="0"/>
        </a:p>
      </dgm:t>
    </dgm:pt>
    <dgm:pt modelId="{32AF3E74-DE11-F04F-B8F3-6AEEA82714C9}" type="parTrans" cxnId="{5941D924-AD4C-FB45-9408-B9DCA9F50A5B}">
      <dgm:prSet/>
      <dgm:spPr/>
      <dgm:t>
        <a:bodyPr/>
        <a:lstStyle/>
        <a:p>
          <a:endParaRPr lang="de-DE"/>
        </a:p>
      </dgm:t>
    </dgm:pt>
    <dgm:pt modelId="{6443EEAD-B06F-2140-AAD3-A60F315F39AA}" type="sibTrans" cxnId="{5941D924-AD4C-FB45-9408-B9DCA9F50A5B}">
      <dgm:prSet/>
      <dgm:spPr/>
      <dgm:t>
        <a:bodyPr/>
        <a:lstStyle/>
        <a:p>
          <a:endParaRPr lang="de-DE"/>
        </a:p>
      </dgm:t>
    </dgm:pt>
    <dgm:pt modelId="{BE4D5B26-8501-B843-9527-E9D3E4E6BCF4}" type="pres">
      <dgm:prSet presAssocID="{1663DDB8-9E77-9742-99B8-199904107D63}" presName="diagram" presStyleCnt="0">
        <dgm:presLayoutVars>
          <dgm:chPref val="1"/>
          <dgm:dir/>
          <dgm:animOne val="branch"/>
          <dgm:animLvl val="lvl"/>
          <dgm:resizeHandles/>
        </dgm:presLayoutVars>
      </dgm:prSet>
      <dgm:spPr/>
      <dgm:t>
        <a:bodyPr/>
        <a:lstStyle/>
        <a:p>
          <a:endParaRPr lang="fr-FR"/>
        </a:p>
      </dgm:t>
    </dgm:pt>
    <dgm:pt modelId="{94B1041B-32AC-3B43-BCA2-AE69FE2962C6}" type="pres">
      <dgm:prSet presAssocID="{E1466BBA-DC86-2645-B898-D91C49B80490}" presName="root" presStyleCnt="0"/>
      <dgm:spPr/>
      <dgm:t>
        <a:bodyPr/>
        <a:lstStyle/>
        <a:p>
          <a:endParaRPr lang="de-DE"/>
        </a:p>
      </dgm:t>
    </dgm:pt>
    <dgm:pt modelId="{DDF78BFB-4754-A645-B3FD-DEA63DBC867F}" type="pres">
      <dgm:prSet presAssocID="{E1466BBA-DC86-2645-B898-D91C49B80490}" presName="rootComposite" presStyleCnt="0"/>
      <dgm:spPr/>
      <dgm:t>
        <a:bodyPr/>
        <a:lstStyle/>
        <a:p>
          <a:endParaRPr lang="de-DE"/>
        </a:p>
      </dgm:t>
    </dgm:pt>
    <dgm:pt modelId="{F13D9F4B-A7CB-9E44-B721-CE448F35CCF0}" type="pres">
      <dgm:prSet presAssocID="{E1466BBA-DC86-2645-B898-D91C49B80490}" presName="rootText" presStyleLbl="node1" presStyleIdx="0" presStyleCnt="3" custLinFactNeighborY="-895"/>
      <dgm:spPr/>
      <dgm:t>
        <a:bodyPr/>
        <a:lstStyle/>
        <a:p>
          <a:endParaRPr lang="fr-FR"/>
        </a:p>
      </dgm:t>
    </dgm:pt>
    <dgm:pt modelId="{4A21E38D-D6FA-0740-A72A-689828B7E227}" type="pres">
      <dgm:prSet presAssocID="{E1466BBA-DC86-2645-B898-D91C49B80490}" presName="rootConnector" presStyleLbl="node1" presStyleIdx="0" presStyleCnt="3"/>
      <dgm:spPr/>
      <dgm:t>
        <a:bodyPr/>
        <a:lstStyle/>
        <a:p>
          <a:endParaRPr lang="fr-FR"/>
        </a:p>
      </dgm:t>
    </dgm:pt>
    <dgm:pt modelId="{4708849B-3854-FA48-94F2-193CC1622EBC}" type="pres">
      <dgm:prSet presAssocID="{E1466BBA-DC86-2645-B898-D91C49B80490}" presName="childShape" presStyleCnt="0"/>
      <dgm:spPr/>
      <dgm:t>
        <a:bodyPr/>
        <a:lstStyle/>
        <a:p>
          <a:endParaRPr lang="de-DE"/>
        </a:p>
      </dgm:t>
    </dgm:pt>
    <dgm:pt modelId="{9068BEA4-1AB0-334B-93EA-30FB6F8586D4}" type="pres">
      <dgm:prSet presAssocID="{7D1FF341-5C96-4446-A95D-6D78A1F3BDB5}" presName="Name13" presStyleLbl="parChTrans1D2" presStyleIdx="0" presStyleCnt="11"/>
      <dgm:spPr/>
      <dgm:t>
        <a:bodyPr/>
        <a:lstStyle/>
        <a:p>
          <a:endParaRPr lang="de-DE"/>
        </a:p>
      </dgm:t>
    </dgm:pt>
    <dgm:pt modelId="{96ACF88B-C8CB-B44C-A9A6-530B86DFEBE2}" type="pres">
      <dgm:prSet presAssocID="{923A59D8-B3AD-EE48-B31B-E65A5F049572}" presName="childText" presStyleLbl="bgAcc1" presStyleIdx="0" presStyleCnt="11">
        <dgm:presLayoutVars>
          <dgm:bulletEnabled val="1"/>
        </dgm:presLayoutVars>
      </dgm:prSet>
      <dgm:spPr/>
      <dgm:t>
        <a:bodyPr/>
        <a:lstStyle/>
        <a:p>
          <a:endParaRPr lang="de-DE"/>
        </a:p>
      </dgm:t>
    </dgm:pt>
    <dgm:pt modelId="{28D4CEA1-FC69-2048-91DF-31CC34D499A9}" type="pres">
      <dgm:prSet presAssocID="{06958ABB-217B-7443-A2F3-1FD166DE29BF}" presName="Name13" presStyleLbl="parChTrans1D2" presStyleIdx="1" presStyleCnt="11"/>
      <dgm:spPr/>
      <dgm:t>
        <a:bodyPr/>
        <a:lstStyle/>
        <a:p>
          <a:endParaRPr lang="de-DE"/>
        </a:p>
      </dgm:t>
    </dgm:pt>
    <dgm:pt modelId="{9F800667-92F4-0246-B40A-DD834570206E}" type="pres">
      <dgm:prSet presAssocID="{44AF3071-24E4-B143-B8A1-F4361E8DF5E1}" presName="childText" presStyleLbl="bgAcc1" presStyleIdx="1" presStyleCnt="11">
        <dgm:presLayoutVars>
          <dgm:bulletEnabled val="1"/>
        </dgm:presLayoutVars>
      </dgm:prSet>
      <dgm:spPr/>
      <dgm:t>
        <a:bodyPr/>
        <a:lstStyle/>
        <a:p>
          <a:endParaRPr lang="de-DE"/>
        </a:p>
      </dgm:t>
    </dgm:pt>
    <dgm:pt modelId="{C6C6BF7A-EA51-DB4D-8E95-0A10AD38038F}" type="pres">
      <dgm:prSet presAssocID="{ECF5E713-9B86-FE45-BBA5-35C1D95076AF}" presName="Name13" presStyleLbl="parChTrans1D2" presStyleIdx="2" presStyleCnt="11"/>
      <dgm:spPr/>
      <dgm:t>
        <a:bodyPr/>
        <a:lstStyle/>
        <a:p>
          <a:endParaRPr lang="de-DE"/>
        </a:p>
      </dgm:t>
    </dgm:pt>
    <dgm:pt modelId="{2EEE0DF0-79E6-234A-B2BD-B117076049D4}" type="pres">
      <dgm:prSet presAssocID="{08D43454-D748-EF47-8FF8-16A2069B9C6B}" presName="childText" presStyleLbl="bgAcc1" presStyleIdx="2" presStyleCnt="11">
        <dgm:presLayoutVars>
          <dgm:bulletEnabled val="1"/>
        </dgm:presLayoutVars>
      </dgm:prSet>
      <dgm:spPr/>
      <dgm:t>
        <a:bodyPr/>
        <a:lstStyle/>
        <a:p>
          <a:endParaRPr lang="de-DE"/>
        </a:p>
      </dgm:t>
    </dgm:pt>
    <dgm:pt modelId="{5EEF3195-A7D5-3248-B1DF-AFF7C8C29FA8}" type="pres">
      <dgm:prSet presAssocID="{E75D155F-75F6-F04E-A44A-F54FC01A539F}" presName="Name13" presStyleLbl="parChTrans1D2" presStyleIdx="3" presStyleCnt="11"/>
      <dgm:spPr/>
      <dgm:t>
        <a:bodyPr/>
        <a:lstStyle/>
        <a:p>
          <a:endParaRPr lang="de-DE"/>
        </a:p>
      </dgm:t>
    </dgm:pt>
    <dgm:pt modelId="{AC87B848-1BE9-304C-B677-0769E45DA8AD}" type="pres">
      <dgm:prSet presAssocID="{B93C0F3E-D78C-694D-8C19-A0FD79A456A3}" presName="childText" presStyleLbl="bgAcc1" presStyleIdx="3" presStyleCnt="11">
        <dgm:presLayoutVars>
          <dgm:bulletEnabled val="1"/>
        </dgm:presLayoutVars>
      </dgm:prSet>
      <dgm:spPr/>
      <dgm:t>
        <a:bodyPr/>
        <a:lstStyle/>
        <a:p>
          <a:endParaRPr lang="de-DE"/>
        </a:p>
      </dgm:t>
    </dgm:pt>
    <dgm:pt modelId="{FA92851F-A592-E942-AFD1-082F787E38F2}" type="pres">
      <dgm:prSet presAssocID="{C2CD047D-706F-7E41-8A74-AE035572903C}" presName="root" presStyleCnt="0"/>
      <dgm:spPr/>
      <dgm:t>
        <a:bodyPr/>
        <a:lstStyle/>
        <a:p>
          <a:endParaRPr lang="de-DE"/>
        </a:p>
      </dgm:t>
    </dgm:pt>
    <dgm:pt modelId="{4E4D7D01-3A4A-C64B-9973-AA3F7145B32A}" type="pres">
      <dgm:prSet presAssocID="{C2CD047D-706F-7E41-8A74-AE035572903C}" presName="rootComposite" presStyleCnt="0"/>
      <dgm:spPr/>
      <dgm:t>
        <a:bodyPr/>
        <a:lstStyle/>
        <a:p>
          <a:endParaRPr lang="de-DE"/>
        </a:p>
      </dgm:t>
    </dgm:pt>
    <dgm:pt modelId="{9CE1C287-90A4-9C4B-911E-6664C52560E6}" type="pres">
      <dgm:prSet presAssocID="{C2CD047D-706F-7E41-8A74-AE035572903C}" presName="rootText" presStyleLbl="node1" presStyleIdx="1" presStyleCnt="3"/>
      <dgm:spPr/>
      <dgm:t>
        <a:bodyPr/>
        <a:lstStyle/>
        <a:p>
          <a:endParaRPr lang="fr-FR"/>
        </a:p>
      </dgm:t>
    </dgm:pt>
    <dgm:pt modelId="{DCBCB144-2847-4E44-8CE5-3CE8411A2672}" type="pres">
      <dgm:prSet presAssocID="{C2CD047D-706F-7E41-8A74-AE035572903C}" presName="rootConnector" presStyleLbl="node1" presStyleIdx="1" presStyleCnt="3"/>
      <dgm:spPr/>
      <dgm:t>
        <a:bodyPr/>
        <a:lstStyle/>
        <a:p>
          <a:endParaRPr lang="fr-FR"/>
        </a:p>
      </dgm:t>
    </dgm:pt>
    <dgm:pt modelId="{9C0FBF00-C2BD-BB47-AA45-3C73E2AD2C85}" type="pres">
      <dgm:prSet presAssocID="{C2CD047D-706F-7E41-8A74-AE035572903C}" presName="childShape" presStyleCnt="0"/>
      <dgm:spPr/>
      <dgm:t>
        <a:bodyPr/>
        <a:lstStyle/>
        <a:p>
          <a:endParaRPr lang="de-DE"/>
        </a:p>
      </dgm:t>
    </dgm:pt>
    <dgm:pt modelId="{8DDDBA1E-F0AB-6143-A9CC-D94B77C3D0E0}" type="pres">
      <dgm:prSet presAssocID="{803465C0-D7DA-6844-B95A-748CD0DC3C34}" presName="Name13" presStyleLbl="parChTrans1D2" presStyleIdx="4" presStyleCnt="11"/>
      <dgm:spPr/>
      <dgm:t>
        <a:bodyPr/>
        <a:lstStyle/>
        <a:p>
          <a:endParaRPr lang="fr-FR"/>
        </a:p>
      </dgm:t>
    </dgm:pt>
    <dgm:pt modelId="{740E873B-7824-CB43-8367-349E516983EA}" type="pres">
      <dgm:prSet presAssocID="{AEB47B4E-C651-B14A-A9D5-88101FA6658E}" presName="childText" presStyleLbl="bgAcc1" presStyleIdx="4" presStyleCnt="11">
        <dgm:presLayoutVars>
          <dgm:bulletEnabled val="1"/>
        </dgm:presLayoutVars>
      </dgm:prSet>
      <dgm:spPr/>
      <dgm:t>
        <a:bodyPr/>
        <a:lstStyle/>
        <a:p>
          <a:endParaRPr lang="fr-FR"/>
        </a:p>
      </dgm:t>
    </dgm:pt>
    <dgm:pt modelId="{29864132-E901-CE48-8037-0E0ECCD65808}" type="pres">
      <dgm:prSet presAssocID="{32AF3E74-DE11-F04F-B8F3-6AEEA82714C9}" presName="Name13" presStyleLbl="parChTrans1D2" presStyleIdx="5" presStyleCnt="11"/>
      <dgm:spPr/>
      <dgm:t>
        <a:bodyPr/>
        <a:lstStyle/>
        <a:p>
          <a:endParaRPr lang="de-DE"/>
        </a:p>
      </dgm:t>
    </dgm:pt>
    <dgm:pt modelId="{312E1B01-A3F4-474A-8A35-A987517F6775}" type="pres">
      <dgm:prSet presAssocID="{FE235D6D-9A68-9749-A636-F28CC0BA0A28}" presName="childText" presStyleLbl="bgAcc1" presStyleIdx="5" presStyleCnt="11">
        <dgm:presLayoutVars>
          <dgm:bulletEnabled val="1"/>
        </dgm:presLayoutVars>
      </dgm:prSet>
      <dgm:spPr/>
      <dgm:t>
        <a:bodyPr/>
        <a:lstStyle/>
        <a:p>
          <a:endParaRPr lang="de-DE"/>
        </a:p>
      </dgm:t>
    </dgm:pt>
    <dgm:pt modelId="{712B0270-734E-5C4B-A267-8A6FD5DAC914}" type="pres">
      <dgm:prSet presAssocID="{540A4F59-1E0C-7F4F-A497-F9BDB21E0125}" presName="Name13" presStyleLbl="parChTrans1D2" presStyleIdx="6" presStyleCnt="11"/>
      <dgm:spPr/>
      <dgm:t>
        <a:bodyPr/>
        <a:lstStyle/>
        <a:p>
          <a:endParaRPr lang="de-DE"/>
        </a:p>
      </dgm:t>
    </dgm:pt>
    <dgm:pt modelId="{A2B83E41-0C75-4B4A-B3FF-CACD7248FDD3}" type="pres">
      <dgm:prSet presAssocID="{0B4A47C1-5AF0-B34E-81DB-14475CD36450}" presName="childText" presStyleLbl="bgAcc1" presStyleIdx="6" presStyleCnt="11">
        <dgm:presLayoutVars>
          <dgm:bulletEnabled val="1"/>
        </dgm:presLayoutVars>
      </dgm:prSet>
      <dgm:spPr/>
      <dgm:t>
        <a:bodyPr/>
        <a:lstStyle/>
        <a:p>
          <a:endParaRPr lang="de-DE"/>
        </a:p>
      </dgm:t>
    </dgm:pt>
    <dgm:pt modelId="{DBA85968-6DB7-BD48-A372-1EDE5D7DE4E5}" type="pres">
      <dgm:prSet presAssocID="{63F0CE49-51FD-7749-B20F-E3F489520AD6}" presName="Name13" presStyleLbl="parChTrans1D2" presStyleIdx="7" presStyleCnt="11"/>
      <dgm:spPr/>
      <dgm:t>
        <a:bodyPr/>
        <a:lstStyle/>
        <a:p>
          <a:endParaRPr lang="de-DE"/>
        </a:p>
      </dgm:t>
    </dgm:pt>
    <dgm:pt modelId="{67300120-E849-354E-A02F-294A930469CF}" type="pres">
      <dgm:prSet presAssocID="{7A04E6CB-6602-2149-AC6A-7C36F45DF32B}" presName="childText" presStyleLbl="bgAcc1" presStyleIdx="7" presStyleCnt="11">
        <dgm:presLayoutVars>
          <dgm:bulletEnabled val="1"/>
        </dgm:presLayoutVars>
      </dgm:prSet>
      <dgm:spPr/>
      <dgm:t>
        <a:bodyPr/>
        <a:lstStyle/>
        <a:p>
          <a:endParaRPr lang="de-DE"/>
        </a:p>
      </dgm:t>
    </dgm:pt>
    <dgm:pt modelId="{9A70A660-68C9-104A-AC02-DEE6C772BB35}" type="pres">
      <dgm:prSet presAssocID="{32E5B67B-22AB-E947-803D-865B75CD52B1}" presName="root" presStyleCnt="0"/>
      <dgm:spPr/>
      <dgm:t>
        <a:bodyPr/>
        <a:lstStyle/>
        <a:p>
          <a:endParaRPr lang="de-DE"/>
        </a:p>
      </dgm:t>
    </dgm:pt>
    <dgm:pt modelId="{11D51FFD-E849-7B4E-99A7-F62E34B748C0}" type="pres">
      <dgm:prSet presAssocID="{32E5B67B-22AB-E947-803D-865B75CD52B1}" presName="rootComposite" presStyleCnt="0"/>
      <dgm:spPr/>
      <dgm:t>
        <a:bodyPr/>
        <a:lstStyle/>
        <a:p>
          <a:endParaRPr lang="de-DE"/>
        </a:p>
      </dgm:t>
    </dgm:pt>
    <dgm:pt modelId="{EA9728C5-CED3-2342-9E5E-7E67D48CD5B5}" type="pres">
      <dgm:prSet presAssocID="{32E5B67B-22AB-E947-803D-865B75CD52B1}" presName="rootText" presStyleLbl="node1" presStyleIdx="2" presStyleCnt="3"/>
      <dgm:spPr/>
      <dgm:t>
        <a:bodyPr/>
        <a:lstStyle/>
        <a:p>
          <a:endParaRPr lang="de-DE"/>
        </a:p>
      </dgm:t>
    </dgm:pt>
    <dgm:pt modelId="{DE548611-EB12-BE43-B131-66C6419B2E0F}" type="pres">
      <dgm:prSet presAssocID="{32E5B67B-22AB-E947-803D-865B75CD52B1}" presName="rootConnector" presStyleLbl="node1" presStyleIdx="2" presStyleCnt="3"/>
      <dgm:spPr/>
      <dgm:t>
        <a:bodyPr/>
        <a:lstStyle/>
        <a:p>
          <a:endParaRPr lang="de-DE"/>
        </a:p>
      </dgm:t>
    </dgm:pt>
    <dgm:pt modelId="{6B390E9B-F5C4-024B-B9D4-FD556C3EB78D}" type="pres">
      <dgm:prSet presAssocID="{32E5B67B-22AB-E947-803D-865B75CD52B1}" presName="childShape" presStyleCnt="0"/>
      <dgm:spPr/>
      <dgm:t>
        <a:bodyPr/>
        <a:lstStyle/>
        <a:p>
          <a:endParaRPr lang="de-DE"/>
        </a:p>
      </dgm:t>
    </dgm:pt>
    <dgm:pt modelId="{99946E06-9EAF-9B48-B380-5DEEFD3433D0}" type="pres">
      <dgm:prSet presAssocID="{8666F1E4-E100-2F41-BDE0-EB46143F54AE}" presName="Name13" presStyleLbl="parChTrans1D2" presStyleIdx="8" presStyleCnt="11"/>
      <dgm:spPr/>
      <dgm:t>
        <a:bodyPr/>
        <a:lstStyle/>
        <a:p>
          <a:endParaRPr lang="de-DE"/>
        </a:p>
      </dgm:t>
    </dgm:pt>
    <dgm:pt modelId="{E4CE1058-C475-344E-AC9A-38ADFCD0C665}" type="pres">
      <dgm:prSet presAssocID="{B76DF39E-E783-2647-88E0-4B4E322220D0}" presName="childText" presStyleLbl="bgAcc1" presStyleIdx="8" presStyleCnt="11">
        <dgm:presLayoutVars>
          <dgm:bulletEnabled val="1"/>
        </dgm:presLayoutVars>
      </dgm:prSet>
      <dgm:spPr/>
      <dgm:t>
        <a:bodyPr/>
        <a:lstStyle/>
        <a:p>
          <a:endParaRPr lang="de-DE"/>
        </a:p>
      </dgm:t>
    </dgm:pt>
    <dgm:pt modelId="{1DB1AA78-328C-8B45-9A3E-38796E165ED1}" type="pres">
      <dgm:prSet presAssocID="{C7AE56E5-41DE-9348-8ADC-C9AFA5B96265}" presName="Name13" presStyleLbl="parChTrans1D2" presStyleIdx="9" presStyleCnt="11"/>
      <dgm:spPr/>
      <dgm:t>
        <a:bodyPr/>
        <a:lstStyle/>
        <a:p>
          <a:endParaRPr lang="de-DE"/>
        </a:p>
      </dgm:t>
    </dgm:pt>
    <dgm:pt modelId="{6F0A8C8A-F802-AA45-B17A-8C78EABD88C9}" type="pres">
      <dgm:prSet presAssocID="{E1C2C7DB-5BB3-5847-8983-70F84F2BA222}" presName="childText" presStyleLbl="bgAcc1" presStyleIdx="9" presStyleCnt="11">
        <dgm:presLayoutVars>
          <dgm:bulletEnabled val="1"/>
        </dgm:presLayoutVars>
      </dgm:prSet>
      <dgm:spPr/>
      <dgm:t>
        <a:bodyPr/>
        <a:lstStyle/>
        <a:p>
          <a:endParaRPr lang="de-DE"/>
        </a:p>
      </dgm:t>
    </dgm:pt>
    <dgm:pt modelId="{98204D0A-0BD3-7E46-901B-1CE8466173E1}" type="pres">
      <dgm:prSet presAssocID="{365BBDB3-EB59-F640-8B40-BEB44E479067}" presName="Name13" presStyleLbl="parChTrans1D2" presStyleIdx="10" presStyleCnt="11"/>
      <dgm:spPr/>
      <dgm:t>
        <a:bodyPr/>
        <a:lstStyle/>
        <a:p>
          <a:endParaRPr lang="de-DE"/>
        </a:p>
      </dgm:t>
    </dgm:pt>
    <dgm:pt modelId="{BFEEA07C-0109-C14F-AA1C-0F0D4F731B5E}" type="pres">
      <dgm:prSet presAssocID="{338977A8-27AE-384B-BBA0-E646EE970AC3}" presName="childText" presStyleLbl="bgAcc1" presStyleIdx="10" presStyleCnt="11">
        <dgm:presLayoutVars>
          <dgm:bulletEnabled val="1"/>
        </dgm:presLayoutVars>
      </dgm:prSet>
      <dgm:spPr/>
      <dgm:t>
        <a:bodyPr/>
        <a:lstStyle/>
        <a:p>
          <a:endParaRPr lang="de-DE"/>
        </a:p>
      </dgm:t>
    </dgm:pt>
  </dgm:ptLst>
  <dgm:cxnLst>
    <dgm:cxn modelId="{0300824F-78F6-A645-9353-7A98D3EAAE38}" type="presOf" srcId="{63F0CE49-51FD-7749-B20F-E3F489520AD6}" destId="{DBA85968-6DB7-BD48-A372-1EDE5D7DE4E5}" srcOrd="0" destOrd="0" presId="urn:microsoft.com/office/officeart/2005/8/layout/hierarchy3"/>
    <dgm:cxn modelId="{2DD78481-9F6B-E541-84F2-A1DFE5CF609E}" srcId="{C2CD047D-706F-7E41-8A74-AE035572903C}" destId="{AEB47B4E-C651-B14A-A9D5-88101FA6658E}" srcOrd="0" destOrd="0" parTransId="{803465C0-D7DA-6844-B95A-748CD0DC3C34}" sibTransId="{FC64C3B7-5101-D945-9281-93E0EC7BC77F}"/>
    <dgm:cxn modelId="{4E609702-80D6-D14C-B49D-A341CDC15CB3}" srcId="{E1466BBA-DC86-2645-B898-D91C49B80490}" destId="{08D43454-D748-EF47-8FF8-16A2069B9C6B}" srcOrd="2" destOrd="0" parTransId="{ECF5E713-9B86-FE45-BBA5-35C1D95076AF}" sibTransId="{4E6B271E-B2FF-264E-9500-8701ED0ED66B}"/>
    <dgm:cxn modelId="{2E0B12B9-8F09-3C43-B8A7-D306E132BEFC}" type="presOf" srcId="{32E5B67B-22AB-E947-803D-865B75CD52B1}" destId="{EA9728C5-CED3-2342-9E5E-7E67D48CD5B5}" srcOrd="0" destOrd="0" presId="urn:microsoft.com/office/officeart/2005/8/layout/hierarchy3"/>
    <dgm:cxn modelId="{0CAEE049-25C4-EC49-BB25-2AA609CEF38B}" type="presOf" srcId="{32E5B67B-22AB-E947-803D-865B75CD52B1}" destId="{DE548611-EB12-BE43-B131-66C6419B2E0F}" srcOrd="1" destOrd="0" presId="urn:microsoft.com/office/officeart/2005/8/layout/hierarchy3"/>
    <dgm:cxn modelId="{644173F4-960E-8F42-9AA0-F489E2B1D4D1}" srcId="{E1466BBA-DC86-2645-B898-D91C49B80490}" destId="{B93C0F3E-D78C-694D-8C19-A0FD79A456A3}" srcOrd="3" destOrd="0" parTransId="{E75D155F-75F6-F04E-A44A-F54FC01A539F}" sibTransId="{34036A3E-B097-5941-AFDD-DA893841F1FF}"/>
    <dgm:cxn modelId="{8A8A5C1A-0197-A14F-A1DA-CE14F0819371}" srcId="{32E5B67B-22AB-E947-803D-865B75CD52B1}" destId="{338977A8-27AE-384B-BBA0-E646EE970AC3}" srcOrd="2" destOrd="0" parTransId="{365BBDB3-EB59-F640-8B40-BEB44E479067}" sibTransId="{7A88FF3F-D0B6-F844-90D0-672C54D99D39}"/>
    <dgm:cxn modelId="{E033C8C5-49FB-FA44-9441-FA8DD7FDD2B2}" type="presOf" srcId="{365BBDB3-EB59-F640-8B40-BEB44E479067}" destId="{98204D0A-0BD3-7E46-901B-1CE8466173E1}" srcOrd="0" destOrd="0" presId="urn:microsoft.com/office/officeart/2005/8/layout/hierarchy3"/>
    <dgm:cxn modelId="{EBA48625-EE6F-B149-B6E7-3A3347064A16}" type="presOf" srcId="{ECF5E713-9B86-FE45-BBA5-35C1D95076AF}" destId="{C6C6BF7A-EA51-DB4D-8E95-0A10AD38038F}" srcOrd="0" destOrd="0" presId="urn:microsoft.com/office/officeart/2005/8/layout/hierarchy3"/>
    <dgm:cxn modelId="{77D00B66-DD5A-064D-8CA4-AF1B37ECF7EF}" type="presOf" srcId="{E75D155F-75F6-F04E-A44A-F54FC01A539F}" destId="{5EEF3195-A7D5-3248-B1DF-AFF7C8C29FA8}" srcOrd="0" destOrd="0" presId="urn:microsoft.com/office/officeart/2005/8/layout/hierarchy3"/>
    <dgm:cxn modelId="{FA312BC1-EB77-B046-A741-1714751BB38F}" type="presOf" srcId="{08D43454-D748-EF47-8FF8-16A2069B9C6B}" destId="{2EEE0DF0-79E6-234A-B2BD-B117076049D4}" srcOrd="0" destOrd="0" presId="urn:microsoft.com/office/officeart/2005/8/layout/hierarchy3"/>
    <dgm:cxn modelId="{ECE5D025-429B-E94A-9E9F-E89E10694F9A}" srcId="{E1466BBA-DC86-2645-B898-D91C49B80490}" destId="{44AF3071-24E4-B143-B8A1-F4361E8DF5E1}" srcOrd="1" destOrd="0" parTransId="{06958ABB-217B-7443-A2F3-1FD166DE29BF}" sibTransId="{3745E06F-814F-4144-BEB5-02259A6D9006}"/>
    <dgm:cxn modelId="{A6AD6022-83A1-4942-93C0-C6DB394B083E}" type="presOf" srcId="{FE235D6D-9A68-9749-A636-F28CC0BA0A28}" destId="{312E1B01-A3F4-474A-8A35-A987517F6775}" srcOrd="0" destOrd="0" presId="urn:microsoft.com/office/officeart/2005/8/layout/hierarchy3"/>
    <dgm:cxn modelId="{D12E3082-B47C-A64A-8F5B-6E26BD1B5E26}" type="presOf" srcId="{C2CD047D-706F-7E41-8A74-AE035572903C}" destId="{DCBCB144-2847-4E44-8CE5-3CE8411A2672}" srcOrd="1" destOrd="0" presId="urn:microsoft.com/office/officeart/2005/8/layout/hierarchy3"/>
    <dgm:cxn modelId="{E473678D-8FE3-A149-B848-2273DA4A010B}" srcId="{1663DDB8-9E77-9742-99B8-199904107D63}" destId="{E1466BBA-DC86-2645-B898-D91C49B80490}" srcOrd="0" destOrd="0" parTransId="{8E23301E-CFCB-594D-AECE-B03A4A8F56D4}" sibTransId="{6DBCA553-F20D-B641-8461-128199430006}"/>
    <dgm:cxn modelId="{D61C67FC-2A8A-6D45-A65E-9EA0B954A400}" type="presOf" srcId="{44AF3071-24E4-B143-B8A1-F4361E8DF5E1}" destId="{9F800667-92F4-0246-B40A-DD834570206E}" srcOrd="0" destOrd="0" presId="urn:microsoft.com/office/officeart/2005/8/layout/hierarchy3"/>
    <dgm:cxn modelId="{B9487C49-2586-344B-B83A-65AFC30B3B8F}" type="presOf" srcId="{0B4A47C1-5AF0-B34E-81DB-14475CD36450}" destId="{A2B83E41-0C75-4B4A-B3FF-CACD7248FDD3}" srcOrd="0" destOrd="0" presId="urn:microsoft.com/office/officeart/2005/8/layout/hierarchy3"/>
    <dgm:cxn modelId="{663E4C38-9E7B-C347-8FEA-BA78F1832FA5}" type="presOf" srcId="{803465C0-D7DA-6844-B95A-748CD0DC3C34}" destId="{8DDDBA1E-F0AB-6143-A9CC-D94B77C3D0E0}" srcOrd="0" destOrd="0" presId="urn:microsoft.com/office/officeart/2005/8/layout/hierarchy3"/>
    <dgm:cxn modelId="{CA0C7758-BFDE-F944-9149-A00D4F66F647}" type="presOf" srcId="{32AF3E74-DE11-F04F-B8F3-6AEEA82714C9}" destId="{29864132-E901-CE48-8037-0E0ECCD65808}" srcOrd="0" destOrd="0" presId="urn:microsoft.com/office/officeart/2005/8/layout/hierarchy3"/>
    <dgm:cxn modelId="{84525AD3-4CC8-334B-B8B5-13E9B932EB27}" type="presOf" srcId="{7A04E6CB-6602-2149-AC6A-7C36F45DF32B}" destId="{67300120-E849-354E-A02F-294A930469CF}" srcOrd="0" destOrd="0" presId="urn:microsoft.com/office/officeart/2005/8/layout/hierarchy3"/>
    <dgm:cxn modelId="{6DFE84FF-2EE2-9649-AE73-C70237F46BEF}" srcId="{32E5B67B-22AB-E947-803D-865B75CD52B1}" destId="{B76DF39E-E783-2647-88E0-4B4E322220D0}" srcOrd="0" destOrd="0" parTransId="{8666F1E4-E100-2F41-BDE0-EB46143F54AE}" sibTransId="{1EAEB5B9-C8CD-DB45-8019-3A7AACAE2BA2}"/>
    <dgm:cxn modelId="{31292E95-DD02-8B46-914E-CCB177A47778}" srcId="{C2CD047D-706F-7E41-8A74-AE035572903C}" destId="{0B4A47C1-5AF0-B34E-81DB-14475CD36450}" srcOrd="2" destOrd="0" parTransId="{540A4F59-1E0C-7F4F-A497-F9BDB21E0125}" sibTransId="{DE7484AB-FA2D-5546-9116-B7C8FA03A5A0}"/>
    <dgm:cxn modelId="{3227DBDB-F1B3-6D4F-A6B1-E96F7CCC994F}" type="presOf" srcId="{338977A8-27AE-384B-BBA0-E646EE970AC3}" destId="{BFEEA07C-0109-C14F-AA1C-0F0D4F731B5E}" srcOrd="0" destOrd="0" presId="urn:microsoft.com/office/officeart/2005/8/layout/hierarchy3"/>
    <dgm:cxn modelId="{13AC449D-39A0-E64F-B40D-3FA3F2AF6FCE}" srcId="{32E5B67B-22AB-E947-803D-865B75CD52B1}" destId="{E1C2C7DB-5BB3-5847-8983-70F84F2BA222}" srcOrd="1" destOrd="0" parTransId="{C7AE56E5-41DE-9348-8ADC-C9AFA5B96265}" sibTransId="{6270FA0F-0140-9A40-9476-7E6F2B725D5C}"/>
    <dgm:cxn modelId="{32471BCE-2804-224D-95B6-DD473EE0107E}" type="presOf" srcId="{06958ABB-217B-7443-A2F3-1FD166DE29BF}" destId="{28D4CEA1-FC69-2048-91DF-31CC34D499A9}" srcOrd="0" destOrd="0" presId="urn:microsoft.com/office/officeart/2005/8/layout/hierarchy3"/>
    <dgm:cxn modelId="{56BA85B3-AB84-D149-8324-AC7632244C4E}" type="presOf" srcId="{B76DF39E-E783-2647-88E0-4B4E322220D0}" destId="{E4CE1058-C475-344E-AC9A-38ADFCD0C665}" srcOrd="0" destOrd="0" presId="urn:microsoft.com/office/officeart/2005/8/layout/hierarchy3"/>
    <dgm:cxn modelId="{C0EA42DE-DE3A-B04E-B9B2-0D794E15F6D6}" type="presOf" srcId="{C7AE56E5-41DE-9348-8ADC-C9AFA5B96265}" destId="{1DB1AA78-328C-8B45-9A3E-38796E165ED1}" srcOrd="0" destOrd="0" presId="urn:microsoft.com/office/officeart/2005/8/layout/hierarchy3"/>
    <dgm:cxn modelId="{740B228B-B5C2-5A42-A80E-5ADE9C66F6AD}" type="presOf" srcId="{8666F1E4-E100-2F41-BDE0-EB46143F54AE}" destId="{99946E06-9EAF-9B48-B380-5DEEFD3433D0}" srcOrd="0" destOrd="0" presId="urn:microsoft.com/office/officeart/2005/8/layout/hierarchy3"/>
    <dgm:cxn modelId="{5941D924-AD4C-FB45-9408-B9DCA9F50A5B}" srcId="{C2CD047D-706F-7E41-8A74-AE035572903C}" destId="{FE235D6D-9A68-9749-A636-F28CC0BA0A28}" srcOrd="1" destOrd="0" parTransId="{32AF3E74-DE11-F04F-B8F3-6AEEA82714C9}" sibTransId="{6443EEAD-B06F-2140-AAD3-A60F315F39AA}"/>
    <dgm:cxn modelId="{FBF08E7B-C28A-E446-8439-0DBC42701683}" srcId="{E1466BBA-DC86-2645-B898-D91C49B80490}" destId="{923A59D8-B3AD-EE48-B31B-E65A5F049572}" srcOrd="0" destOrd="0" parTransId="{7D1FF341-5C96-4446-A95D-6D78A1F3BDB5}" sibTransId="{9C070092-280B-F84D-BAF8-A8008FC24EE5}"/>
    <dgm:cxn modelId="{9548ABFD-1EF7-3D42-B886-215E026FE360}" type="presOf" srcId="{C2CD047D-706F-7E41-8A74-AE035572903C}" destId="{9CE1C287-90A4-9C4B-911E-6664C52560E6}" srcOrd="0" destOrd="0" presId="urn:microsoft.com/office/officeart/2005/8/layout/hierarchy3"/>
    <dgm:cxn modelId="{1F74DD5F-258A-D549-9811-3EF040B35DCE}" type="presOf" srcId="{E1C2C7DB-5BB3-5847-8983-70F84F2BA222}" destId="{6F0A8C8A-F802-AA45-B17A-8C78EABD88C9}" srcOrd="0" destOrd="0" presId="urn:microsoft.com/office/officeart/2005/8/layout/hierarchy3"/>
    <dgm:cxn modelId="{5D32598E-5D51-724E-A5B2-79CA87DB8FE0}" srcId="{1663DDB8-9E77-9742-99B8-199904107D63}" destId="{32E5B67B-22AB-E947-803D-865B75CD52B1}" srcOrd="2" destOrd="0" parTransId="{933AA4C7-2A99-984C-9384-DAF3728E7EA5}" sibTransId="{2E0CF292-E7FD-E64C-9241-239E0E43473A}"/>
    <dgm:cxn modelId="{B3212689-B7B9-BA4A-818F-7E1D60B1A6CD}" type="presOf" srcId="{AEB47B4E-C651-B14A-A9D5-88101FA6658E}" destId="{740E873B-7824-CB43-8367-349E516983EA}" srcOrd="0" destOrd="0" presId="urn:microsoft.com/office/officeart/2005/8/layout/hierarchy3"/>
    <dgm:cxn modelId="{57201AF7-4875-E74E-8C55-8410B1F8C75F}" type="presOf" srcId="{B93C0F3E-D78C-694D-8C19-A0FD79A456A3}" destId="{AC87B848-1BE9-304C-B677-0769E45DA8AD}" srcOrd="0" destOrd="0" presId="urn:microsoft.com/office/officeart/2005/8/layout/hierarchy3"/>
    <dgm:cxn modelId="{D6F31320-D29D-0F4C-8ED3-F80772C047A1}" srcId="{1663DDB8-9E77-9742-99B8-199904107D63}" destId="{C2CD047D-706F-7E41-8A74-AE035572903C}" srcOrd="1" destOrd="0" parTransId="{A87DAAE4-5515-CE46-9243-66412E1F96D8}" sibTransId="{C5FCE8A7-60A1-3C46-8AE9-639D34F701CA}"/>
    <dgm:cxn modelId="{2C22A679-5ECE-9140-9E8F-4AECE90141AE}" type="presOf" srcId="{923A59D8-B3AD-EE48-B31B-E65A5F049572}" destId="{96ACF88B-C8CB-B44C-A9A6-530B86DFEBE2}" srcOrd="0" destOrd="0" presId="urn:microsoft.com/office/officeart/2005/8/layout/hierarchy3"/>
    <dgm:cxn modelId="{D0F0C16B-37F9-B841-894B-601DB8622499}" type="presOf" srcId="{E1466BBA-DC86-2645-B898-D91C49B80490}" destId="{F13D9F4B-A7CB-9E44-B721-CE448F35CCF0}" srcOrd="0" destOrd="0" presId="urn:microsoft.com/office/officeart/2005/8/layout/hierarchy3"/>
    <dgm:cxn modelId="{092A19D8-61D1-D645-A004-FBC2E701D57B}" type="presOf" srcId="{1663DDB8-9E77-9742-99B8-199904107D63}" destId="{BE4D5B26-8501-B843-9527-E9D3E4E6BCF4}" srcOrd="0" destOrd="0" presId="urn:microsoft.com/office/officeart/2005/8/layout/hierarchy3"/>
    <dgm:cxn modelId="{9ABB3927-DA4C-DC48-A526-D70BCD977EC8}" type="presOf" srcId="{7D1FF341-5C96-4446-A95D-6D78A1F3BDB5}" destId="{9068BEA4-1AB0-334B-93EA-30FB6F8586D4}" srcOrd="0" destOrd="0" presId="urn:microsoft.com/office/officeart/2005/8/layout/hierarchy3"/>
    <dgm:cxn modelId="{F55F8C09-143A-4943-9F2E-3D5489BAA549}" type="presOf" srcId="{E1466BBA-DC86-2645-B898-D91C49B80490}" destId="{4A21E38D-D6FA-0740-A72A-689828B7E227}" srcOrd="1" destOrd="0" presId="urn:microsoft.com/office/officeart/2005/8/layout/hierarchy3"/>
    <dgm:cxn modelId="{344800A9-8CD4-F242-A71A-D448D08F8739}" srcId="{C2CD047D-706F-7E41-8A74-AE035572903C}" destId="{7A04E6CB-6602-2149-AC6A-7C36F45DF32B}" srcOrd="3" destOrd="0" parTransId="{63F0CE49-51FD-7749-B20F-E3F489520AD6}" sibTransId="{47D92874-113D-FE40-A91B-6714C35FCD6E}"/>
    <dgm:cxn modelId="{6CF82ED2-4289-0447-AAA5-F5BFB90E071E}" type="presOf" srcId="{540A4F59-1E0C-7F4F-A497-F9BDB21E0125}" destId="{712B0270-734E-5C4B-A267-8A6FD5DAC914}" srcOrd="0" destOrd="0" presId="urn:microsoft.com/office/officeart/2005/8/layout/hierarchy3"/>
    <dgm:cxn modelId="{FFA0DEA1-1E04-574D-8DB5-0CCAEED06C34}" type="presParOf" srcId="{BE4D5B26-8501-B843-9527-E9D3E4E6BCF4}" destId="{94B1041B-32AC-3B43-BCA2-AE69FE2962C6}" srcOrd="0" destOrd="0" presId="urn:microsoft.com/office/officeart/2005/8/layout/hierarchy3"/>
    <dgm:cxn modelId="{3D9A44E2-773C-1B47-9E8D-03BD583A9797}" type="presParOf" srcId="{94B1041B-32AC-3B43-BCA2-AE69FE2962C6}" destId="{DDF78BFB-4754-A645-B3FD-DEA63DBC867F}" srcOrd="0" destOrd="0" presId="urn:microsoft.com/office/officeart/2005/8/layout/hierarchy3"/>
    <dgm:cxn modelId="{3AD984F7-7F58-8B44-9A84-2166A000C266}" type="presParOf" srcId="{DDF78BFB-4754-A645-B3FD-DEA63DBC867F}" destId="{F13D9F4B-A7CB-9E44-B721-CE448F35CCF0}" srcOrd="0" destOrd="0" presId="urn:microsoft.com/office/officeart/2005/8/layout/hierarchy3"/>
    <dgm:cxn modelId="{E236416A-345E-AE4D-AF57-912A58C86576}" type="presParOf" srcId="{DDF78BFB-4754-A645-B3FD-DEA63DBC867F}" destId="{4A21E38D-D6FA-0740-A72A-689828B7E227}" srcOrd="1" destOrd="0" presId="urn:microsoft.com/office/officeart/2005/8/layout/hierarchy3"/>
    <dgm:cxn modelId="{84F5B40D-3DC7-6C4F-AE7D-A4B008C5854F}" type="presParOf" srcId="{94B1041B-32AC-3B43-BCA2-AE69FE2962C6}" destId="{4708849B-3854-FA48-94F2-193CC1622EBC}" srcOrd="1" destOrd="0" presId="urn:microsoft.com/office/officeart/2005/8/layout/hierarchy3"/>
    <dgm:cxn modelId="{217CD9BF-21F8-A84E-8A49-8FFA880939AC}" type="presParOf" srcId="{4708849B-3854-FA48-94F2-193CC1622EBC}" destId="{9068BEA4-1AB0-334B-93EA-30FB6F8586D4}" srcOrd="0" destOrd="0" presId="urn:microsoft.com/office/officeart/2005/8/layout/hierarchy3"/>
    <dgm:cxn modelId="{EE188C89-1992-0D47-8C89-F599437905ED}" type="presParOf" srcId="{4708849B-3854-FA48-94F2-193CC1622EBC}" destId="{96ACF88B-C8CB-B44C-A9A6-530B86DFEBE2}" srcOrd="1" destOrd="0" presId="urn:microsoft.com/office/officeart/2005/8/layout/hierarchy3"/>
    <dgm:cxn modelId="{30F8947D-C048-384D-B6BD-EBC5636077B8}" type="presParOf" srcId="{4708849B-3854-FA48-94F2-193CC1622EBC}" destId="{28D4CEA1-FC69-2048-91DF-31CC34D499A9}" srcOrd="2" destOrd="0" presId="urn:microsoft.com/office/officeart/2005/8/layout/hierarchy3"/>
    <dgm:cxn modelId="{734AA192-D962-6F4D-9AEC-804FC37CF1C6}" type="presParOf" srcId="{4708849B-3854-FA48-94F2-193CC1622EBC}" destId="{9F800667-92F4-0246-B40A-DD834570206E}" srcOrd="3" destOrd="0" presId="urn:microsoft.com/office/officeart/2005/8/layout/hierarchy3"/>
    <dgm:cxn modelId="{51559A48-1D22-2441-B38A-40AE82E3EBB4}" type="presParOf" srcId="{4708849B-3854-FA48-94F2-193CC1622EBC}" destId="{C6C6BF7A-EA51-DB4D-8E95-0A10AD38038F}" srcOrd="4" destOrd="0" presId="urn:microsoft.com/office/officeart/2005/8/layout/hierarchy3"/>
    <dgm:cxn modelId="{6D0D7898-6B2B-F741-95A4-C9F89E33CB0A}" type="presParOf" srcId="{4708849B-3854-FA48-94F2-193CC1622EBC}" destId="{2EEE0DF0-79E6-234A-B2BD-B117076049D4}" srcOrd="5" destOrd="0" presId="urn:microsoft.com/office/officeart/2005/8/layout/hierarchy3"/>
    <dgm:cxn modelId="{BB1C3A31-D8A4-FD47-9929-1523D34A1423}" type="presParOf" srcId="{4708849B-3854-FA48-94F2-193CC1622EBC}" destId="{5EEF3195-A7D5-3248-B1DF-AFF7C8C29FA8}" srcOrd="6" destOrd="0" presId="urn:microsoft.com/office/officeart/2005/8/layout/hierarchy3"/>
    <dgm:cxn modelId="{2CC129C6-5A9D-5940-9376-1448DC887F9B}" type="presParOf" srcId="{4708849B-3854-FA48-94F2-193CC1622EBC}" destId="{AC87B848-1BE9-304C-B677-0769E45DA8AD}" srcOrd="7" destOrd="0" presId="urn:microsoft.com/office/officeart/2005/8/layout/hierarchy3"/>
    <dgm:cxn modelId="{99807D88-3BE6-7946-8376-7DDAD2681FB2}" type="presParOf" srcId="{BE4D5B26-8501-B843-9527-E9D3E4E6BCF4}" destId="{FA92851F-A592-E942-AFD1-082F787E38F2}" srcOrd="1" destOrd="0" presId="urn:microsoft.com/office/officeart/2005/8/layout/hierarchy3"/>
    <dgm:cxn modelId="{4CA5982A-B2D6-C541-B65F-343F628FFCB3}" type="presParOf" srcId="{FA92851F-A592-E942-AFD1-082F787E38F2}" destId="{4E4D7D01-3A4A-C64B-9973-AA3F7145B32A}" srcOrd="0" destOrd="0" presId="urn:microsoft.com/office/officeart/2005/8/layout/hierarchy3"/>
    <dgm:cxn modelId="{6935B484-19CA-0E49-AE9D-A4EECF344631}" type="presParOf" srcId="{4E4D7D01-3A4A-C64B-9973-AA3F7145B32A}" destId="{9CE1C287-90A4-9C4B-911E-6664C52560E6}" srcOrd="0" destOrd="0" presId="urn:microsoft.com/office/officeart/2005/8/layout/hierarchy3"/>
    <dgm:cxn modelId="{06A8E76A-A6BF-BA41-A4FD-80EE034AFC55}" type="presParOf" srcId="{4E4D7D01-3A4A-C64B-9973-AA3F7145B32A}" destId="{DCBCB144-2847-4E44-8CE5-3CE8411A2672}" srcOrd="1" destOrd="0" presId="urn:microsoft.com/office/officeart/2005/8/layout/hierarchy3"/>
    <dgm:cxn modelId="{8DE55C90-F250-DD49-B757-520F265227F6}" type="presParOf" srcId="{FA92851F-A592-E942-AFD1-082F787E38F2}" destId="{9C0FBF00-C2BD-BB47-AA45-3C73E2AD2C85}" srcOrd="1" destOrd="0" presId="urn:microsoft.com/office/officeart/2005/8/layout/hierarchy3"/>
    <dgm:cxn modelId="{5D1300F6-63EB-8340-B442-63922F262CDA}" type="presParOf" srcId="{9C0FBF00-C2BD-BB47-AA45-3C73E2AD2C85}" destId="{8DDDBA1E-F0AB-6143-A9CC-D94B77C3D0E0}" srcOrd="0" destOrd="0" presId="urn:microsoft.com/office/officeart/2005/8/layout/hierarchy3"/>
    <dgm:cxn modelId="{65B0DE92-9464-E84D-A30D-5F5DB814397F}" type="presParOf" srcId="{9C0FBF00-C2BD-BB47-AA45-3C73E2AD2C85}" destId="{740E873B-7824-CB43-8367-349E516983EA}" srcOrd="1" destOrd="0" presId="urn:microsoft.com/office/officeart/2005/8/layout/hierarchy3"/>
    <dgm:cxn modelId="{CBA920AD-473D-E644-9C34-63A6C60B865B}" type="presParOf" srcId="{9C0FBF00-C2BD-BB47-AA45-3C73E2AD2C85}" destId="{29864132-E901-CE48-8037-0E0ECCD65808}" srcOrd="2" destOrd="0" presId="urn:microsoft.com/office/officeart/2005/8/layout/hierarchy3"/>
    <dgm:cxn modelId="{594A2B39-4B4B-BB49-A538-5CE2F137B204}" type="presParOf" srcId="{9C0FBF00-C2BD-BB47-AA45-3C73E2AD2C85}" destId="{312E1B01-A3F4-474A-8A35-A987517F6775}" srcOrd="3" destOrd="0" presId="urn:microsoft.com/office/officeart/2005/8/layout/hierarchy3"/>
    <dgm:cxn modelId="{6BD273D0-7D23-4C4C-978C-E1BE9858A538}" type="presParOf" srcId="{9C0FBF00-C2BD-BB47-AA45-3C73E2AD2C85}" destId="{712B0270-734E-5C4B-A267-8A6FD5DAC914}" srcOrd="4" destOrd="0" presId="urn:microsoft.com/office/officeart/2005/8/layout/hierarchy3"/>
    <dgm:cxn modelId="{1F3989D3-A613-B340-B27B-C419A0499441}" type="presParOf" srcId="{9C0FBF00-C2BD-BB47-AA45-3C73E2AD2C85}" destId="{A2B83E41-0C75-4B4A-B3FF-CACD7248FDD3}" srcOrd="5" destOrd="0" presId="urn:microsoft.com/office/officeart/2005/8/layout/hierarchy3"/>
    <dgm:cxn modelId="{DCE4DA38-2130-2848-BAFF-CC98357A92AB}" type="presParOf" srcId="{9C0FBF00-C2BD-BB47-AA45-3C73E2AD2C85}" destId="{DBA85968-6DB7-BD48-A372-1EDE5D7DE4E5}" srcOrd="6" destOrd="0" presId="urn:microsoft.com/office/officeart/2005/8/layout/hierarchy3"/>
    <dgm:cxn modelId="{61B7FA80-999C-5949-93C8-5527F2CB4C8B}" type="presParOf" srcId="{9C0FBF00-C2BD-BB47-AA45-3C73E2AD2C85}" destId="{67300120-E849-354E-A02F-294A930469CF}" srcOrd="7" destOrd="0" presId="urn:microsoft.com/office/officeart/2005/8/layout/hierarchy3"/>
    <dgm:cxn modelId="{4B82A042-1A96-774E-9C85-7E3F73C7C78B}" type="presParOf" srcId="{BE4D5B26-8501-B843-9527-E9D3E4E6BCF4}" destId="{9A70A660-68C9-104A-AC02-DEE6C772BB35}" srcOrd="2" destOrd="0" presId="urn:microsoft.com/office/officeart/2005/8/layout/hierarchy3"/>
    <dgm:cxn modelId="{41FDFA60-652D-2743-B8FB-4EB557C94205}" type="presParOf" srcId="{9A70A660-68C9-104A-AC02-DEE6C772BB35}" destId="{11D51FFD-E849-7B4E-99A7-F62E34B748C0}" srcOrd="0" destOrd="0" presId="urn:microsoft.com/office/officeart/2005/8/layout/hierarchy3"/>
    <dgm:cxn modelId="{E0328D8D-970B-FB4B-BABE-87E1A72AB319}" type="presParOf" srcId="{11D51FFD-E849-7B4E-99A7-F62E34B748C0}" destId="{EA9728C5-CED3-2342-9E5E-7E67D48CD5B5}" srcOrd="0" destOrd="0" presId="urn:microsoft.com/office/officeart/2005/8/layout/hierarchy3"/>
    <dgm:cxn modelId="{114FEDAF-CF94-DA48-9F62-2929DB3204A2}" type="presParOf" srcId="{11D51FFD-E849-7B4E-99A7-F62E34B748C0}" destId="{DE548611-EB12-BE43-B131-66C6419B2E0F}" srcOrd="1" destOrd="0" presId="urn:microsoft.com/office/officeart/2005/8/layout/hierarchy3"/>
    <dgm:cxn modelId="{43F94818-E6E3-4E40-959A-C9AD2ABC7193}" type="presParOf" srcId="{9A70A660-68C9-104A-AC02-DEE6C772BB35}" destId="{6B390E9B-F5C4-024B-B9D4-FD556C3EB78D}" srcOrd="1" destOrd="0" presId="urn:microsoft.com/office/officeart/2005/8/layout/hierarchy3"/>
    <dgm:cxn modelId="{CAFDFA45-4970-F64E-A215-A942EC93E00D}" type="presParOf" srcId="{6B390E9B-F5C4-024B-B9D4-FD556C3EB78D}" destId="{99946E06-9EAF-9B48-B380-5DEEFD3433D0}" srcOrd="0" destOrd="0" presId="urn:microsoft.com/office/officeart/2005/8/layout/hierarchy3"/>
    <dgm:cxn modelId="{A38E7B91-24DA-434C-976A-93A70FFE0CDC}" type="presParOf" srcId="{6B390E9B-F5C4-024B-B9D4-FD556C3EB78D}" destId="{E4CE1058-C475-344E-AC9A-38ADFCD0C665}" srcOrd="1" destOrd="0" presId="urn:microsoft.com/office/officeart/2005/8/layout/hierarchy3"/>
    <dgm:cxn modelId="{D25964D5-3F29-A041-91E9-A3A043411269}" type="presParOf" srcId="{6B390E9B-F5C4-024B-B9D4-FD556C3EB78D}" destId="{1DB1AA78-328C-8B45-9A3E-38796E165ED1}" srcOrd="2" destOrd="0" presId="urn:microsoft.com/office/officeart/2005/8/layout/hierarchy3"/>
    <dgm:cxn modelId="{AD7D9C75-A2C0-1542-AD20-E94E0D1A295B}" type="presParOf" srcId="{6B390E9B-F5C4-024B-B9D4-FD556C3EB78D}" destId="{6F0A8C8A-F802-AA45-B17A-8C78EABD88C9}" srcOrd="3" destOrd="0" presId="urn:microsoft.com/office/officeart/2005/8/layout/hierarchy3"/>
    <dgm:cxn modelId="{6FA80817-3E4F-EE4A-86E2-1980CCDE1556}" type="presParOf" srcId="{6B390E9B-F5C4-024B-B9D4-FD556C3EB78D}" destId="{98204D0A-0BD3-7E46-901B-1CE8466173E1}" srcOrd="4" destOrd="0" presId="urn:microsoft.com/office/officeart/2005/8/layout/hierarchy3"/>
    <dgm:cxn modelId="{7CDDEE7F-2AC0-8949-A185-EA79A66A0C0C}" type="presParOf" srcId="{6B390E9B-F5C4-024B-B9D4-FD556C3EB78D}" destId="{BFEEA07C-0109-C14F-AA1C-0F0D4F731B5E}" srcOrd="5"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663DDB8-9E77-9742-99B8-199904107D63}" type="doc">
      <dgm:prSet loTypeId="urn:microsoft.com/office/officeart/2005/8/layout/hierarchy3" loCatId="" qsTypeId="urn:microsoft.com/office/officeart/2005/8/quickstyle/3D2" qsCatId="3D" csTypeId="urn:microsoft.com/office/officeart/2005/8/colors/colorful2" csCatId="colorful" phldr="1"/>
      <dgm:spPr/>
      <dgm:t>
        <a:bodyPr/>
        <a:lstStyle/>
        <a:p>
          <a:endParaRPr lang="fr-FR"/>
        </a:p>
      </dgm:t>
    </dgm:pt>
    <dgm:pt modelId="{E1466BBA-DC86-2645-B898-D91C49B80490}">
      <dgm:prSet phldrT="[Text]"/>
      <dgm:spPr/>
      <dgm:t>
        <a:bodyPr/>
        <a:lstStyle/>
        <a:p>
          <a:r>
            <a:rPr lang="fr-FR" err="1" smtClean="0"/>
            <a:t>Anthropocentric</a:t>
          </a:r>
          <a:r>
            <a:rPr lang="fr-FR" smtClean="0"/>
            <a:t> </a:t>
          </a:r>
          <a:r>
            <a:rPr lang="fr-FR" err="1" smtClean="0"/>
            <a:t>rights</a:t>
          </a:r>
          <a:endParaRPr lang="fr-FR"/>
        </a:p>
      </dgm:t>
    </dgm:pt>
    <dgm:pt modelId="{8E23301E-CFCB-594D-AECE-B03A4A8F56D4}" type="parTrans" cxnId="{E473678D-8FE3-A149-B848-2273DA4A010B}">
      <dgm:prSet/>
      <dgm:spPr/>
      <dgm:t>
        <a:bodyPr/>
        <a:lstStyle/>
        <a:p>
          <a:endParaRPr lang="fr-FR"/>
        </a:p>
      </dgm:t>
    </dgm:pt>
    <dgm:pt modelId="{6DBCA553-F20D-B641-8461-128199430006}" type="sibTrans" cxnId="{E473678D-8FE3-A149-B848-2273DA4A010B}">
      <dgm:prSet/>
      <dgm:spPr/>
      <dgm:t>
        <a:bodyPr/>
        <a:lstStyle/>
        <a:p>
          <a:endParaRPr lang="fr-FR"/>
        </a:p>
      </dgm:t>
    </dgm:pt>
    <dgm:pt modelId="{C2CD047D-706F-7E41-8A74-AE035572903C}">
      <dgm:prSet phldrT="[Text]"/>
      <dgm:spPr/>
      <dgm:t>
        <a:bodyPr/>
        <a:lstStyle/>
        <a:p>
          <a:r>
            <a:rPr lang="fr-FR" err="1" smtClean="0"/>
            <a:t>Biocentric</a:t>
          </a:r>
          <a:r>
            <a:rPr lang="fr-FR" smtClean="0"/>
            <a:t>  </a:t>
          </a:r>
          <a:r>
            <a:rPr lang="fr-FR" err="1" smtClean="0"/>
            <a:t>rights</a:t>
          </a:r>
          <a:endParaRPr lang="fr-FR"/>
        </a:p>
      </dgm:t>
    </dgm:pt>
    <dgm:pt modelId="{A87DAAE4-5515-CE46-9243-66412E1F96D8}" type="parTrans" cxnId="{D6F31320-D29D-0F4C-8ED3-F80772C047A1}">
      <dgm:prSet/>
      <dgm:spPr/>
      <dgm:t>
        <a:bodyPr/>
        <a:lstStyle/>
        <a:p>
          <a:endParaRPr lang="fr-FR"/>
        </a:p>
      </dgm:t>
    </dgm:pt>
    <dgm:pt modelId="{C5FCE8A7-60A1-3C46-8AE9-639D34F701CA}" type="sibTrans" cxnId="{D6F31320-D29D-0F4C-8ED3-F80772C047A1}">
      <dgm:prSet/>
      <dgm:spPr/>
      <dgm:t>
        <a:bodyPr/>
        <a:lstStyle/>
        <a:p>
          <a:endParaRPr lang="fr-FR"/>
        </a:p>
      </dgm:t>
    </dgm:pt>
    <dgm:pt modelId="{AEB47B4E-C651-B14A-A9D5-88101FA6658E}">
      <dgm:prSet phldrT="[Text]"/>
      <dgm:spPr/>
      <dgm:t>
        <a:bodyPr/>
        <a:lstStyle/>
        <a:p>
          <a:r>
            <a:rPr lang="fr-FR" smtClean="0"/>
            <a:t>Attribution of  </a:t>
          </a:r>
          <a:r>
            <a:rPr lang="fr-FR" err="1" smtClean="0"/>
            <a:t>rights</a:t>
          </a:r>
          <a:r>
            <a:rPr lang="fr-FR" smtClean="0"/>
            <a:t> to  </a:t>
          </a:r>
          <a:r>
            <a:rPr lang="fr-FR" err="1" smtClean="0"/>
            <a:t>animated</a:t>
          </a:r>
          <a:r>
            <a:rPr lang="fr-FR" smtClean="0"/>
            <a:t> non </a:t>
          </a:r>
          <a:r>
            <a:rPr lang="fr-FR" err="1" smtClean="0"/>
            <a:t>human</a:t>
          </a:r>
          <a:r>
            <a:rPr lang="fr-FR" smtClean="0"/>
            <a:t> </a:t>
          </a:r>
          <a:r>
            <a:rPr lang="fr-FR" err="1" smtClean="0"/>
            <a:t>beings</a:t>
          </a:r>
          <a:endParaRPr lang="fr-FR" smtClean="0"/>
        </a:p>
      </dgm:t>
    </dgm:pt>
    <dgm:pt modelId="{803465C0-D7DA-6844-B95A-748CD0DC3C34}" type="parTrans" cxnId="{2DD78481-9F6B-E541-84F2-A1DFE5CF609E}">
      <dgm:prSet/>
      <dgm:spPr/>
      <dgm:t>
        <a:bodyPr/>
        <a:lstStyle/>
        <a:p>
          <a:endParaRPr lang="fr-FR"/>
        </a:p>
      </dgm:t>
    </dgm:pt>
    <dgm:pt modelId="{FC64C3B7-5101-D945-9281-93E0EC7BC77F}" type="sibTrans" cxnId="{2DD78481-9F6B-E541-84F2-A1DFE5CF609E}">
      <dgm:prSet/>
      <dgm:spPr/>
      <dgm:t>
        <a:bodyPr/>
        <a:lstStyle/>
        <a:p>
          <a:endParaRPr lang="fr-FR"/>
        </a:p>
      </dgm:t>
    </dgm:pt>
    <dgm:pt modelId="{923A59D8-B3AD-EE48-B31B-E65A5F049572}">
      <dgm:prSet phldrT="[Text]"/>
      <dgm:spPr/>
      <dgm:t>
        <a:bodyPr/>
        <a:lstStyle/>
        <a:p>
          <a:r>
            <a:rPr lang="fr-FR" smtClean="0"/>
            <a:t>Protection of the </a:t>
          </a:r>
          <a:r>
            <a:rPr lang="fr-FR" err="1" smtClean="0"/>
            <a:t>human</a:t>
          </a:r>
          <a:r>
            <a:rPr lang="fr-FR" smtClean="0"/>
            <a:t> </a:t>
          </a:r>
          <a:r>
            <a:rPr lang="fr-FR" err="1" smtClean="0"/>
            <a:t>being</a:t>
          </a:r>
          <a:endParaRPr lang="fr-FR"/>
        </a:p>
      </dgm:t>
    </dgm:pt>
    <dgm:pt modelId="{7D1FF341-5C96-4446-A95D-6D78A1F3BDB5}" type="parTrans" cxnId="{FBF08E7B-C28A-E446-8439-0DBC42701683}">
      <dgm:prSet/>
      <dgm:spPr/>
      <dgm:t>
        <a:bodyPr/>
        <a:lstStyle/>
        <a:p>
          <a:endParaRPr lang="de-DE"/>
        </a:p>
      </dgm:t>
    </dgm:pt>
    <dgm:pt modelId="{9C070092-280B-F84D-BAF8-A8008FC24EE5}" type="sibTrans" cxnId="{FBF08E7B-C28A-E446-8439-0DBC42701683}">
      <dgm:prSet/>
      <dgm:spPr/>
      <dgm:t>
        <a:bodyPr/>
        <a:lstStyle/>
        <a:p>
          <a:endParaRPr lang="de-DE"/>
        </a:p>
      </dgm:t>
    </dgm:pt>
    <dgm:pt modelId="{08D43454-D748-EF47-8FF8-16A2069B9C6B}">
      <dgm:prSet phldrT="[Text]"/>
      <dgm:spPr/>
      <dgm:t>
        <a:bodyPr/>
        <a:lstStyle/>
        <a:p>
          <a:r>
            <a:rPr lang="fr-FR" smtClean="0"/>
            <a:t>Indirect protection of the </a:t>
          </a:r>
          <a:r>
            <a:rPr lang="fr-FR" err="1" smtClean="0"/>
            <a:t>environment</a:t>
          </a:r>
          <a:endParaRPr lang="fr-FR"/>
        </a:p>
      </dgm:t>
    </dgm:pt>
    <dgm:pt modelId="{ECF5E713-9B86-FE45-BBA5-35C1D95076AF}" type="parTrans" cxnId="{4E609702-80D6-D14C-B49D-A341CDC15CB3}">
      <dgm:prSet/>
      <dgm:spPr/>
      <dgm:t>
        <a:bodyPr/>
        <a:lstStyle/>
        <a:p>
          <a:endParaRPr lang="de-DE"/>
        </a:p>
      </dgm:t>
    </dgm:pt>
    <dgm:pt modelId="{4E6B271E-B2FF-264E-9500-8701ED0ED66B}" type="sibTrans" cxnId="{4E609702-80D6-D14C-B49D-A341CDC15CB3}">
      <dgm:prSet/>
      <dgm:spPr/>
      <dgm:t>
        <a:bodyPr/>
        <a:lstStyle/>
        <a:p>
          <a:endParaRPr lang="de-DE"/>
        </a:p>
      </dgm:t>
    </dgm:pt>
    <dgm:pt modelId="{32E5B67B-22AB-E947-803D-865B75CD52B1}">
      <dgm:prSet phldrT="[Text]"/>
      <dgm:spPr/>
      <dgm:t>
        <a:bodyPr/>
        <a:lstStyle/>
        <a:p>
          <a:r>
            <a:rPr lang="fr-FR" err="1" smtClean="0"/>
            <a:t>Ecocentric</a:t>
          </a:r>
          <a:r>
            <a:rPr lang="fr-FR" smtClean="0"/>
            <a:t> </a:t>
          </a:r>
          <a:r>
            <a:rPr lang="fr-FR" err="1" smtClean="0"/>
            <a:t>rights</a:t>
          </a:r>
          <a:endParaRPr lang="fr-FR"/>
        </a:p>
      </dgm:t>
    </dgm:pt>
    <dgm:pt modelId="{933AA4C7-2A99-984C-9384-DAF3728E7EA5}" type="parTrans" cxnId="{5D32598E-5D51-724E-A5B2-79CA87DB8FE0}">
      <dgm:prSet/>
      <dgm:spPr/>
      <dgm:t>
        <a:bodyPr/>
        <a:lstStyle/>
        <a:p>
          <a:endParaRPr lang="de-DE"/>
        </a:p>
      </dgm:t>
    </dgm:pt>
    <dgm:pt modelId="{2E0CF292-E7FD-E64C-9241-239E0E43473A}" type="sibTrans" cxnId="{5D32598E-5D51-724E-A5B2-79CA87DB8FE0}">
      <dgm:prSet/>
      <dgm:spPr/>
      <dgm:t>
        <a:bodyPr/>
        <a:lstStyle/>
        <a:p>
          <a:endParaRPr lang="de-DE"/>
        </a:p>
      </dgm:t>
    </dgm:pt>
    <dgm:pt modelId="{B76DF39E-E783-2647-88E0-4B4E322220D0}">
      <dgm:prSet phldrT="[Text]"/>
      <dgm:spPr/>
      <dgm:t>
        <a:bodyPr/>
        <a:lstStyle/>
        <a:p>
          <a:r>
            <a:rPr lang="fr-FR" smtClean="0"/>
            <a:t>Attribution of </a:t>
          </a:r>
          <a:r>
            <a:rPr lang="fr-FR" err="1" smtClean="0"/>
            <a:t>rights</a:t>
          </a:r>
          <a:r>
            <a:rPr lang="fr-FR" smtClean="0"/>
            <a:t> to </a:t>
          </a:r>
          <a:r>
            <a:rPr lang="fr-FR" err="1" smtClean="0"/>
            <a:t>eco</a:t>
          </a:r>
          <a:r>
            <a:rPr lang="fr-FR" smtClean="0"/>
            <a:t> </a:t>
          </a:r>
          <a:r>
            <a:rPr lang="fr-FR" err="1" smtClean="0"/>
            <a:t>systems</a:t>
          </a:r>
          <a:endParaRPr lang="fr-FR" smtClean="0"/>
        </a:p>
      </dgm:t>
    </dgm:pt>
    <dgm:pt modelId="{8666F1E4-E100-2F41-BDE0-EB46143F54AE}" type="parTrans" cxnId="{6DFE84FF-2EE2-9649-AE73-C70237F46BEF}">
      <dgm:prSet/>
      <dgm:spPr/>
      <dgm:t>
        <a:bodyPr/>
        <a:lstStyle/>
        <a:p>
          <a:endParaRPr lang="de-DE"/>
        </a:p>
      </dgm:t>
    </dgm:pt>
    <dgm:pt modelId="{1EAEB5B9-C8CD-DB45-8019-3A7AACAE2BA2}" type="sibTrans" cxnId="{6DFE84FF-2EE2-9649-AE73-C70237F46BEF}">
      <dgm:prSet/>
      <dgm:spPr/>
      <dgm:t>
        <a:bodyPr/>
        <a:lstStyle/>
        <a:p>
          <a:endParaRPr lang="de-DE"/>
        </a:p>
      </dgm:t>
    </dgm:pt>
    <dgm:pt modelId="{0B4A47C1-5AF0-B34E-81DB-14475CD36450}">
      <dgm:prSet phldrT="[Text]"/>
      <dgm:spPr/>
      <dgm:t>
        <a:bodyPr/>
        <a:lstStyle/>
        <a:p>
          <a:r>
            <a:rPr lang="fr-FR" err="1" smtClean="0"/>
            <a:t>Intrinsic</a:t>
          </a:r>
          <a:r>
            <a:rPr lang="fr-FR" smtClean="0"/>
            <a:t> </a:t>
          </a:r>
          <a:r>
            <a:rPr lang="fr-FR" err="1" smtClean="0"/>
            <a:t>worth</a:t>
          </a:r>
          <a:r>
            <a:rPr lang="fr-FR" smtClean="0"/>
            <a:t> of living </a:t>
          </a:r>
          <a:r>
            <a:rPr lang="fr-FR" err="1" smtClean="0"/>
            <a:t>creatures</a:t>
          </a:r>
          <a:endParaRPr lang="fr-FR" smtClean="0"/>
        </a:p>
      </dgm:t>
    </dgm:pt>
    <dgm:pt modelId="{540A4F59-1E0C-7F4F-A497-F9BDB21E0125}" type="parTrans" cxnId="{31292E95-DD02-8B46-914E-CCB177A47778}">
      <dgm:prSet/>
      <dgm:spPr/>
      <dgm:t>
        <a:bodyPr/>
        <a:lstStyle/>
        <a:p>
          <a:endParaRPr lang="de-DE"/>
        </a:p>
      </dgm:t>
    </dgm:pt>
    <dgm:pt modelId="{DE7484AB-FA2D-5546-9116-B7C8FA03A5A0}" type="sibTrans" cxnId="{31292E95-DD02-8B46-914E-CCB177A47778}">
      <dgm:prSet/>
      <dgm:spPr/>
      <dgm:t>
        <a:bodyPr/>
        <a:lstStyle/>
        <a:p>
          <a:endParaRPr lang="de-DE"/>
        </a:p>
      </dgm:t>
    </dgm:pt>
    <dgm:pt modelId="{338977A8-27AE-384B-BBA0-E646EE970AC3}">
      <dgm:prSet phldrT="[Text]"/>
      <dgm:spPr/>
      <dgm:t>
        <a:bodyPr/>
        <a:lstStyle/>
        <a:p>
          <a:r>
            <a:rPr lang="fr-FR" err="1" smtClean="0"/>
            <a:t>f.e</a:t>
          </a:r>
          <a:r>
            <a:rPr lang="fr-FR" smtClean="0"/>
            <a:t>.  </a:t>
          </a:r>
          <a:r>
            <a:rPr lang="fr-FR" err="1" smtClean="0"/>
            <a:t>rivers</a:t>
          </a:r>
          <a:r>
            <a:rPr lang="fr-FR" smtClean="0"/>
            <a:t>, </a:t>
          </a:r>
          <a:r>
            <a:rPr lang="fr-FR" err="1" smtClean="0"/>
            <a:t>forests</a:t>
          </a:r>
          <a:r>
            <a:rPr lang="fr-FR" smtClean="0"/>
            <a:t>, </a:t>
          </a:r>
          <a:r>
            <a:rPr lang="fr-FR" err="1" smtClean="0"/>
            <a:t>lakes</a:t>
          </a:r>
          <a:r>
            <a:rPr lang="fr-FR" smtClean="0"/>
            <a:t>...</a:t>
          </a:r>
        </a:p>
      </dgm:t>
    </dgm:pt>
    <dgm:pt modelId="{365BBDB3-EB59-F640-8B40-BEB44E479067}" type="parTrans" cxnId="{8A8A5C1A-0197-A14F-A1DA-CE14F0819371}">
      <dgm:prSet/>
      <dgm:spPr/>
      <dgm:t>
        <a:bodyPr/>
        <a:lstStyle/>
        <a:p>
          <a:endParaRPr lang="de-DE"/>
        </a:p>
      </dgm:t>
    </dgm:pt>
    <dgm:pt modelId="{7A88FF3F-D0B6-F844-90D0-672C54D99D39}" type="sibTrans" cxnId="{8A8A5C1A-0197-A14F-A1DA-CE14F0819371}">
      <dgm:prSet/>
      <dgm:spPr/>
      <dgm:t>
        <a:bodyPr/>
        <a:lstStyle/>
        <a:p>
          <a:endParaRPr lang="de-DE"/>
        </a:p>
      </dgm:t>
    </dgm:pt>
    <dgm:pt modelId="{7A04E6CB-6602-2149-AC6A-7C36F45DF32B}">
      <dgm:prSet phldrT="[Text]"/>
      <dgm:spPr/>
      <dgm:t>
        <a:bodyPr/>
        <a:lstStyle/>
        <a:p>
          <a:r>
            <a:rPr lang="fr-FR" err="1" smtClean="0"/>
            <a:t>f.e</a:t>
          </a:r>
          <a:r>
            <a:rPr lang="fr-FR" smtClean="0"/>
            <a:t>. orang outans, </a:t>
          </a:r>
          <a:r>
            <a:rPr lang="fr-FR" err="1" smtClean="0"/>
            <a:t>chimpanzees</a:t>
          </a:r>
          <a:r>
            <a:rPr lang="mr-IN" smtClean="0"/>
            <a:t>…</a:t>
          </a:r>
          <a:endParaRPr lang="fr-FR" smtClean="0"/>
        </a:p>
      </dgm:t>
    </dgm:pt>
    <dgm:pt modelId="{63F0CE49-51FD-7749-B20F-E3F489520AD6}" type="parTrans" cxnId="{344800A9-8CD4-F242-A71A-D448D08F8739}">
      <dgm:prSet/>
      <dgm:spPr/>
      <dgm:t>
        <a:bodyPr/>
        <a:lstStyle/>
        <a:p>
          <a:endParaRPr lang="de-DE"/>
        </a:p>
      </dgm:t>
    </dgm:pt>
    <dgm:pt modelId="{47D92874-113D-FE40-A91B-6714C35FCD6E}" type="sibTrans" cxnId="{344800A9-8CD4-F242-A71A-D448D08F8739}">
      <dgm:prSet/>
      <dgm:spPr/>
      <dgm:t>
        <a:bodyPr/>
        <a:lstStyle/>
        <a:p>
          <a:endParaRPr lang="de-DE"/>
        </a:p>
      </dgm:t>
    </dgm:pt>
    <dgm:pt modelId="{E1C2C7DB-5BB3-5847-8983-70F84F2BA222}">
      <dgm:prSet phldrT="[Text]"/>
      <dgm:spPr/>
      <dgm:t>
        <a:bodyPr/>
        <a:lstStyle/>
        <a:p>
          <a:r>
            <a:rPr lang="fr-FR" err="1" smtClean="0"/>
            <a:t>Intrinsic</a:t>
          </a:r>
          <a:r>
            <a:rPr lang="fr-FR" smtClean="0"/>
            <a:t> </a:t>
          </a:r>
          <a:r>
            <a:rPr lang="fr-FR" err="1" smtClean="0"/>
            <a:t>worth</a:t>
          </a:r>
          <a:r>
            <a:rPr lang="fr-FR" smtClean="0"/>
            <a:t> of Nature</a:t>
          </a:r>
        </a:p>
      </dgm:t>
    </dgm:pt>
    <dgm:pt modelId="{C7AE56E5-41DE-9348-8ADC-C9AFA5B96265}" type="parTrans" cxnId="{13AC449D-39A0-E64F-B40D-3FA3F2AF6FCE}">
      <dgm:prSet/>
      <dgm:spPr/>
      <dgm:t>
        <a:bodyPr/>
        <a:lstStyle/>
        <a:p>
          <a:endParaRPr lang="de-DE"/>
        </a:p>
      </dgm:t>
    </dgm:pt>
    <dgm:pt modelId="{6270FA0F-0140-9A40-9476-7E6F2B725D5C}" type="sibTrans" cxnId="{13AC449D-39A0-E64F-B40D-3FA3F2AF6FCE}">
      <dgm:prSet/>
      <dgm:spPr/>
      <dgm:t>
        <a:bodyPr/>
        <a:lstStyle/>
        <a:p>
          <a:endParaRPr lang="de-DE"/>
        </a:p>
      </dgm:t>
    </dgm:pt>
    <dgm:pt modelId="{B93C0F3E-D78C-694D-8C19-A0FD79A456A3}">
      <dgm:prSet phldrT="[Text]"/>
      <dgm:spPr/>
      <dgm:t>
        <a:bodyPr/>
        <a:lstStyle/>
        <a:p>
          <a:r>
            <a:rPr lang="fr-FR" err="1" smtClean="0"/>
            <a:t>Environment</a:t>
          </a:r>
          <a:r>
            <a:rPr lang="fr-FR" smtClean="0"/>
            <a:t> </a:t>
          </a:r>
          <a:r>
            <a:rPr lang="fr-FR" err="1" smtClean="0"/>
            <a:t>is</a:t>
          </a:r>
          <a:r>
            <a:rPr lang="fr-FR" smtClean="0"/>
            <a:t> a </a:t>
          </a:r>
          <a:r>
            <a:rPr lang="fr-FR" err="1" smtClean="0"/>
            <a:t>commodity</a:t>
          </a:r>
          <a:r>
            <a:rPr lang="fr-FR" smtClean="0"/>
            <a:t> </a:t>
          </a:r>
          <a:r>
            <a:rPr lang="fr-FR" smtClean="0">
              <a:sym typeface="Wingdings"/>
            </a:rPr>
            <a:t></a:t>
          </a:r>
          <a:r>
            <a:rPr lang="fr-FR" smtClean="0"/>
            <a:t> no </a:t>
          </a:r>
          <a:r>
            <a:rPr lang="fr-FR" err="1" smtClean="0"/>
            <a:t>intrinsic</a:t>
          </a:r>
          <a:r>
            <a:rPr lang="fr-FR" smtClean="0"/>
            <a:t> </a:t>
          </a:r>
          <a:r>
            <a:rPr lang="fr-FR" err="1" smtClean="0"/>
            <a:t>worth</a:t>
          </a:r>
          <a:r>
            <a:rPr lang="fr-FR" smtClean="0"/>
            <a:t>. </a:t>
          </a:r>
          <a:endParaRPr lang="fr-FR"/>
        </a:p>
      </dgm:t>
    </dgm:pt>
    <dgm:pt modelId="{E75D155F-75F6-F04E-A44A-F54FC01A539F}" type="parTrans" cxnId="{644173F4-960E-8F42-9AA0-F489E2B1D4D1}">
      <dgm:prSet/>
      <dgm:spPr/>
      <dgm:t>
        <a:bodyPr/>
        <a:lstStyle/>
        <a:p>
          <a:endParaRPr lang="de-DE"/>
        </a:p>
      </dgm:t>
    </dgm:pt>
    <dgm:pt modelId="{34036A3E-B097-5941-AFDD-DA893841F1FF}" type="sibTrans" cxnId="{644173F4-960E-8F42-9AA0-F489E2B1D4D1}">
      <dgm:prSet/>
      <dgm:spPr/>
      <dgm:t>
        <a:bodyPr/>
        <a:lstStyle/>
        <a:p>
          <a:endParaRPr lang="de-DE"/>
        </a:p>
      </dgm:t>
    </dgm:pt>
    <dgm:pt modelId="{44AF3071-24E4-B143-B8A1-F4361E8DF5E1}">
      <dgm:prSet phldrT="[Text]"/>
      <dgm:spPr/>
      <dgm:t>
        <a:bodyPr/>
        <a:lstStyle/>
        <a:p>
          <a:r>
            <a:rPr lang="fr-FR" err="1" smtClean="0"/>
            <a:t>Human</a:t>
          </a:r>
          <a:r>
            <a:rPr lang="fr-FR" smtClean="0"/>
            <a:t> </a:t>
          </a:r>
          <a:r>
            <a:rPr lang="fr-FR" err="1" smtClean="0"/>
            <a:t>dignity</a:t>
          </a:r>
          <a:endParaRPr lang="fr-FR"/>
        </a:p>
      </dgm:t>
    </dgm:pt>
    <dgm:pt modelId="{06958ABB-217B-7443-A2F3-1FD166DE29BF}" type="parTrans" cxnId="{ECE5D025-429B-E94A-9E9F-E89E10694F9A}">
      <dgm:prSet/>
      <dgm:spPr/>
      <dgm:t>
        <a:bodyPr/>
        <a:lstStyle/>
        <a:p>
          <a:endParaRPr lang="de-DE"/>
        </a:p>
      </dgm:t>
    </dgm:pt>
    <dgm:pt modelId="{3745E06F-814F-4144-BEB5-02259A6D9006}" type="sibTrans" cxnId="{ECE5D025-429B-E94A-9E9F-E89E10694F9A}">
      <dgm:prSet/>
      <dgm:spPr/>
      <dgm:t>
        <a:bodyPr/>
        <a:lstStyle/>
        <a:p>
          <a:endParaRPr lang="de-DE"/>
        </a:p>
      </dgm:t>
    </dgm:pt>
    <dgm:pt modelId="{FE235D6D-9A68-9749-A636-F28CC0BA0A28}">
      <dgm:prSet phldrT="[Text]"/>
      <dgm:spPr/>
      <dgm:t>
        <a:bodyPr/>
        <a:lstStyle/>
        <a:p>
          <a:r>
            <a:rPr lang="fr-FR" smtClean="0"/>
            <a:t>Animal </a:t>
          </a:r>
          <a:r>
            <a:rPr lang="fr-FR" err="1" smtClean="0"/>
            <a:t>dignity</a:t>
          </a:r>
          <a:endParaRPr lang="fr-FR" smtClean="0"/>
        </a:p>
      </dgm:t>
    </dgm:pt>
    <dgm:pt modelId="{32AF3E74-DE11-F04F-B8F3-6AEEA82714C9}" type="parTrans" cxnId="{5941D924-AD4C-FB45-9408-B9DCA9F50A5B}">
      <dgm:prSet/>
      <dgm:spPr/>
      <dgm:t>
        <a:bodyPr/>
        <a:lstStyle/>
        <a:p>
          <a:endParaRPr lang="de-DE"/>
        </a:p>
      </dgm:t>
    </dgm:pt>
    <dgm:pt modelId="{6443EEAD-B06F-2140-AAD3-A60F315F39AA}" type="sibTrans" cxnId="{5941D924-AD4C-FB45-9408-B9DCA9F50A5B}">
      <dgm:prSet/>
      <dgm:spPr/>
      <dgm:t>
        <a:bodyPr/>
        <a:lstStyle/>
        <a:p>
          <a:endParaRPr lang="de-DE"/>
        </a:p>
      </dgm:t>
    </dgm:pt>
    <dgm:pt modelId="{BE4D5B26-8501-B843-9527-E9D3E4E6BCF4}" type="pres">
      <dgm:prSet presAssocID="{1663DDB8-9E77-9742-99B8-199904107D63}" presName="diagram" presStyleCnt="0">
        <dgm:presLayoutVars>
          <dgm:chPref val="1"/>
          <dgm:dir/>
          <dgm:animOne val="branch"/>
          <dgm:animLvl val="lvl"/>
          <dgm:resizeHandles/>
        </dgm:presLayoutVars>
      </dgm:prSet>
      <dgm:spPr/>
      <dgm:t>
        <a:bodyPr/>
        <a:lstStyle/>
        <a:p>
          <a:endParaRPr lang="fr-FR"/>
        </a:p>
      </dgm:t>
    </dgm:pt>
    <dgm:pt modelId="{94B1041B-32AC-3B43-BCA2-AE69FE2962C6}" type="pres">
      <dgm:prSet presAssocID="{E1466BBA-DC86-2645-B898-D91C49B80490}" presName="root" presStyleCnt="0"/>
      <dgm:spPr/>
      <dgm:t>
        <a:bodyPr/>
        <a:lstStyle/>
        <a:p>
          <a:endParaRPr lang="de-DE"/>
        </a:p>
      </dgm:t>
    </dgm:pt>
    <dgm:pt modelId="{DDF78BFB-4754-A645-B3FD-DEA63DBC867F}" type="pres">
      <dgm:prSet presAssocID="{E1466BBA-DC86-2645-B898-D91C49B80490}" presName="rootComposite" presStyleCnt="0"/>
      <dgm:spPr/>
      <dgm:t>
        <a:bodyPr/>
        <a:lstStyle/>
        <a:p>
          <a:endParaRPr lang="de-DE"/>
        </a:p>
      </dgm:t>
    </dgm:pt>
    <dgm:pt modelId="{F13D9F4B-A7CB-9E44-B721-CE448F35CCF0}" type="pres">
      <dgm:prSet presAssocID="{E1466BBA-DC86-2645-B898-D91C49B80490}" presName="rootText" presStyleLbl="node1" presStyleIdx="0" presStyleCnt="3" custLinFactNeighborY="-895"/>
      <dgm:spPr/>
      <dgm:t>
        <a:bodyPr/>
        <a:lstStyle/>
        <a:p>
          <a:endParaRPr lang="fr-FR"/>
        </a:p>
      </dgm:t>
    </dgm:pt>
    <dgm:pt modelId="{4A21E38D-D6FA-0740-A72A-689828B7E227}" type="pres">
      <dgm:prSet presAssocID="{E1466BBA-DC86-2645-B898-D91C49B80490}" presName="rootConnector" presStyleLbl="node1" presStyleIdx="0" presStyleCnt="3"/>
      <dgm:spPr/>
      <dgm:t>
        <a:bodyPr/>
        <a:lstStyle/>
        <a:p>
          <a:endParaRPr lang="fr-FR"/>
        </a:p>
      </dgm:t>
    </dgm:pt>
    <dgm:pt modelId="{4708849B-3854-FA48-94F2-193CC1622EBC}" type="pres">
      <dgm:prSet presAssocID="{E1466BBA-DC86-2645-B898-D91C49B80490}" presName="childShape" presStyleCnt="0"/>
      <dgm:spPr/>
      <dgm:t>
        <a:bodyPr/>
        <a:lstStyle/>
        <a:p>
          <a:endParaRPr lang="de-DE"/>
        </a:p>
      </dgm:t>
    </dgm:pt>
    <dgm:pt modelId="{9068BEA4-1AB0-334B-93EA-30FB6F8586D4}" type="pres">
      <dgm:prSet presAssocID="{7D1FF341-5C96-4446-A95D-6D78A1F3BDB5}" presName="Name13" presStyleLbl="parChTrans1D2" presStyleIdx="0" presStyleCnt="11"/>
      <dgm:spPr/>
      <dgm:t>
        <a:bodyPr/>
        <a:lstStyle/>
        <a:p>
          <a:endParaRPr lang="de-DE"/>
        </a:p>
      </dgm:t>
    </dgm:pt>
    <dgm:pt modelId="{96ACF88B-C8CB-B44C-A9A6-530B86DFEBE2}" type="pres">
      <dgm:prSet presAssocID="{923A59D8-B3AD-EE48-B31B-E65A5F049572}" presName="childText" presStyleLbl="bgAcc1" presStyleIdx="0" presStyleCnt="11">
        <dgm:presLayoutVars>
          <dgm:bulletEnabled val="1"/>
        </dgm:presLayoutVars>
      </dgm:prSet>
      <dgm:spPr/>
      <dgm:t>
        <a:bodyPr/>
        <a:lstStyle/>
        <a:p>
          <a:endParaRPr lang="de-DE"/>
        </a:p>
      </dgm:t>
    </dgm:pt>
    <dgm:pt modelId="{28D4CEA1-FC69-2048-91DF-31CC34D499A9}" type="pres">
      <dgm:prSet presAssocID="{06958ABB-217B-7443-A2F3-1FD166DE29BF}" presName="Name13" presStyleLbl="parChTrans1D2" presStyleIdx="1" presStyleCnt="11"/>
      <dgm:spPr/>
      <dgm:t>
        <a:bodyPr/>
        <a:lstStyle/>
        <a:p>
          <a:endParaRPr lang="de-DE"/>
        </a:p>
      </dgm:t>
    </dgm:pt>
    <dgm:pt modelId="{9F800667-92F4-0246-B40A-DD834570206E}" type="pres">
      <dgm:prSet presAssocID="{44AF3071-24E4-B143-B8A1-F4361E8DF5E1}" presName="childText" presStyleLbl="bgAcc1" presStyleIdx="1" presStyleCnt="11">
        <dgm:presLayoutVars>
          <dgm:bulletEnabled val="1"/>
        </dgm:presLayoutVars>
      </dgm:prSet>
      <dgm:spPr/>
      <dgm:t>
        <a:bodyPr/>
        <a:lstStyle/>
        <a:p>
          <a:endParaRPr lang="de-DE"/>
        </a:p>
      </dgm:t>
    </dgm:pt>
    <dgm:pt modelId="{C6C6BF7A-EA51-DB4D-8E95-0A10AD38038F}" type="pres">
      <dgm:prSet presAssocID="{ECF5E713-9B86-FE45-BBA5-35C1D95076AF}" presName="Name13" presStyleLbl="parChTrans1D2" presStyleIdx="2" presStyleCnt="11"/>
      <dgm:spPr/>
      <dgm:t>
        <a:bodyPr/>
        <a:lstStyle/>
        <a:p>
          <a:endParaRPr lang="de-DE"/>
        </a:p>
      </dgm:t>
    </dgm:pt>
    <dgm:pt modelId="{2EEE0DF0-79E6-234A-B2BD-B117076049D4}" type="pres">
      <dgm:prSet presAssocID="{08D43454-D748-EF47-8FF8-16A2069B9C6B}" presName="childText" presStyleLbl="bgAcc1" presStyleIdx="2" presStyleCnt="11">
        <dgm:presLayoutVars>
          <dgm:bulletEnabled val="1"/>
        </dgm:presLayoutVars>
      </dgm:prSet>
      <dgm:spPr/>
      <dgm:t>
        <a:bodyPr/>
        <a:lstStyle/>
        <a:p>
          <a:endParaRPr lang="de-DE"/>
        </a:p>
      </dgm:t>
    </dgm:pt>
    <dgm:pt modelId="{5EEF3195-A7D5-3248-B1DF-AFF7C8C29FA8}" type="pres">
      <dgm:prSet presAssocID="{E75D155F-75F6-F04E-A44A-F54FC01A539F}" presName="Name13" presStyleLbl="parChTrans1D2" presStyleIdx="3" presStyleCnt="11"/>
      <dgm:spPr/>
      <dgm:t>
        <a:bodyPr/>
        <a:lstStyle/>
        <a:p>
          <a:endParaRPr lang="de-DE"/>
        </a:p>
      </dgm:t>
    </dgm:pt>
    <dgm:pt modelId="{AC87B848-1BE9-304C-B677-0769E45DA8AD}" type="pres">
      <dgm:prSet presAssocID="{B93C0F3E-D78C-694D-8C19-A0FD79A456A3}" presName="childText" presStyleLbl="bgAcc1" presStyleIdx="3" presStyleCnt="11">
        <dgm:presLayoutVars>
          <dgm:bulletEnabled val="1"/>
        </dgm:presLayoutVars>
      </dgm:prSet>
      <dgm:spPr/>
      <dgm:t>
        <a:bodyPr/>
        <a:lstStyle/>
        <a:p>
          <a:endParaRPr lang="de-DE"/>
        </a:p>
      </dgm:t>
    </dgm:pt>
    <dgm:pt modelId="{FA92851F-A592-E942-AFD1-082F787E38F2}" type="pres">
      <dgm:prSet presAssocID="{C2CD047D-706F-7E41-8A74-AE035572903C}" presName="root" presStyleCnt="0"/>
      <dgm:spPr/>
      <dgm:t>
        <a:bodyPr/>
        <a:lstStyle/>
        <a:p>
          <a:endParaRPr lang="de-DE"/>
        </a:p>
      </dgm:t>
    </dgm:pt>
    <dgm:pt modelId="{4E4D7D01-3A4A-C64B-9973-AA3F7145B32A}" type="pres">
      <dgm:prSet presAssocID="{C2CD047D-706F-7E41-8A74-AE035572903C}" presName="rootComposite" presStyleCnt="0"/>
      <dgm:spPr/>
      <dgm:t>
        <a:bodyPr/>
        <a:lstStyle/>
        <a:p>
          <a:endParaRPr lang="de-DE"/>
        </a:p>
      </dgm:t>
    </dgm:pt>
    <dgm:pt modelId="{9CE1C287-90A4-9C4B-911E-6664C52560E6}" type="pres">
      <dgm:prSet presAssocID="{C2CD047D-706F-7E41-8A74-AE035572903C}" presName="rootText" presStyleLbl="node1" presStyleIdx="1" presStyleCnt="3"/>
      <dgm:spPr/>
      <dgm:t>
        <a:bodyPr/>
        <a:lstStyle/>
        <a:p>
          <a:endParaRPr lang="fr-FR"/>
        </a:p>
      </dgm:t>
    </dgm:pt>
    <dgm:pt modelId="{DCBCB144-2847-4E44-8CE5-3CE8411A2672}" type="pres">
      <dgm:prSet presAssocID="{C2CD047D-706F-7E41-8A74-AE035572903C}" presName="rootConnector" presStyleLbl="node1" presStyleIdx="1" presStyleCnt="3"/>
      <dgm:spPr/>
      <dgm:t>
        <a:bodyPr/>
        <a:lstStyle/>
        <a:p>
          <a:endParaRPr lang="fr-FR"/>
        </a:p>
      </dgm:t>
    </dgm:pt>
    <dgm:pt modelId="{9C0FBF00-C2BD-BB47-AA45-3C73E2AD2C85}" type="pres">
      <dgm:prSet presAssocID="{C2CD047D-706F-7E41-8A74-AE035572903C}" presName="childShape" presStyleCnt="0"/>
      <dgm:spPr/>
      <dgm:t>
        <a:bodyPr/>
        <a:lstStyle/>
        <a:p>
          <a:endParaRPr lang="de-DE"/>
        </a:p>
      </dgm:t>
    </dgm:pt>
    <dgm:pt modelId="{8DDDBA1E-F0AB-6143-A9CC-D94B77C3D0E0}" type="pres">
      <dgm:prSet presAssocID="{803465C0-D7DA-6844-B95A-748CD0DC3C34}" presName="Name13" presStyleLbl="parChTrans1D2" presStyleIdx="4" presStyleCnt="11"/>
      <dgm:spPr/>
      <dgm:t>
        <a:bodyPr/>
        <a:lstStyle/>
        <a:p>
          <a:endParaRPr lang="fr-FR"/>
        </a:p>
      </dgm:t>
    </dgm:pt>
    <dgm:pt modelId="{740E873B-7824-CB43-8367-349E516983EA}" type="pres">
      <dgm:prSet presAssocID="{AEB47B4E-C651-B14A-A9D5-88101FA6658E}" presName="childText" presStyleLbl="bgAcc1" presStyleIdx="4" presStyleCnt="11">
        <dgm:presLayoutVars>
          <dgm:bulletEnabled val="1"/>
        </dgm:presLayoutVars>
      </dgm:prSet>
      <dgm:spPr/>
      <dgm:t>
        <a:bodyPr/>
        <a:lstStyle/>
        <a:p>
          <a:endParaRPr lang="fr-FR"/>
        </a:p>
      </dgm:t>
    </dgm:pt>
    <dgm:pt modelId="{29864132-E901-CE48-8037-0E0ECCD65808}" type="pres">
      <dgm:prSet presAssocID="{32AF3E74-DE11-F04F-B8F3-6AEEA82714C9}" presName="Name13" presStyleLbl="parChTrans1D2" presStyleIdx="5" presStyleCnt="11"/>
      <dgm:spPr/>
      <dgm:t>
        <a:bodyPr/>
        <a:lstStyle/>
        <a:p>
          <a:endParaRPr lang="de-DE"/>
        </a:p>
      </dgm:t>
    </dgm:pt>
    <dgm:pt modelId="{312E1B01-A3F4-474A-8A35-A987517F6775}" type="pres">
      <dgm:prSet presAssocID="{FE235D6D-9A68-9749-A636-F28CC0BA0A28}" presName="childText" presStyleLbl="bgAcc1" presStyleIdx="5" presStyleCnt="11">
        <dgm:presLayoutVars>
          <dgm:bulletEnabled val="1"/>
        </dgm:presLayoutVars>
      </dgm:prSet>
      <dgm:spPr/>
      <dgm:t>
        <a:bodyPr/>
        <a:lstStyle/>
        <a:p>
          <a:endParaRPr lang="de-DE"/>
        </a:p>
      </dgm:t>
    </dgm:pt>
    <dgm:pt modelId="{712B0270-734E-5C4B-A267-8A6FD5DAC914}" type="pres">
      <dgm:prSet presAssocID="{540A4F59-1E0C-7F4F-A497-F9BDB21E0125}" presName="Name13" presStyleLbl="parChTrans1D2" presStyleIdx="6" presStyleCnt="11"/>
      <dgm:spPr/>
      <dgm:t>
        <a:bodyPr/>
        <a:lstStyle/>
        <a:p>
          <a:endParaRPr lang="de-DE"/>
        </a:p>
      </dgm:t>
    </dgm:pt>
    <dgm:pt modelId="{A2B83E41-0C75-4B4A-B3FF-CACD7248FDD3}" type="pres">
      <dgm:prSet presAssocID="{0B4A47C1-5AF0-B34E-81DB-14475CD36450}" presName="childText" presStyleLbl="bgAcc1" presStyleIdx="6" presStyleCnt="11">
        <dgm:presLayoutVars>
          <dgm:bulletEnabled val="1"/>
        </dgm:presLayoutVars>
      </dgm:prSet>
      <dgm:spPr/>
      <dgm:t>
        <a:bodyPr/>
        <a:lstStyle/>
        <a:p>
          <a:endParaRPr lang="de-DE"/>
        </a:p>
      </dgm:t>
    </dgm:pt>
    <dgm:pt modelId="{DBA85968-6DB7-BD48-A372-1EDE5D7DE4E5}" type="pres">
      <dgm:prSet presAssocID="{63F0CE49-51FD-7749-B20F-E3F489520AD6}" presName="Name13" presStyleLbl="parChTrans1D2" presStyleIdx="7" presStyleCnt="11"/>
      <dgm:spPr/>
      <dgm:t>
        <a:bodyPr/>
        <a:lstStyle/>
        <a:p>
          <a:endParaRPr lang="de-DE"/>
        </a:p>
      </dgm:t>
    </dgm:pt>
    <dgm:pt modelId="{67300120-E849-354E-A02F-294A930469CF}" type="pres">
      <dgm:prSet presAssocID="{7A04E6CB-6602-2149-AC6A-7C36F45DF32B}" presName="childText" presStyleLbl="bgAcc1" presStyleIdx="7" presStyleCnt="11">
        <dgm:presLayoutVars>
          <dgm:bulletEnabled val="1"/>
        </dgm:presLayoutVars>
      </dgm:prSet>
      <dgm:spPr/>
      <dgm:t>
        <a:bodyPr/>
        <a:lstStyle/>
        <a:p>
          <a:endParaRPr lang="de-DE"/>
        </a:p>
      </dgm:t>
    </dgm:pt>
    <dgm:pt modelId="{9A70A660-68C9-104A-AC02-DEE6C772BB35}" type="pres">
      <dgm:prSet presAssocID="{32E5B67B-22AB-E947-803D-865B75CD52B1}" presName="root" presStyleCnt="0"/>
      <dgm:spPr/>
      <dgm:t>
        <a:bodyPr/>
        <a:lstStyle/>
        <a:p>
          <a:endParaRPr lang="de-DE"/>
        </a:p>
      </dgm:t>
    </dgm:pt>
    <dgm:pt modelId="{11D51FFD-E849-7B4E-99A7-F62E34B748C0}" type="pres">
      <dgm:prSet presAssocID="{32E5B67B-22AB-E947-803D-865B75CD52B1}" presName="rootComposite" presStyleCnt="0"/>
      <dgm:spPr/>
      <dgm:t>
        <a:bodyPr/>
        <a:lstStyle/>
        <a:p>
          <a:endParaRPr lang="de-DE"/>
        </a:p>
      </dgm:t>
    </dgm:pt>
    <dgm:pt modelId="{EA9728C5-CED3-2342-9E5E-7E67D48CD5B5}" type="pres">
      <dgm:prSet presAssocID="{32E5B67B-22AB-E947-803D-865B75CD52B1}" presName="rootText" presStyleLbl="node1" presStyleIdx="2" presStyleCnt="3"/>
      <dgm:spPr/>
      <dgm:t>
        <a:bodyPr/>
        <a:lstStyle/>
        <a:p>
          <a:endParaRPr lang="de-DE"/>
        </a:p>
      </dgm:t>
    </dgm:pt>
    <dgm:pt modelId="{DE548611-EB12-BE43-B131-66C6419B2E0F}" type="pres">
      <dgm:prSet presAssocID="{32E5B67B-22AB-E947-803D-865B75CD52B1}" presName="rootConnector" presStyleLbl="node1" presStyleIdx="2" presStyleCnt="3"/>
      <dgm:spPr/>
      <dgm:t>
        <a:bodyPr/>
        <a:lstStyle/>
        <a:p>
          <a:endParaRPr lang="de-DE"/>
        </a:p>
      </dgm:t>
    </dgm:pt>
    <dgm:pt modelId="{6B390E9B-F5C4-024B-B9D4-FD556C3EB78D}" type="pres">
      <dgm:prSet presAssocID="{32E5B67B-22AB-E947-803D-865B75CD52B1}" presName="childShape" presStyleCnt="0"/>
      <dgm:spPr/>
      <dgm:t>
        <a:bodyPr/>
        <a:lstStyle/>
        <a:p>
          <a:endParaRPr lang="de-DE"/>
        </a:p>
      </dgm:t>
    </dgm:pt>
    <dgm:pt modelId="{99946E06-9EAF-9B48-B380-5DEEFD3433D0}" type="pres">
      <dgm:prSet presAssocID="{8666F1E4-E100-2F41-BDE0-EB46143F54AE}" presName="Name13" presStyleLbl="parChTrans1D2" presStyleIdx="8" presStyleCnt="11"/>
      <dgm:spPr/>
      <dgm:t>
        <a:bodyPr/>
        <a:lstStyle/>
        <a:p>
          <a:endParaRPr lang="de-DE"/>
        </a:p>
      </dgm:t>
    </dgm:pt>
    <dgm:pt modelId="{E4CE1058-C475-344E-AC9A-38ADFCD0C665}" type="pres">
      <dgm:prSet presAssocID="{B76DF39E-E783-2647-88E0-4B4E322220D0}" presName="childText" presStyleLbl="bgAcc1" presStyleIdx="8" presStyleCnt="11">
        <dgm:presLayoutVars>
          <dgm:bulletEnabled val="1"/>
        </dgm:presLayoutVars>
      </dgm:prSet>
      <dgm:spPr/>
      <dgm:t>
        <a:bodyPr/>
        <a:lstStyle/>
        <a:p>
          <a:endParaRPr lang="de-DE"/>
        </a:p>
      </dgm:t>
    </dgm:pt>
    <dgm:pt modelId="{1DB1AA78-328C-8B45-9A3E-38796E165ED1}" type="pres">
      <dgm:prSet presAssocID="{C7AE56E5-41DE-9348-8ADC-C9AFA5B96265}" presName="Name13" presStyleLbl="parChTrans1D2" presStyleIdx="9" presStyleCnt="11"/>
      <dgm:spPr/>
      <dgm:t>
        <a:bodyPr/>
        <a:lstStyle/>
        <a:p>
          <a:endParaRPr lang="de-DE"/>
        </a:p>
      </dgm:t>
    </dgm:pt>
    <dgm:pt modelId="{6F0A8C8A-F802-AA45-B17A-8C78EABD88C9}" type="pres">
      <dgm:prSet presAssocID="{E1C2C7DB-5BB3-5847-8983-70F84F2BA222}" presName="childText" presStyleLbl="bgAcc1" presStyleIdx="9" presStyleCnt="11">
        <dgm:presLayoutVars>
          <dgm:bulletEnabled val="1"/>
        </dgm:presLayoutVars>
      </dgm:prSet>
      <dgm:spPr/>
      <dgm:t>
        <a:bodyPr/>
        <a:lstStyle/>
        <a:p>
          <a:endParaRPr lang="de-DE"/>
        </a:p>
      </dgm:t>
    </dgm:pt>
    <dgm:pt modelId="{98204D0A-0BD3-7E46-901B-1CE8466173E1}" type="pres">
      <dgm:prSet presAssocID="{365BBDB3-EB59-F640-8B40-BEB44E479067}" presName="Name13" presStyleLbl="parChTrans1D2" presStyleIdx="10" presStyleCnt="11"/>
      <dgm:spPr/>
      <dgm:t>
        <a:bodyPr/>
        <a:lstStyle/>
        <a:p>
          <a:endParaRPr lang="de-DE"/>
        </a:p>
      </dgm:t>
    </dgm:pt>
    <dgm:pt modelId="{BFEEA07C-0109-C14F-AA1C-0F0D4F731B5E}" type="pres">
      <dgm:prSet presAssocID="{338977A8-27AE-384B-BBA0-E646EE970AC3}" presName="childText" presStyleLbl="bgAcc1" presStyleIdx="10" presStyleCnt="11">
        <dgm:presLayoutVars>
          <dgm:bulletEnabled val="1"/>
        </dgm:presLayoutVars>
      </dgm:prSet>
      <dgm:spPr/>
      <dgm:t>
        <a:bodyPr/>
        <a:lstStyle/>
        <a:p>
          <a:endParaRPr lang="de-DE"/>
        </a:p>
      </dgm:t>
    </dgm:pt>
  </dgm:ptLst>
  <dgm:cxnLst>
    <dgm:cxn modelId="{2DD78481-9F6B-E541-84F2-A1DFE5CF609E}" srcId="{C2CD047D-706F-7E41-8A74-AE035572903C}" destId="{AEB47B4E-C651-B14A-A9D5-88101FA6658E}" srcOrd="0" destOrd="0" parTransId="{803465C0-D7DA-6844-B95A-748CD0DC3C34}" sibTransId="{FC64C3B7-5101-D945-9281-93E0EC7BC77F}"/>
    <dgm:cxn modelId="{92DC9D99-61C2-1046-9807-D08446E4B9CE}" type="presOf" srcId="{7D1FF341-5C96-4446-A95D-6D78A1F3BDB5}" destId="{9068BEA4-1AB0-334B-93EA-30FB6F8586D4}" srcOrd="0" destOrd="0" presId="urn:microsoft.com/office/officeart/2005/8/layout/hierarchy3"/>
    <dgm:cxn modelId="{4E609702-80D6-D14C-B49D-A341CDC15CB3}" srcId="{E1466BBA-DC86-2645-B898-D91C49B80490}" destId="{08D43454-D748-EF47-8FF8-16A2069B9C6B}" srcOrd="2" destOrd="0" parTransId="{ECF5E713-9B86-FE45-BBA5-35C1D95076AF}" sibTransId="{4E6B271E-B2FF-264E-9500-8701ED0ED66B}"/>
    <dgm:cxn modelId="{BF13A676-9CE6-EE49-AC11-6CE28EDD5210}" type="presOf" srcId="{E1466BBA-DC86-2645-B898-D91C49B80490}" destId="{F13D9F4B-A7CB-9E44-B721-CE448F35CCF0}" srcOrd="0" destOrd="0" presId="urn:microsoft.com/office/officeart/2005/8/layout/hierarchy3"/>
    <dgm:cxn modelId="{DF6C2E5C-18AA-0E4D-BAD5-150F3C06E51E}" type="presOf" srcId="{E1C2C7DB-5BB3-5847-8983-70F84F2BA222}" destId="{6F0A8C8A-F802-AA45-B17A-8C78EABD88C9}" srcOrd="0" destOrd="0" presId="urn:microsoft.com/office/officeart/2005/8/layout/hierarchy3"/>
    <dgm:cxn modelId="{2B6F1948-D879-754B-9A4E-A6D07DAD6FA6}" type="presOf" srcId="{0B4A47C1-5AF0-B34E-81DB-14475CD36450}" destId="{A2B83E41-0C75-4B4A-B3FF-CACD7248FDD3}" srcOrd="0" destOrd="0" presId="urn:microsoft.com/office/officeart/2005/8/layout/hierarchy3"/>
    <dgm:cxn modelId="{5BD4FA3A-4D20-6A43-9173-5035BAA55D08}" type="presOf" srcId="{B93C0F3E-D78C-694D-8C19-A0FD79A456A3}" destId="{AC87B848-1BE9-304C-B677-0769E45DA8AD}" srcOrd="0" destOrd="0" presId="urn:microsoft.com/office/officeart/2005/8/layout/hierarchy3"/>
    <dgm:cxn modelId="{644173F4-960E-8F42-9AA0-F489E2B1D4D1}" srcId="{E1466BBA-DC86-2645-B898-D91C49B80490}" destId="{B93C0F3E-D78C-694D-8C19-A0FD79A456A3}" srcOrd="3" destOrd="0" parTransId="{E75D155F-75F6-F04E-A44A-F54FC01A539F}" sibTransId="{34036A3E-B097-5941-AFDD-DA893841F1FF}"/>
    <dgm:cxn modelId="{8AE0717F-3A4F-A349-9C3C-D4FE13268F86}" type="presOf" srcId="{365BBDB3-EB59-F640-8B40-BEB44E479067}" destId="{98204D0A-0BD3-7E46-901B-1CE8466173E1}" srcOrd="0" destOrd="0" presId="urn:microsoft.com/office/officeart/2005/8/layout/hierarchy3"/>
    <dgm:cxn modelId="{8A8A5C1A-0197-A14F-A1DA-CE14F0819371}" srcId="{32E5B67B-22AB-E947-803D-865B75CD52B1}" destId="{338977A8-27AE-384B-BBA0-E646EE970AC3}" srcOrd="2" destOrd="0" parTransId="{365BBDB3-EB59-F640-8B40-BEB44E479067}" sibTransId="{7A88FF3F-D0B6-F844-90D0-672C54D99D39}"/>
    <dgm:cxn modelId="{D5DB9050-B65F-B140-B2B7-5907A4C6510F}" type="presOf" srcId="{32AF3E74-DE11-F04F-B8F3-6AEEA82714C9}" destId="{29864132-E901-CE48-8037-0E0ECCD65808}" srcOrd="0" destOrd="0" presId="urn:microsoft.com/office/officeart/2005/8/layout/hierarchy3"/>
    <dgm:cxn modelId="{4916B610-5DD5-2647-AD38-A9E6BCB344B5}" type="presOf" srcId="{FE235D6D-9A68-9749-A636-F28CC0BA0A28}" destId="{312E1B01-A3F4-474A-8A35-A987517F6775}" srcOrd="0" destOrd="0" presId="urn:microsoft.com/office/officeart/2005/8/layout/hierarchy3"/>
    <dgm:cxn modelId="{49D1B0B0-01E4-1944-92DE-AEFCB5B91DE0}" type="presOf" srcId="{B76DF39E-E783-2647-88E0-4B4E322220D0}" destId="{E4CE1058-C475-344E-AC9A-38ADFCD0C665}" srcOrd="0" destOrd="0" presId="urn:microsoft.com/office/officeart/2005/8/layout/hierarchy3"/>
    <dgm:cxn modelId="{ECE5D025-429B-E94A-9E9F-E89E10694F9A}" srcId="{E1466BBA-DC86-2645-B898-D91C49B80490}" destId="{44AF3071-24E4-B143-B8A1-F4361E8DF5E1}" srcOrd="1" destOrd="0" parTransId="{06958ABB-217B-7443-A2F3-1FD166DE29BF}" sibTransId="{3745E06F-814F-4144-BEB5-02259A6D9006}"/>
    <dgm:cxn modelId="{A2516E14-C483-744D-9867-3E6C0239952E}" type="presOf" srcId="{32E5B67B-22AB-E947-803D-865B75CD52B1}" destId="{EA9728C5-CED3-2342-9E5E-7E67D48CD5B5}" srcOrd="0" destOrd="0" presId="urn:microsoft.com/office/officeart/2005/8/layout/hierarchy3"/>
    <dgm:cxn modelId="{30AF2B4C-383B-E84A-9C6C-2A46C5405D4B}" type="presOf" srcId="{8666F1E4-E100-2F41-BDE0-EB46143F54AE}" destId="{99946E06-9EAF-9B48-B380-5DEEFD3433D0}" srcOrd="0" destOrd="0" presId="urn:microsoft.com/office/officeart/2005/8/layout/hierarchy3"/>
    <dgm:cxn modelId="{E473678D-8FE3-A149-B848-2273DA4A010B}" srcId="{1663DDB8-9E77-9742-99B8-199904107D63}" destId="{E1466BBA-DC86-2645-B898-D91C49B80490}" srcOrd="0" destOrd="0" parTransId="{8E23301E-CFCB-594D-AECE-B03A4A8F56D4}" sibTransId="{6DBCA553-F20D-B641-8461-128199430006}"/>
    <dgm:cxn modelId="{4808042A-C0D5-C742-B1A7-2A0658E81016}" type="presOf" srcId="{E1466BBA-DC86-2645-B898-D91C49B80490}" destId="{4A21E38D-D6FA-0740-A72A-689828B7E227}" srcOrd="1" destOrd="0" presId="urn:microsoft.com/office/officeart/2005/8/layout/hierarchy3"/>
    <dgm:cxn modelId="{6DFE84FF-2EE2-9649-AE73-C70237F46BEF}" srcId="{32E5B67B-22AB-E947-803D-865B75CD52B1}" destId="{B76DF39E-E783-2647-88E0-4B4E322220D0}" srcOrd="0" destOrd="0" parTransId="{8666F1E4-E100-2F41-BDE0-EB46143F54AE}" sibTransId="{1EAEB5B9-C8CD-DB45-8019-3A7AACAE2BA2}"/>
    <dgm:cxn modelId="{C7400BEE-5EAD-3848-AD37-52FA2970E5D9}" type="presOf" srcId="{C2CD047D-706F-7E41-8A74-AE035572903C}" destId="{9CE1C287-90A4-9C4B-911E-6664C52560E6}" srcOrd="0" destOrd="0" presId="urn:microsoft.com/office/officeart/2005/8/layout/hierarchy3"/>
    <dgm:cxn modelId="{DAC7A2A7-5F01-454A-A23F-6CD8AE51A0E1}" type="presOf" srcId="{7A04E6CB-6602-2149-AC6A-7C36F45DF32B}" destId="{67300120-E849-354E-A02F-294A930469CF}" srcOrd="0" destOrd="0" presId="urn:microsoft.com/office/officeart/2005/8/layout/hierarchy3"/>
    <dgm:cxn modelId="{31292E95-DD02-8B46-914E-CCB177A47778}" srcId="{C2CD047D-706F-7E41-8A74-AE035572903C}" destId="{0B4A47C1-5AF0-B34E-81DB-14475CD36450}" srcOrd="2" destOrd="0" parTransId="{540A4F59-1E0C-7F4F-A497-F9BDB21E0125}" sibTransId="{DE7484AB-FA2D-5546-9116-B7C8FA03A5A0}"/>
    <dgm:cxn modelId="{CE5AB42E-CF21-2249-939A-156D491AF0EF}" type="presOf" srcId="{1663DDB8-9E77-9742-99B8-199904107D63}" destId="{BE4D5B26-8501-B843-9527-E9D3E4E6BCF4}" srcOrd="0" destOrd="0" presId="urn:microsoft.com/office/officeart/2005/8/layout/hierarchy3"/>
    <dgm:cxn modelId="{E310172C-FBB3-5F44-B437-2049023CE935}" type="presOf" srcId="{63F0CE49-51FD-7749-B20F-E3F489520AD6}" destId="{DBA85968-6DB7-BD48-A372-1EDE5D7DE4E5}" srcOrd="0" destOrd="0" presId="urn:microsoft.com/office/officeart/2005/8/layout/hierarchy3"/>
    <dgm:cxn modelId="{13AC449D-39A0-E64F-B40D-3FA3F2AF6FCE}" srcId="{32E5B67B-22AB-E947-803D-865B75CD52B1}" destId="{E1C2C7DB-5BB3-5847-8983-70F84F2BA222}" srcOrd="1" destOrd="0" parTransId="{C7AE56E5-41DE-9348-8ADC-C9AFA5B96265}" sibTransId="{6270FA0F-0140-9A40-9476-7E6F2B725D5C}"/>
    <dgm:cxn modelId="{D0201DE4-3C27-4E4C-928D-5224520E7A20}" type="presOf" srcId="{923A59D8-B3AD-EE48-B31B-E65A5F049572}" destId="{96ACF88B-C8CB-B44C-A9A6-530B86DFEBE2}" srcOrd="0" destOrd="0" presId="urn:microsoft.com/office/officeart/2005/8/layout/hierarchy3"/>
    <dgm:cxn modelId="{E2BF86F2-68A2-8D4A-A700-6B461991C177}" type="presOf" srcId="{C7AE56E5-41DE-9348-8ADC-C9AFA5B96265}" destId="{1DB1AA78-328C-8B45-9A3E-38796E165ED1}" srcOrd="0" destOrd="0" presId="urn:microsoft.com/office/officeart/2005/8/layout/hierarchy3"/>
    <dgm:cxn modelId="{C3A70812-18D4-174B-84F2-68AB81C0C69C}" type="presOf" srcId="{32E5B67B-22AB-E947-803D-865B75CD52B1}" destId="{DE548611-EB12-BE43-B131-66C6419B2E0F}" srcOrd="1" destOrd="0" presId="urn:microsoft.com/office/officeart/2005/8/layout/hierarchy3"/>
    <dgm:cxn modelId="{5941D924-AD4C-FB45-9408-B9DCA9F50A5B}" srcId="{C2CD047D-706F-7E41-8A74-AE035572903C}" destId="{FE235D6D-9A68-9749-A636-F28CC0BA0A28}" srcOrd="1" destOrd="0" parTransId="{32AF3E74-DE11-F04F-B8F3-6AEEA82714C9}" sibTransId="{6443EEAD-B06F-2140-AAD3-A60F315F39AA}"/>
    <dgm:cxn modelId="{756B8C48-020B-0346-A71C-29A029BDDA78}" type="presOf" srcId="{08D43454-D748-EF47-8FF8-16A2069B9C6B}" destId="{2EEE0DF0-79E6-234A-B2BD-B117076049D4}" srcOrd="0" destOrd="0" presId="urn:microsoft.com/office/officeart/2005/8/layout/hierarchy3"/>
    <dgm:cxn modelId="{FBF08E7B-C28A-E446-8439-0DBC42701683}" srcId="{E1466BBA-DC86-2645-B898-D91C49B80490}" destId="{923A59D8-B3AD-EE48-B31B-E65A5F049572}" srcOrd="0" destOrd="0" parTransId="{7D1FF341-5C96-4446-A95D-6D78A1F3BDB5}" sibTransId="{9C070092-280B-F84D-BAF8-A8008FC24EE5}"/>
    <dgm:cxn modelId="{2359FE31-38BD-EA40-A993-E314B2D6F4CF}" type="presOf" srcId="{803465C0-D7DA-6844-B95A-748CD0DC3C34}" destId="{8DDDBA1E-F0AB-6143-A9CC-D94B77C3D0E0}" srcOrd="0" destOrd="0" presId="urn:microsoft.com/office/officeart/2005/8/layout/hierarchy3"/>
    <dgm:cxn modelId="{5D32598E-5D51-724E-A5B2-79CA87DB8FE0}" srcId="{1663DDB8-9E77-9742-99B8-199904107D63}" destId="{32E5B67B-22AB-E947-803D-865B75CD52B1}" srcOrd="2" destOrd="0" parTransId="{933AA4C7-2A99-984C-9384-DAF3728E7EA5}" sibTransId="{2E0CF292-E7FD-E64C-9241-239E0E43473A}"/>
    <dgm:cxn modelId="{9480C381-0DAB-F142-B1AA-48A93B1481D9}" type="presOf" srcId="{AEB47B4E-C651-B14A-A9D5-88101FA6658E}" destId="{740E873B-7824-CB43-8367-349E516983EA}" srcOrd="0" destOrd="0" presId="urn:microsoft.com/office/officeart/2005/8/layout/hierarchy3"/>
    <dgm:cxn modelId="{CC12BF82-1FA1-F643-9F0E-22DA86EB9B65}" type="presOf" srcId="{C2CD047D-706F-7E41-8A74-AE035572903C}" destId="{DCBCB144-2847-4E44-8CE5-3CE8411A2672}" srcOrd="1" destOrd="0" presId="urn:microsoft.com/office/officeart/2005/8/layout/hierarchy3"/>
    <dgm:cxn modelId="{D6F31320-D29D-0F4C-8ED3-F80772C047A1}" srcId="{1663DDB8-9E77-9742-99B8-199904107D63}" destId="{C2CD047D-706F-7E41-8A74-AE035572903C}" srcOrd="1" destOrd="0" parTransId="{A87DAAE4-5515-CE46-9243-66412E1F96D8}" sibTransId="{C5FCE8A7-60A1-3C46-8AE9-639D34F701CA}"/>
    <dgm:cxn modelId="{4A1ED086-39B7-F84D-9A7F-0B277EF4C865}" type="presOf" srcId="{E75D155F-75F6-F04E-A44A-F54FC01A539F}" destId="{5EEF3195-A7D5-3248-B1DF-AFF7C8C29FA8}" srcOrd="0" destOrd="0" presId="urn:microsoft.com/office/officeart/2005/8/layout/hierarchy3"/>
    <dgm:cxn modelId="{E3BBABA9-AF89-4548-80F4-643767E5B9F0}" type="presOf" srcId="{44AF3071-24E4-B143-B8A1-F4361E8DF5E1}" destId="{9F800667-92F4-0246-B40A-DD834570206E}" srcOrd="0" destOrd="0" presId="urn:microsoft.com/office/officeart/2005/8/layout/hierarchy3"/>
    <dgm:cxn modelId="{FBC837CE-BA72-CA42-B36B-6B3945591B90}" type="presOf" srcId="{06958ABB-217B-7443-A2F3-1FD166DE29BF}" destId="{28D4CEA1-FC69-2048-91DF-31CC34D499A9}" srcOrd="0" destOrd="0" presId="urn:microsoft.com/office/officeart/2005/8/layout/hierarchy3"/>
    <dgm:cxn modelId="{0B6AF54E-9454-7C4D-A24E-64EB5D7FF2DE}" type="presOf" srcId="{540A4F59-1E0C-7F4F-A497-F9BDB21E0125}" destId="{712B0270-734E-5C4B-A267-8A6FD5DAC914}" srcOrd="0" destOrd="0" presId="urn:microsoft.com/office/officeart/2005/8/layout/hierarchy3"/>
    <dgm:cxn modelId="{D3C9A623-9392-3644-BD80-F17012B2143D}" type="presOf" srcId="{338977A8-27AE-384B-BBA0-E646EE970AC3}" destId="{BFEEA07C-0109-C14F-AA1C-0F0D4F731B5E}" srcOrd="0" destOrd="0" presId="urn:microsoft.com/office/officeart/2005/8/layout/hierarchy3"/>
    <dgm:cxn modelId="{344800A9-8CD4-F242-A71A-D448D08F8739}" srcId="{C2CD047D-706F-7E41-8A74-AE035572903C}" destId="{7A04E6CB-6602-2149-AC6A-7C36F45DF32B}" srcOrd="3" destOrd="0" parTransId="{63F0CE49-51FD-7749-B20F-E3F489520AD6}" sibTransId="{47D92874-113D-FE40-A91B-6714C35FCD6E}"/>
    <dgm:cxn modelId="{047C898C-2063-954F-B411-837500DEA381}" type="presOf" srcId="{ECF5E713-9B86-FE45-BBA5-35C1D95076AF}" destId="{C6C6BF7A-EA51-DB4D-8E95-0A10AD38038F}" srcOrd="0" destOrd="0" presId="urn:microsoft.com/office/officeart/2005/8/layout/hierarchy3"/>
    <dgm:cxn modelId="{D30B3CA6-99A6-FF4A-A179-08D859BAEB3E}" type="presParOf" srcId="{BE4D5B26-8501-B843-9527-E9D3E4E6BCF4}" destId="{94B1041B-32AC-3B43-BCA2-AE69FE2962C6}" srcOrd="0" destOrd="0" presId="urn:microsoft.com/office/officeart/2005/8/layout/hierarchy3"/>
    <dgm:cxn modelId="{653D1377-969F-284A-9FD1-6CABAC7F3FB1}" type="presParOf" srcId="{94B1041B-32AC-3B43-BCA2-AE69FE2962C6}" destId="{DDF78BFB-4754-A645-B3FD-DEA63DBC867F}" srcOrd="0" destOrd="0" presId="urn:microsoft.com/office/officeart/2005/8/layout/hierarchy3"/>
    <dgm:cxn modelId="{82ADF486-49BB-1F4A-A4C6-C9F120AC32FB}" type="presParOf" srcId="{DDF78BFB-4754-A645-B3FD-DEA63DBC867F}" destId="{F13D9F4B-A7CB-9E44-B721-CE448F35CCF0}" srcOrd="0" destOrd="0" presId="urn:microsoft.com/office/officeart/2005/8/layout/hierarchy3"/>
    <dgm:cxn modelId="{C92F5B6A-A892-4440-AF3F-76637E4AC8EB}" type="presParOf" srcId="{DDF78BFB-4754-A645-B3FD-DEA63DBC867F}" destId="{4A21E38D-D6FA-0740-A72A-689828B7E227}" srcOrd="1" destOrd="0" presId="urn:microsoft.com/office/officeart/2005/8/layout/hierarchy3"/>
    <dgm:cxn modelId="{2CA7682F-F61E-1347-97C6-938E5BD403F4}" type="presParOf" srcId="{94B1041B-32AC-3B43-BCA2-AE69FE2962C6}" destId="{4708849B-3854-FA48-94F2-193CC1622EBC}" srcOrd="1" destOrd="0" presId="urn:microsoft.com/office/officeart/2005/8/layout/hierarchy3"/>
    <dgm:cxn modelId="{99A41B0F-4C34-9B49-9174-E6B7778C5D8E}" type="presParOf" srcId="{4708849B-3854-FA48-94F2-193CC1622EBC}" destId="{9068BEA4-1AB0-334B-93EA-30FB6F8586D4}" srcOrd="0" destOrd="0" presId="urn:microsoft.com/office/officeart/2005/8/layout/hierarchy3"/>
    <dgm:cxn modelId="{15AA73E9-4B4F-5546-B63B-E4289A8EB65C}" type="presParOf" srcId="{4708849B-3854-FA48-94F2-193CC1622EBC}" destId="{96ACF88B-C8CB-B44C-A9A6-530B86DFEBE2}" srcOrd="1" destOrd="0" presId="urn:microsoft.com/office/officeart/2005/8/layout/hierarchy3"/>
    <dgm:cxn modelId="{C1CB6015-313B-ED40-B78B-5FFFAF0E7F5C}" type="presParOf" srcId="{4708849B-3854-FA48-94F2-193CC1622EBC}" destId="{28D4CEA1-FC69-2048-91DF-31CC34D499A9}" srcOrd="2" destOrd="0" presId="urn:microsoft.com/office/officeart/2005/8/layout/hierarchy3"/>
    <dgm:cxn modelId="{2B6392F1-70AA-1B4E-97B1-F4FD7F29B7C3}" type="presParOf" srcId="{4708849B-3854-FA48-94F2-193CC1622EBC}" destId="{9F800667-92F4-0246-B40A-DD834570206E}" srcOrd="3" destOrd="0" presId="urn:microsoft.com/office/officeart/2005/8/layout/hierarchy3"/>
    <dgm:cxn modelId="{7F82F342-F123-F34C-83AA-3BCBBFD242E0}" type="presParOf" srcId="{4708849B-3854-FA48-94F2-193CC1622EBC}" destId="{C6C6BF7A-EA51-DB4D-8E95-0A10AD38038F}" srcOrd="4" destOrd="0" presId="urn:microsoft.com/office/officeart/2005/8/layout/hierarchy3"/>
    <dgm:cxn modelId="{F75E08ED-D99E-234B-A599-ADF2286F118B}" type="presParOf" srcId="{4708849B-3854-FA48-94F2-193CC1622EBC}" destId="{2EEE0DF0-79E6-234A-B2BD-B117076049D4}" srcOrd="5" destOrd="0" presId="urn:microsoft.com/office/officeart/2005/8/layout/hierarchy3"/>
    <dgm:cxn modelId="{AF0D3DC7-7AFB-4841-9400-6E575770FC3C}" type="presParOf" srcId="{4708849B-3854-FA48-94F2-193CC1622EBC}" destId="{5EEF3195-A7D5-3248-B1DF-AFF7C8C29FA8}" srcOrd="6" destOrd="0" presId="urn:microsoft.com/office/officeart/2005/8/layout/hierarchy3"/>
    <dgm:cxn modelId="{DFF36735-4733-BD4E-B175-1B4B00AC39C4}" type="presParOf" srcId="{4708849B-3854-FA48-94F2-193CC1622EBC}" destId="{AC87B848-1BE9-304C-B677-0769E45DA8AD}" srcOrd="7" destOrd="0" presId="urn:microsoft.com/office/officeart/2005/8/layout/hierarchy3"/>
    <dgm:cxn modelId="{B243D890-DD4E-E843-A59B-369CB9911AEF}" type="presParOf" srcId="{BE4D5B26-8501-B843-9527-E9D3E4E6BCF4}" destId="{FA92851F-A592-E942-AFD1-082F787E38F2}" srcOrd="1" destOrd="0" presId="urn:microsoft.com/office/officeart/2005/8/layout/hierarchy3"/>
    <dgm:cxn modelId="{7F4A6FB5-6671-EF49-85D4-8A74E1802BDB}" type="presParOf" srcId="{FA92851F-A592-E942-AFD1-082F787E38F2}" destId="{4E4D7D01-3A4A-C64B-9973-AA3F7145B32A}" srcOrd="0" destOrd="0" presId="urn:microsoft.com/office/officeart/2005/8/layout/hierarchy3"/>
    <dgm:cxn modelId="{16354E6A-C34C-0C41-A950-3CB72E432D08}" type="presParOf" srcId="{4E4D7D01-3A4A-C64B-9973-AA3F7145B32A}" destId="{9CE1C287-90A4-9C4B-911E-6664C52560E6}" srcOrd="0" destOrd="0" presId="urn:microsoft.com/office/officeart/2005/8/layout/hierarchy3"/>
    <dgm:cxn modelId="{AD70D956-CF4A-F84F-8D97-C3E64C4AB65B}" type="presParOf" srcId="{4E4D7D01-3A4A-C64B-9973-AA3F7145B32A}" destId="{DCBCB144-2847-4E44-8CE5-3CE8411A2672}" srcOrd="1" destOrd="0" presId="urn:microsoft.com/office/officeart/2005/8/layout/hierarchy3"/>
    <dgm:cxn modelId="{D85CAA0C-07D6-234A-BA34-EFFEDF332EA0}" type="presParOf" srcId="{FA92851F-A592-E942-AFD1-082F787E38F2}" destId="{9C0FBF00-C2BD-BB47-AA45-3C73E2AD2C85}" srcOrd="1" destOrd="0" presId="urn:microsoft.com/office/officeart/2005/8/layout/hierarchy3"/>
    <dgm:cxn modelId="{24FDDD3F-5805-5E4F-BDE0-D09AF6AD6786}" type="presParOf" srcId="{9C0FBF00-C2BD-BB47-AA45-3C73E2AD2C85}" destId="{8DDDBA1E-F0AB-6143-A9CC-D94B77C3D0E0}" srcOrd="0" destOrd="0" presId="urn:microsoft.com/office/officeart/2005/8/layout/hierarchy3"/>
    <dgm:cxn modelId="{C0709032-0D66-B64F-97E0-999CCCDA0C90}" type="presParOf" srcId="{9C0FBF00-C2BD-BB47-AA45-3C73E2AD2C85}" destId="{740E873B-7824-CB43-8367-349E516983EA}" srcOrd="1" destOrd="0" presId="urn:microsoft.com/office/officeart/2005/8/layout/hierarchy3"/>
    <dgm:cxn modelId="{D509DD3D-1BB2-3948-AC80-9A3CE1AB6685}" type="presParOf" srcId="{9C0FBF00-C2BD-BB47-AA45-3C73E2AD2C85}" destId="{29864132-E901-CE48-8037-0E0ECCD65808}" srcOrd="2" destOrd="0" presId="urn:microsoft.com/office/officeart/2005/8/layout/hierarchy3"/>
    <dgm:cxn modelId="{56EB3B81-2970-0442-858D-2C8EC0B146D4}" type="presParOf" srcId="{9C0FBF00-C2BD-BB47-AA45-3C73E2AD2C85}" destId="{312E1B01-A3F4-474A-8A35-A987517F6775}" srcOrd="3" destOrd="0" presId="urn:microsoft.com/office/officeart/2005/8/layout/hierarchy3"/>
    <dgm:cxn modelId="{4D8464B0-FB57-624D-BBAA-45A22FB33629}" type="presParOf" srcId="{9C0FBF00-C2BD-BB47-AA45-3C73E2AD2C85}" destId="{712B0270-734E-5C4B-A267-8A6FD5DAC914}" srcOrd="4" destOrd="0" presId="urn:microsoft.com/office/officeart/2005/8/layout/hierarchy3"/>
    <dgm:cxn modelId="{C33E1FF6-9C5E-E046-B5F2-E221DDD0D280}" type="presParOf" srcId="{9C0FBF00-C2BD-BB47-AA45-3C73E2AD2C85}" destId="{A2B83E41-0C75-4B4A-B3FF-CACD7248FDD3}" srcOrd="5" destOrd="0" presId="urn:microsoft.com/office/officeart/2005/8/layout/hierarchy3"/>
    <dgm:cxn modelId="{C7F88306-05E1-7C46-90A1-FDF0B7D0DED2}" type="presParOf" srcId="{9C0FBF00-C2BD-BB47-AA45-3C73E2AD2C85}" destId="{DBA85968-6DB7-BD48-A372-1EDE5D7DE4E5}" srcOrd="6" destOrd="0" presId="urn:microsoft.com/office/officeart/2005/8/layout/hierarchy3"/>
    <dgm:cxn modelId="{E1F04ECA-DA62-A546-AE95-C6EC74BBBCB7}" type="presParOf" srcId="{9C0FBF00-C2BD-BB47-AA45-3C73E2AD2C85}" destId="{67300120-E849-354E-A02F-294A930469CF}" srcOrd="7" destOrd="0" presId="urn:microsoft.com/office/officeart/2005/8/layout/hierarchy3"/>
    <dgm:cxn modelId="{3EC5B9AC-6F8D-6E48-893A-CCAC0583A1BB}" type="presParOf" srcId="{BE4D5B26-8501-B843-9527-E9D3E4E6BCF4}" destId="{9A70A660-68C9-104A-AC02-DEE6C772BB35}" srcOrd="2" destOrd="0" presId="urn:microsoft.com/office/officeart/2005/8/layout/hierarchy3"/>
    <dgm:cxn modelId="{11699D1A-BBB3-5F4F-90FA-F14BCC0ADC58}" type="presParOf" srcId="{9A70A660-68C9-104A-AC02-DEE6C772BB35}" destId="{11D51FFD-E849-7B4E-99A7-F62E34B748C0}" srcOrd="0" destOrd="0" presId="urn:microsoft.com/office/officeart/2005/8/layout/hierarchy3"/>
    <dgm:cxn modelId="{3E20904E-312E-4C47-8CC3-F72B88BAF67B}" type="presParOf" srcId="{11D51FFD-E849-7B4E-99A7-F62E34B748C0}" destId="{EA9728C5-CED3-2342-9E5E-7E67D48CD5B5}" srcOrd="0" destOrd="0" presId="urn:microsoft.com/office/officeart/2005/8/layout/hierarchy3"/>
    <dgm:cxn modelId="{34E5F079-B3E2-904F-B0D2-C8CAC1EA62FA}" type="presParOf" srcId="{11D51FFD-E849-7B4E-99A7-F62E34B748C0}" destId="{DE548611-EB12-BE43-B131-66C6419B2E0F}" srcOrd="1" destOrd="0" presId="urn:microsoft.com/office/officeart/2005/8/layout/hierarchy3"/>
    <dgm:cxn modelId="{1295C1DD-CA55-D84F-9E70-ADF21381E286}" type="presParOf" srcId="{9A70A660-68C9-104A-AC02-DEE6C772BB35}" destId="{6B390E9B-F5C4-024B-B9D4-FD556C3EB78D}" srcOrd="1" destOrd="0" presId="urn:microsoft.com/office/officeart/2005/8/layout/hierarchy3"/>
    <dgm:cxn modelId="{2980F495-420D-A649-848E-4BC731EDCE45}" type="presParOf" srcId="{6B390E9B-F5C4-024B-B9D4-FD556C3EB78D}" destId="{99946E06-9EAF-9B48-B380-5DEEFD3433D0}" srcOrd="0" destOrd="0" presId="urn:microsoft.com/office/officeart/2005/8/layout/hierarchy3"/>
    <dgm:cxn modelId="{154123CF-242E-CF4C-8006-44DCE3EBD9D7}" type="presParOf" srcId="{6B390E9B-F5C4-024B-B9D4-FD556C3EB78D}" destId="{E4CE1058-C475-344E-AC9A-38ADFCD0C665}" srcOrd="1" destOrd="0" presId="urn:microsoft.com/office/officeart/2005/8/layout/hierarchy3"/>
    <dgm:cxn modelId="{5DCCB1D2-5BF8-C246-B259-BBEECF99A878}" type="presParOf" srcId="{6B390E9B-F5C4-024B-B9D4-FD556C3EB78D}" destId="{1DB1AA78-328C-8B45-9A3E-38796E165ED1}" srcOrd="2" destOrd="0" presId="urn:microsoft.com/office/officeart/2005/8/layout/hierarchy3"/>
    <dgm:cxn modelId="{D45C881A-F790-AD46-89AC-F4C4C15CF3D8}" type="presParOf" srcId="{6B390E9B-F5C4-024B-B9D4-FD556C3EB78D}" destId="{6F0A8C8A-F802-AA45-B17A-8C78EABD88C9}" srcOrd="3" destOrd="0" presId="urn:microsoft.com/office/officeart/2005/8/layout/hierarchy3"/>
    <dgm:cxn modelId="{B841581C-760F-9A4F-9B72-06CB1FC843BB}" type="presParOf" srcId="{6B390E9B-F5C4-024B-B9D4-FD556C3EB78D}" destId="{98204D0A-0BD3-7E46-901B-1CE8466173E1}" srcOrd="4" destOrd="0" presId="urn:microsoft.com/office/officeart/2005/8/layout/hierarchy3"/>
    <dgm:cxn modelId="{F7D2C0DC-FC00-D34A-928E-A02BC700B21D}" type="presParOf" srcId="{6B390E9B-F5C4-024B-B9D4-FD556C3EB78D}" destId="{BFEEA07C-0109-C14F-AA1C-0F0D4F731B5E}" srcOrd="5"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663DDB8-9E77-9742-99B8-199904107D63}" type="doc">
      <dgm:prSet loTypeId="urn:microsoft.com/office/officeart/2005/8/layout/hierarchy3" loCatId="" qsTypeId="urn:microsoft.com/office/officeart/2005/8/quickstyle/3D2" qsCatId="3D" csTypeId="urn:microsoft.com/office/officeart/2005/8/colors/colorful2" csCatId="colorful" phldr="1"/>
      <dgm:spPr/>
      <dgm:t>
        <a:bodyPr/>
        <a:lstStyle/>
        <a:p>
          <a:endParaRPr lang="fr-FR"/>
        </a:p>
      </dgm:t>
    </dgm:pt>
    <dgm:pt modelId="{E1466BBA-DC86-2645-B898-D91C49B80490}">
      <dgm:prSet phldrT="[Text]"/>
      <dgm:spPr/>
      <dgm:t>
        <a:bodyPr/>
        <a:lstStyle/>
        <a:p>
          <a:r>
            <a:rPr lang="fr-FR" err="1" smtClean="0"/>
            <a:t>Anthropocentric</a:t>
          </a:r>
          <a:r>
            <a:rPr lang="fr-FR" smtClean="0"/>
            <a:t> </a:t>
          </a:r>
          <a:r>
            <a:rPr lang="fr-FR" err="1" smtClean="0"/>
            <a:t>rights</a:t>
          </a:r>
          <a:endParaRPr lang="fr-FR"/>
        </a:p>
      </dgm:t>
    </dgm:pt>
    <dgm:pt modelId="{8E23301E-CFCB-594D-AECE-B03A4A8F56D4}" type="parTrans" cxnId="{E473678D-8FE3-A149-B848-2273DA4A010B}">
      <dgm:prSet/>
      <dgm:spPr/>
      <dgm:t>
        <a:bodyPr/>
        <a:lstStyle/>
        <a:p>
          <a:endParaRPr lang="fr-FR"/>
        </a:p>
      </dgm:t>
    </dgm:pt>
    <dgm:pt modelId="{6DBCA553-F20D-B641-8461-128199430006}" type="sibTrans" cxnId="{E473678D-8FE3-A149-B848-2273DA4A010B}">
      <dgm:prSet/>
      <dgm:spPr/>
      <dgm:t>
        <a:bodyPr/>
        <a:lstStyle/>
        <a:p>
          <a:endParaRPr lang="fr-FR"/>
        </a:p>
      </dgm:t>
    </dgm:pt>
    <dgm:pt modelId="{C2CD047D-706F-7E41-8A74-AE035572903C}">
      <dgm:prSet phldrT="[Text]"/>
      <dgm:spPr/>
      <dgm:t>
        <a:bodyPr/>
        <a:lstStyle/>
        <a:p>
          <a:r>
            <a:rPr lang="fr-FR" err="1" smtClean="0"/>
            <a:t>Biocentric</a:t>
          </a:r>
          <a:r>
            <a:rPr lang="fr-FR" smtClean="0"/>
            <a:t>  </a:t>
          </a:r>
          <a:r>
            <a:rPr lang="fr-FR" err="1" smtClean="0"/>
            <a:t>rights</a:t>
          </a:r>
          <a:endParaRPr lang="fr-FR"/>
        </a:p>
      </dgm:t>
    </dgm:pt>
    <dgm:pt modelId="{A87DAAE4-5515-CE46-9243-66412E1F96D8}" type="parTrans" cxnId="{D6F31320-D29D-0F4C-8ED3-F80772C047A1}">
      <dgm:prSet/>
      <dgm:spPr/>
      <dgm:t>
        <a:bodyPr/>
        <a:lstStyle/>
        <a:p>
          <a:endParaRPr lang="fr-FR"/>
        </a:p>
      </dgm:t>
    </dgm:pt>
    <dgm:pt modelId="{C5FCE8A7-60A1-3C46-8AE9-639D34F701CA}" type="sibTrans" cxnId="{D6F31320-D29D-0F4C-8ED3-F80772C047A1}">
      <dgm:prSet/>
      <dgm:spPr/>
      <dgm:t>
        <a:bodyPr/>
        <a:lstStyle/>
        <a:p>
          <a:endParaRPr lang="fr-FR"/>
        </a:p>
      </dgm:t>
    </dgm:pt>
    <dgm:pt modelId="{AEB47B4E-C651-B14A-A9D5-88101FA6658E}">
      <dgm:prSet phldrT="[Text]"/>
      <dgm:spPr/>
      <dgm:t>
        <a:bodyPr/>
        <a:lstStyle/>
        <a:p>
          <a:r>
            <a:rPr lang="fr-FR" smtClean="0"/>
            <a:t>Attribution of  </a:t>
          </a:r>
          <a:r>
            <a:rPr lang="fr-FR" err="1" smtClean="0"/>
            <a:t>rights</a:t>
          </a:r>
          <a:r>
            <a:rPr lang="fr-FR" smtClean="0"/>
            <a:t> to  </a:t>
          </a:r>
          <a:r>
            <a:rPr lang="fr-FR" err="1" smtClean="0"/>
            <a:t>animated</a:t>
          </a:r>
          <a:r>
            <a:rPr lang="fr-FR" smtClean="0"/>
            <a:t> non </a:t>
          </a:r>
          <a:r>
            <a:rPr lang="fr-FR" err="1" smtClean="0"/>
            <a:t>human</a:t>
          </a:r>
          <a:r>
            <a:rPr lang="fr-FR" smtClean="0"/>
            <a:t> </a:t>
          </a:r>
          <a:r>
            <a:rPr lang="fr-FR" err="1" smtClean="0"/>
            <a:t>beings</a:t>
          </a:r>
          <a:endParaRPr lang="fr-FR" smtClean="0"/>
        </a:p>
      </dgm:t>
    </dgm:pt>
    <dgm:pt modelId="{803465C0-D7DA-6844-B95A-748CD0DC3C34}" type="parTrans" cxnId="{2DD78481-9F6B-E541-84F2-A1DFE5CF609E}">
      <dgm:prSet/>
      <dgm:spPr/>
      <dgm:t>
        <a:bodyPr/>
        <a:lstStyle/>
        <a:p>
          <a:endParaRPr lang="fr-FR"/>
        </a:p>
      </dgm:t>
    </dgm:pt>
    <dgm:pt modelId="{FC64C3B7-5101-D945-9281-93E0EC7BC77F}" type="sibTrans" cxnId="{2DD78481-9F6B-E541-84F2-A1DFE5CF609E}">
      <dgm:prSet/>
      <dgm:spPr/>
      <dgm:t>
        <a:bodyPr/>
        <a:lstStyle/>
        <a:p>
          <a:endParaRPr lang="fr-FR"/>
        </a:p>
      </dgm:t>
    </dgm:pt>
    <dgm:pt modelId="{923A59D8-B3AD-EE48-B31B-E65A5F049572}">
      <dgm:prSet phldrT="[Text]"/>
      <dgm:spPr/>
      <dgm:t>
        <a:bodyPr/>
        <a:lstStyle/>
        <a:p>
          <a:r>
            <a:rPr lang="fr-FR" smtClean="0"/>
            <a:t>Protection of the </a:t>
          </a:r>
          <a:r>
            <a:rPr lang="fr-FR" err="1" smtClean="0"/>
            <a:t>human</a:t>
          </a:r>
          <a:r>
            <a:rPr lang="fr-FR" smtClean="0"/>
            <a:t> </a:t>
          </a:r>
          <a:r>
            <a:rPr lang="fr-FR" err="1" smtClean="0"/>
            <a:t>being</a:t>
          </a:r>
          <a:endParaRPr lang="fr-FR"/>
        </a:p>
      </dgm:t>
    </dgm:pt>
    <dgm:pt modelId="{7D1FF341-5C96-4446-A95D-6D78A1F3BDB5}" type="parTrans" cxnId="{FBF08E7B-C28A-E446-8439-0DBC42701683}">
      <dgm:prSet/>
      <dgm:spPr/>
      <dgm:t>
        <a:bodyPr/>
        <a:lstStyle/>
        <a:p>
          <a:endParaRPr lang="de-DE"/>
        </a:p>
      </dgm:t>
    </dgm:pt>
    <dgm:pt modelId="{9C070092-280B-F84D-BAF8-A8008FC24EE5}" type="sibTrans" cxnId="{FBF08E7B-C28A-E446-8439-0DBC42701683}">
      <dgm:prSet/>
      <dgm:spPr/>
      <dgm:t>
        <a:bodyPr/>
        <a:lstStyle/>
        <a:p>
          <a:endParaRPr lang="de-DE"/>
        </a:p>
      </dgm:t>
    </dgm:pt>
    <dgm:pt modelId="{08D43454-D748-EF47-8FF8-16A2069B9C6B}">
      <dgm:prSet phldrT="[Text]"/>
      <dgm:spPr/>
      <dgm:t>
        <a:bodyPr/>
        <a:lstStyle/>
        <a:p>
          <a:r>
            <a:rPr lang="fr-FR" smtClean="0"/>
            <a:t>Indirect protection of the </a:t>
          </a:r>
          <a:r>
            <a:rPr lang="fr-FR" err="1" smtClean="0"/>
            <a:t>environment</a:t>
          </a:r>
          <a:endParaRPr lang="fr-FR"/>
        </a:p>
      </dgm:t>
    </dgm:pt>
    <dgm:pt modelId="{ECF5E713-9B86-FE45-BBA5-35C1D95076AF}" type="parTrans" cxnId="{4E609702-80D6-D14C-B49D-A341CDC15CB3}">
      <dgm:prSet/>
      <dgm:spPr/>
      <dgm:t>
        <a:bodyPr/>
        <a:lstStyle/>
        <a:p>
          <a:endParaRPr lang="de-DE"/>
        </a:p>
      </dgm:t>
    </dgm:pt>
    <dgm:pt modelId="{4E6B271E-B2FF-264E-9500-8701ED0ED66B}" type="sibTrans" cxnId="{4E609702-80D6-D14C-B49D-A341CDC15CB3}">
      <dgm:prSet/>
      <dgm:spPr/>
      <dgm:t>
        <a:bodyPr/>
        <a:lstStyle/>
        <a:p>
          <a:endParaRPr lang="de-DE"/>
        </a:p>
      </dgm:t>
    </dgm:pt>
    <dgm:pt modelId="{32E5B67B-22AB-E947-803D-865B75CD52B1}">
      <dgm:prSet phldrT="[Text]"/>
      <dgm:spPr/>
      <dgm:t>
        <a:bodyPr/>
        <a:lstStyle/>
        <a:p>
          <a:r>
            <a:rPr lang="fr-FR" err="1" smtClean="0"/>
            <a:t>Ecocentric</a:t>
          </a:r>
          <a:r>
            <a:rPr lang="fr-FR" smtClean="0"/>
            <a:t> </a:t>
          </a:r>
          <a:r>
            <a:rPr lang="fr-FR" err="1" smtClean="0"/>
            <a:t>rights</a:t>
          </a:r>
          <a:endParaRPr lang="fr-FR"/>
        </a:p>
      </dgm:t>
    </dgm:pt>
    <dgm:pt modelId="{933AA4C7-2A99-984C-9384-DAF3728E7EA5}" type="parTrans" cxnId="{5D32598E-5D51-724E-A5B2-79CA87DB8FE0}">
      <dgm:prSet/>
      <dgm:spPr/>
      <dgm:t>
        <a:bodyPr/>
        <a:lstStyle/>
        <a:p>
          <a:endParaRPr lang="de-DE"/>
        </a:p>
      </dgm:t>
    </dgm:pt>
    <dgm:pt modelId="{2E0CF292-E7FD-E64C-9241-239E0E43473A}" type="sibTrans" cxnId="{5D32598E-5D51-724E-A5B2-79CA87DB8FE0}">
      <dgm:prSet/>
      <dgm:spPr/>
      <dgm:t>
        <a:bodyPr/>
        <a:lstStyle/>
        <a:p>
          <a:endParaRPr lang="de-DE"/>
        </a:p>
      </dgm:t>
    </dgm:pt>
    <dgm:pt modelId="{B76DF39E-E783-2647-88E0-4B4E322220D0}">
      <dgm:prSet phldrT="[Text]"/>
      <dgm:spPr/>
      <dgm:t>
        <a:bodyPr/>
        <a:lstStyle/>
        <a:p>
          <a:r>
            <a:rPr lang="fr-FR" smtClean="0"/>
            <a:t>Attribution of </a:t>
          </a:r>
          <a:r>
            <a:rPr lang="fr-FR" err="1" smtClean="0"/>
            <a:t>rights</a:t>
          </a:r>
          <a:r>
            <a:rPr lang="fr-FR" smtClean="0"/>
            <a:t> to </a:t>
          </a:r>
          <a:r>
            <a:rPr lang="fr-FR" err="1" smtClean="0"/>
            <a:t>eco</a:t>
          </a:r>
          <a:r>
            <a:rPr lang="fr-FR" smtClean="0"/>
            <a:t> </a:t>
          </a:r>
          <a:r>
            <a:rPr lang="fr-FR" err="1" smtClean="0"/>
            <a:t>systems</a:t>
          </a:r>
          <a:endParaRPr lang="fr-FR" smtClean="0"/>
        </a:p>
      </dgm:t>
    </dgm:pt>
    <dgm:pt modelId="{8666F1E4-E100-2F41-BDE0-EB46143F54AE}" type="parTrans" cxnId="{6DFE84FF-2EE2-9649-AE73-C70237F46BEF}">
      <dgm:prSet/>
      <dgm:spPr/>
      <dgm:t>
        <a:bodyPr/>
        <a:lstStyle/>
        <a:p>
          <a:endParaRPr lang="de-DE"/>
        </a:p>
      </dgm:t>
    </dgm:pt>
    <dgm:pt modelId="{1EAEB5B9-C8CD-DB45-8019-3A7AACAE2BA2}" type="sibTrans" cxnId="{6DFE84FF-2EE2-9649-AE73-C70237F46BEF}">
      <dgm:prSet/>
      <dgm:spPr/>
      <dgm:t>
        <a:bodyPr/>
        <a:lstStyle/>
        <a:p>
          <a:endParaRPr lang="de-DE"/>
        </a:p>
      </dgm:t>
    </dgm:pt>
    <dgm:pt modelId="{0B4A47C1-5AF0-B34E-81DB-14475CD36450}">
      <dgm:prSet phldrT="[Text]"/>
      <dgm:spPr/>
      <dgm:t>
        <a:bodyPr/>
        <a:lstStyle/>
        <a:p>
          <a:r>
            <a:rPr lang="fr-FR" err="1" smtClean="0"/>
            <a:t>Intrinsic</a:t>
          </a:r>
          <a:r>
            <a:rPr lang="fr-FR" smtClean="0"/>
            <a:t> </a:t>
          </a:r>
          <a:r>
            <a:rPr lang="fr-FR" err="1" smtClean="0"/>
            <a:t>worth</a:t>
          </a:r>
          <a:r>
            <a:rPr lang="fr-FR" smtClean="0"/>
            <a:t> of living </a:t>
          </a:r>
          <a:r>
            <a:rPr lang="fr-FR" err="1" smtClean="0"/>
            <a:t>creatures</a:t>
          </a:r>
          <a:endParaRPr lang="fr-FR" smtClean="0"/>
        </a:p>
      </dgm:t>
    </dgm:pt>
    <dgm:pt modelId="{540A4F59-1E0C-7F4F-A497-F9BDB21E0125}" type="parTrans" cxnId="{31292E95-DD02-8B46-914E-CCB177A47778}">
      <dgm:prSet/>
      <dgm:spPr/>
      <dgm:t>
        <a:bodyPr/>
        <a:lstStyle/>
        <a:p>
          <a:endParaRPr lang="de-DE"/>
        </a:p>
      </dgm:t>
    </dgm:pt>
    <dgm:pt modelId="{DE7484AB-FA2D-5546-9116-B7C8FA03A5A0}" type="sibTrans" cxnId="{31292E95-DD02-8B46-914E-CCB177A47778}">
      <dgm:prSet/>
      <dgm:spPr/>
      <dgm:t>
        <a:bodyPr/>
        <a:lstStyle/>
        <a:p>
          <a:endParaRPr lang="de-DE"/>
        </a:p>
      </dgm:t>
    </dgm:pt>
    <dgm:pt modelId="{338977A8-27AE-384B-BBA0-E646EE970AC3}">
      <dgm:prSet phldrT="[Text]"/>
      <dgm:spPr/>
      <dgm:t>
        <a:bodyPr/>
        <a:lstStyle/>
        <a:p>
          <a:r>
            <a:rPr lang="fr-FR" err="1" smtClean="0"/>
            <a:t>f.e</a:t>
          </a:r>
          <a:r>
            <a:rPr lang="fr-FR" smtClean="0"/>
            <a:t>.  </a:t>
          </a:r>
          <a:r>
            <a:rPr lang="fr-FR" err="1" smtClean="0"/>
            <a:t>rivers</a:t>
          </a:r>
          <a:r>
            <a:rPr lang="fr-FR" smtClean="0"/>
            <a:t>, </a:t>
          </a:r>
          <a:r>
            <a:rPr lang="fr-FR" err="1" smtClean="0"/>
            <a:t>forests</a:t>
          </a:r>
          <a:r>
            <a:rPr lang="fr-FR" smtClean="0"/>
            <a:t>, </a:t>
          </a:r>
          <a:r>
            <a:rPr lang="fr-FR" err="1" smtClean="0"/>
            <a:t>lakes</a:t>
          </a:r>
          <a:r>
            <a:rPr lang="fr-FR" smtClean="0"/>
            <a:t>...</a:t>
          </a:r>
        </a:p>
      </dgm:t>
    </dgm:pt>
    <dgm:pt modelId="{365BBDB3-EB59-F640-8B40-BEB44E479067}" type="parTrans" cxnId="{8A8A5C1A-0197-A14F-A1DA-CE14F0819371}">
      <dgm:prSet/>
      <dgm:spPr/>
      <dgm:t>
        <a:bodyPr/>
        <a:lstStyle/>
        <a:p>
          <a:endParaRPr lang="de-DE"/>
        </a:p>
      </dgm:t>
    </dgm:pt>
    <dgm:pt modelId="{7A88FF3F-D0B6-F844-90D0-672C54D99D39}" type="sibTrans" cxnId="{8A8A5C1A-0197-A14F-A1DA-CE14F0819371}">
      <dgm:prSet/>
      <dgm:spPr/>
      <dgm:t>
        <a:bodyPr/>
        <a:lstStyle/>
        <a:p>
          <a:endParaRPr lang="de-DE"/>
        </a:p>
      </dgm:t>
    </dgm:pt>
    <dgm:pt modelId="{7A04E6CB-6602-2149-AC6A-7C36F45DF32B}">
      <dgm:prSet phldrT="[Text]"/>
      <dgm:spPr/>
      <dgm:t>
        <a:bodyPr/>
        <a:lstStyle/>
        <a:p>
          <a:r>
            <a:rPr lang="fr-FR" err="1" smtClean="0"/>
            <a:t>f.e</a:t>
          </a:r>
          <a:r>
            <a:rPr lang="fr-FR" smtClean="0"/>
            <a:t>. orang outans, </a:t>
          </a:r>
          <a:r>
            <a:rPr lang="fr-FR" err="1" smtClean="0"/>
            <a:t>chimpanzees</a:t>
          </a:r>
          <a:r>
            <a:rPr lang="mr-IN" smtClean="0"/>
            <a:t>…</a:t>
          </a:r>
          <a:endParaRPr lang="fr-FR" smtClean="0"/>
        </a:p>
      </dgm:t>
    </dgm:pt>
    <dgm:pt modelId="{63F0CE49-51FD-7749-B20F-E3F489520AD6}" type="parTrans" cxnId="{344800A9-8CD4-F242-A71A-D448D08F8739}">
      <dgm:prSet/>
      <dgm:spPr/>
      <dgm:t>
        <a:bodyPr/>
        <a:lstStyle/>
        <a:p>
          <a:endParaRPr lang="de-DE"/>
        </a:p>
      </dgm:t>
    </dgm:pt>
    <dgm:pt modelId="{47D92874-113D-FE40-A91B-6714C35FCD6E}" type="sibTrans" cxnId="{344800A9-8CD4-F242-A71A-D448D08F8739}">
      <dgm:prSet/>
      <dgm:spPr/>
      <dgm:t>
        <a:bodyPr/>
        <a:lstStyle/>
        <a:p>
          <a:endParaRPr lang="de-DE"/>
        </a:p>
      </dgm:t>
    </dgm:pt>
    <dgm:pt modelId="{E1C2C7DB-5BB3-5847-8983-70F84F2BA222}">
      <dgm:prSet phldrT="[Text]"/>
      <dgm:spPr/>
      <dgm:t>
        <a:bodyPr/>
        <a:lstStyle/>
        <a:p>
          <a:r>
            <a:rPr lang="fr-FR" err="1" smtClean="0"/>
            <a:t>Intrinsic</a:t>
          </a:r>
          <a:r>
            <a:rPr lang="fr-FR" smtClean="0"/>
            <a:t> </a:t>
          </a:r>
          <a:r>
            <a:rPr lang="fr-FR" err="1" smtClean="0"/>
            <a:t>worth</a:t>
          </a:r>
          <a:r>
            <a:rPr lang="fr-FR" smtClean="0"/>
            <a:t> of Nature</a:t>
          </a:r>
        </a:p>
      </dgm:t>
    </dgm:pt>
    <dgm:pt modelId="{C7AE56E5-41DE-9348-8ADC-C9AFA5B96265}" type="parTrans" cxnId="{13AC449D-39A0-E64F-B40D-3FA3F2AF6FCE}">
      <dgm:prSet/>
      <dgm:spPr/>
      <dgm:t>
        <a:bodyPr/>
        <a:lstStyle/>
        <a:p>
          <a:endParaRPr lang="de-DE"/>
        </a:p>
      </dgm:t>
    </dgm:pt>
    <dgm:pt modelId="{6270FA0F-0140-9A40-9476-7E6F2B725D5C}" type="sibTrans" cxnId="{13AC449D-39A0-E64F-B40D-3FA3F2AF6FCE}">
      <dgm:prSet/>
      <dgm:spPr/>
      <dgm:t>
        <a:bodyPr/>
        <a:lstStyle/>
        <a:p>
          <a:endParaRPr lang="de-DE"/>
        </a:p>
      </dgm:t>
    </dgm:pt>
    <dgm:pt modelId="{B93C0F3E-D78C-694D-8C19-A0FD79A456A3}">
      <dgm:prSet phldrT="[Text]"/>
      <dgm:spPr/>
      <dgm:t>
        <a:bodyPr/>
        <a:lstStyle/>
        <a:p>
          <a:r>
            <a:rPr lang="fr-FR" err="1" smtClean="0"/>
            <a:t>Environment</a:t>
          </a:r>
          <a:r>
            <a:rPr lang="fr-FR" smtClean="0"/>
            <a:t> </a:t>
          </a:r>
          <a:r>
            <a:rPr lang="fr-FR" err="1" smtClean="0"/>
            <a:t>is</a:t>
          </a:r>
          <a:r>
            <a:rPr lang="fr-FR" smtClean="0"/>
            <a:t> a </a:t>
          </a:r>
          <a:r>
            <a:rPr lang="fr-FR" err="1" smtClean="0"/>
            <a:t>commodity</a:t>
          </a:r>
          <a:r>
            <a:rPr lang="fr-FR" smtClean="0"/>
            <a:t> </a:t>
          </a:r>
          <a:r>
            <a:rPr lang="fr-FR" smtClean="0">
              <a:sym typeface="Wingdings"/>
            </a:rPr>
            <a:t></a:t>
          </a:r>
          <a:r>
            <a:rPr lang="fr-FR" smtClean="0"/>
            <a:t> no </a:t>
          </a:r>
          <a:r>
            <a:rPr lang="fr-FR" err="1" smtClean="0"/>
            <a:t>intrinsic</a:t>
          </a:r>
          <a:r>
            <a:rPr lang="fr-FR" smtClean="0"/>
            <a:t> </a:t>
          </a:r>
          <a:r>
            <a:rPr lang="fr-FR" err="1" smtClean="0"/>
            <a:t>worth</a:t>
          </a:r>
          <a:r>
            <a:rPr lang="fr-FR" smtClean="0"/>
            <a:t>. </a:t>
          </a:r>
          <a:endParaRPr lang="fr-FR"/>
        </a:p>
      </dgm:t>
    </dgm:pt>
    <dgm:pt modelId="{E75D155F-75F6-F04E-A44A-F54FC01A539F}" type="parTrans" cxnId="{644173F4-960E-8F42-9AA0-F489E2B1D4D1}">
      <dgm:prSet/>
      <dgm:spPr/>
      <dgm:t>
        <a:bodyPr/>
        <a:lstStyle/>
        <a:p>
          <a:endParaRPr lang="de-DE"/>
        </a:p>
      </dgm:t>
    </dgm:pt>
    <dgm:pt modelId="{34036A3E-B097-5941-AFDD-DA893841F1FF}" type="sibTrans" cxnId="{644173F4-960E-8F42-9AA0-F489E2B1D4D1}">
      <dgm:prSet/>
      <dgm:spPr/>
      <dgm:t>
        <a:bodyPr/>
        <a:lstStyle/>
        <a:p>
          <a:endParaRPr lang="de-DE"/>
        </a:p>
      </dgm:t>
    </dgm:pt>
    <dgm:pt modelId="{44AF3071-24E4-B143-B8A1-F4361E8DF5E1}">
      <dgm:prSet phldrT="[Text]"/>
      <dgm:spPr/>
      <dgm:t>
        <a:bodyPr/>
        <a:lstStyle/>
        <a:p>
          <a:r>
            <a:rPr lang="fr-FR" err="1" smtClean="0"/>
            <a:t>Human</a:t>
          </a:r>
          <a:r>
            <a:rPr lang="fr-FR" smtClean="0"/>
            <a:t> </a:t>
          </a:r>
          <a:r>
            <a:rPr lang="fr-FR" err="1" smtClean="0"/>
            <a:t>dignity</a:t>
          </a:r>
          <a:endParaRPr lang="fr-FR"/>
        </a:p>
      </dgm:t>
    </dgm:pt>
    <dgm:pt modelId="{06958ABB-217B-7443-A2F3-1FD166DE29BF}" type="parTrans" cxnId="{ECE5D025-429B-E94A-9E9F-E89E10694F9A}">
      <dgm:prSet/>
      <dgm:spPr/>
      <dgm:t>
        <a:bodyPr/>
        <a:lstStyle/>
        <a:p>
          <a:endParaRPr lang="de-DE"/>
        </a:p>
      </dgm:t>
    </dgm:pt>
    <dgm:pt modelId="{3745E06F-814F-4144-BEB5-02259A6D9006}" type="sibTrans" cxnId="{ECE5D025-429B-E94A-9E9F-E89E10694F9A}">
      <dgm:prSet/>
      <dgm:spPr/>
      <dgm:t>
        <a:bodyPr/>
        <a:lstStyle/>
        <a:p>
          <a:endParaRPr lang="de-DE"/>
        </a:p>
      </dgm:t>
    </dgm:pt>
    <dgm:pt modelId="{FE235D6D-9A68-9749-A636-F28CC0BA0A28}">
      <dgm:prSet phldrT="[Text]"/>
      <dgm:spPr/>
      <dgm:t>
        <a:bodyPr/>
        <a:lstStyle/>
        <a:p>
          <a:r>
            <a:rPr lang="fr-FR" smtClean="0"/>
            <a:t>Animal </a:t>
          </a:r>
          <a:r>
            <a:rPr lang="fr-FR" err="1" smtClean="0"/>
            <a:t>dignity</a:t>
          </a:r>
          <a:endParaRPr lang="fr-FR" smtClean="0"/>
        </a:p>
      </dgm:t>
    </dgm:pt>
    <dgm:pt modelId="{32AF3E74-DE11-F04F-B8F3-6AEEA82714C9}" type="parTrans" cxnId="{5941D924-AD4C-FB45-9408-B9DCA9F50A5B}">
      <dgm:prSet/>
      <dgm:spPr/>
      <dgm:t>
        <a:bodyPr/>
        <a:lstStyle/>
        <a:p>
          <a:endParaRPr lang="de-DE"/>
        </a:p>
      </dgm:t>
    </dgm:pt>
    <dgm:pt modelId="{6443EEAD-B06F-2140-AAD3-A60F315F39AA}" type="sibTrans" cxnId="{5941D924-AD4C-FB45-9408-B9DCA9F50A5B}">
      <dgm:prSet/>
      <dgm:spPr/>
      <dgm:t>
        <a:bodyPr/>
        <a:lstStyle/>
        <a:p>
          <a:endParaRPr lang="de-DE"/>
        </a:p>
      </dgm:t>
    </dgm:pt>
    <dgm:pt modelId="{BE4D5B26-8501-B843-9527-E9D3E4E6BCF4}" type="pres">
      <dgm:prSet presAssocID="{1663DDB8-9E77-9742-99B8-199904107D63}" presName="diagram" presStyleCnt="0">
        <dgm:presLayoutVars>
          <dgm:chPref val="1"/>
          <dgm:dir/>
          <dgm:animOne val="branch"/>
          <dgm:animLvl val="lvl"/>
          <dgm:resizeHandles/>
        </dgm:presLayoutVars>
      </dgm:prSet>
      <dgm:spPr/>
      <dgm:t>
        <a:bodyPr/>
        <a:lstStyle/>
        <a:p>
          <a:endParaRPr lang="fr-FR"/>
        </a:p>
      </dgm:t>
    </dgm:pt>
    <dgm:pt modelId="{94B1041B-32AC-3B43-BCA2-AE69FE2962C6}" type="pres">
      <dgm:prSet presAssocID="{E1466BBA-DC86-2645-B898-D91C49B80490}" presName="root" presStyleCnt="0"/>
      <dgm:spPr/>
      <dgm:t>
        <a:bodyPr/>
        <a:lstStyle/>
        <a:p>
          <a:endParaRPr lang="de-DE"/>
        </a:p>
      </dgm:t>
    </dgm:pt>
    <dgm:pt modelId="{DDF78BFB-4754-A645-B3FD-DEA63DBC867F}" type="pres">
      <dgm:prSet presAssocID="{E1466BBA-DC86-2645-B898-D91C49B80490}" presName="rootComposite" presStyleCnt="0"/>
      <dgm:spPr/>
      <dgm:t>
        <a:bodyPr/>
        <a:lstStyle/>
        <a:p>
          <a:endParaRPr lang="de-DE"/>
        </a:p>
      </dgm:t>
    </dgm:pt>
    <dgm:pt modelId="{F13D9F4B-A7CB-9E44-B721-CE448F35CCF0}" type="pres">
      <dgm:prSet presAssocID="{E1466BBA-DC86-2645-B898-D91C49B80490}" presName="rootText" presStyleLbl="node1" presStyleIdx="0" presStyleCnt="3" custLinFactNeighborY="-895"/>
      <dgm:spPr/>
      <dgm:t>
        <a:bodyPr/>
        <a:lstStyle/>
        <a:p>
          <a:endParaRPr lang="fr-FR"/>
        </a:p>
      </dgm:t>
    </dgm:pt>
    <dgm:pt modelId="{4A21E38D-D6FA-0740-A72A-689828B7E227}" type="pres">
      <dgm:prSet presAssocID="{E1466BBA-DC86-2645-B898-D91C49B80490}" presName="rootConnector" presStyleLbl="node1" presStyleIdx="0" presStyleCnt="3"/>
      <dgm:spPr/>
      <dgm:t>
        <a:bodyPr/>
        <a:lstStyle/>
        <a:p>
          <a:endParaRPr lang="fr-FR"/>
        </a:p>
      </dgm:t>
    </dgm:pt>
    <dgm:pt modelId="{4708849B-3854-FA48-94F2-193CC1622EBC}" type="pres">
      <dgm:prSet presAssocID="{E1466BBA-DC86-2645-B898-D91C49B80490}" presName="childShape" presStyleCnt="0"/>
      <dgm:spPr/>
      <dgm:t>
        <a:bodyPr/>
        <a:lstStyle/>
        <a:p>
          <a:endParaRPr lang="de-DE"/>
        </a:p>
      </dgm:t>
    </dgm:pt>
    <dgm:pt modelId="{9068BEA4-1AB0-334B-93EA-30FB6F8586D4}" type="pres">
      <dgm:prSet presAssocID="{7D1FF341-5C96-4446-A95D-6D78A1F3BDB5}" presName="Name13" presStyleLbl="parChTrans1D2" presStyleIdx="0" presStyleCnt="11"/>
      <dgm:spPr/>
      <dgm:t>
        <a:bodyPr/>
        <a:lstStyle/>
        <a:p>
          <a:endParaRPr lang="de-DE"/>
        </a:p>
      </dgm:t>
    </dgm:pt>
    <dgm:pt modelId="{96ACF88B-C8CB-B44C-A9A6-530B86DFEBE2}" type="pres">
      <dgm:prSet presAssocID="{923A59D8-B3AD-EE48-B31B-E65A5F049572}" presName="childText" presStyleLbl="bgAcc1" presStyleIdx="0" presStyleCnt="11">
        <dgm:presLayoutVars>
          <dgm:bulletEnabled val="1"/>
        </dgm:presLayoutVars>
      </dgm:prSet>
      <dgm:spPr/>
      <dgm:t>
        <a:bodyPr/>
        <a:lstStyle/>
        <a:p>
          <a:endParaRPr lang="de-DE"/>
        </a:p>
      </dgm:t>
    </dgm:pt>
    <dgm:pt modelId="{28D4CEA1-FC69-2048-91DF-31CC34D499A9}" type="pres">
      <dgm:prSet presAssocID="{06958ABB-217B-7443-A2F3-1FD166DE29BF}" presName="Name13" presStyleLbl="parChTrans1D2" presStyleIdx="1" presStyleCnt="11"/>
      <dgm:spPr/>
      <dgm:t>
        <a:bodyPr/>
        <a:lstStyle/>
        <a:p>
          <a:endParaRPr lang="de-DE"/>
        </a:p>
      </dgm:t>
    </dgm:pt>
    <dgm:pt modelId="{9F800667-92F4-0246-B40A-DD834570206E}" type="pres">
      <dgm:prSet presAssocID="{44AF3071-24E4-B143-B8A1-F4361E8DF5E1}" presName="childText" presStyleLbl="bgAcc1" presStyleIdx="1" presStyleCnt="11">
        <dgm:presLayoutVars>
          <dgm:bulletEnabled val="1"/>
        </dgm:presLayoutVars>
      </dgm:prSet>
      <dgm:spPr/>
      <dgm:t>
        <a:bodyPr/>
        <a:lstStyle/>
        <a:p>
          <a:endParaRPr lang="de-DE"/>
        </a:p>
      </dgm:t>
    </dgm:pt>
    <dgm:pt modelId="{C6C6BF7A-EA51-DB4D-8E95-0A10AD38038F}" type="pres">
      <dgm:prSet presAssocID="{ECF5E713-9B86-FE45-BBA5-35C1D95076AF}" presName="Name13" presStyleLbl="parChTrans1D2" presStyleIdx="2" presStyleCnt="11"/>
      <dgm:spPr/>
      <dgm:t>
        <a:bodyPr/>
        <a:lstStyle/>
        <a:p>
          <a:endParaRPr lang="de-DE"/>
        </a:p>
      </dgm:t>
    </dgm:pt>
    <dgm:pt modelId="{2EEE0DF0-79E6-234A-B2BD-B117076049D4}" type="pres">
      <dgm:prSet presAssocID="{08D43454-D748-EF47-8FF8-16A2069B9C6B}" presName="childText" presStyleLbl="bgAcc1" presStyleIdx="2" presStyleCnt="11">
        <dgm:presLayoutVars>
          <dgm:bulletEnabled val="1"/>
        </dgm:presLayoutVars>
      </dgm:prSet>
      <dgm:spPr/>
      <dgm:t>
        <a:bodyPr/>
        <a:lstStyle/>
        <a:p>
          <a:endParaRPr lang="de-DE"/>
        </a:p>
      </dgm:t>
    </dgm:pt>
    <dgm:pt modelId="{5EEF3195-A7D5-3248-B1DF-AFF7C8C29FA8}" type="pres">
      <dgm:prSet presAssocID="{E75D155F-75F6-F04E-A44A-F54FC01A539F}" presName="Name13" presStyleLbl="parChTrans1D2" presStyleIdx="3" presStyleCnt="11"/>
      <dgm:spPr/>
      <dgm:t>
        <a:bodyPr/>
        <a:lstStyle/>
        <a:p>
          <a:endParaRPr lang="de-DE"/>
        </a:p>
      </dgm:t>
    </dgm:pt>
    <dgm:pt modelId="{AC87B848-1BE9-304C-B677-0769E45DA8AD}" type="pres">
      <dgm:prSet presAssocID="{B93C0F3E-D78C-694D-8C19-A0FD79A456A3}" presName="childText" presStyleLbl="bgAcc1" presStyleIdx="3" presStyleCnt="11">
        <dgm:presLayoutVars>
          <dgm:bulletEnabled val="1"/>
        </dgm:presLayoutVars>
      </dgm:prSet>
      <dgm:spPr/>
      <dgm:t>
        <a:bodyPr/>
        <a:lstStyle/>
        <a:p>
          <a:endParaRPr lang="de-DE"/>
        </a:p>
      </dgm:t>
    </dgm:pt>
    <dgm:pt modelId="{FA92851F-A592-E942-AFD1-082F787E38F2}" type="pres">
      <dgm:prSet presAssocID="{C2CD047D-706F-7E41-8A74-AE035572903C}" presName="root" presStyleCnt="0"/>
      <dgm:spPr/>
      <dgm:t>
        <a:bodyPr/>
        <a:lstStyle/>
        <a:p>
          <a:endParaRPr lang="de-DE"/>
        </a:p>
      </dgm:t>
    </dgm:pt>
    <dgm:pt modelId="{4E4D7D01-3A4A-C64B-9973-AA3F7145B32A}" type="pres">
      <dgm:prSet presAssocID="{C2CD047D-706F-7E41-8A74-AE035572903C}" presName="rootComposite" presStyleCnt="0"/>
      <dgm:spPr/>
      <dgm:t>
        <a:bodyPr/>
        <a:lstStyle/>
        <a:p>
          <a:endParaRPr lang="de-DE"/>
        </a:p>
      </dgm:t>
    </dgm:pt>
    <dgm:pt modelId="{9CE1C287-90A4-9C4B-911E-6664C52560E6}" type="pres">
      <dgm:prSet presAssocID="{C2CD047D-706F-7E41-8A74-AE035572903C}" presName="rootText" presStyleLbl="node1" presStyleIdx="1" presStyleCnt="3"/>
      <dgm:spPr/>
      <dgm:t>
        <a:bodyPr/>
        <a:lstStyle/>
        <a:p>
          <a:endParaRPr lang="fr-FR"/>
        </a:p>
      </dgm:t>
    </dgm:pt>
    <dgm:pt modelId="{DCBCB144-2847-4E44-8CE5-3CE8411A2672}" type="pres">
      <dgm:prSet presAssocID="{C2CD047D-706F-7E41-8A74-AE035572903C}" presName="rootConnector" presStyleLbl="node1" presStyleIdx="1" presStyleCnt="3"/>
      <dgm:spPr/>
      <dgm:t>
        <a:bodyPr/>
        <a:lstStyle/>
        <a:p>
          <a:endParaRPr lang="fr-FR"/>
        </a:p>
      </dgm:t>
    </dgm:pt>
    <dgm:pt modelId="{9C0FBF00-C2BD-BB47-AA45-3C73E2AD2C85}" type="pres">
      <dgm:prSet presAssocID="{C2CD047D-706F-7E41-8A74-AE035572903C}" presName="childShape" presStyleCnt="0"/>
      <dgm:spPr/>
      <dgm:t>
        <a:bodyPr/>
        <a:lstStyle/>
        <a:p>
          <a:endParaRPr lang="de-DE"/>
        </a:p>
      </dgm:t>
    </dgm:pt>
    <dgm:pt modelId="{8DDDBA1E-F0AB-6143-A9CC-D94B77C3D0E0}" type="pres">
      <dgm:prSet presAssocID="{803465C0-D7DA-6844-B95A-748CD0DC3C34}" presName="Name13" presStyleLbl="parChTrans1D2" presStyleIdx="4" presStyleCnt="11"/>
      <dgm:spPr/>
      <dgm:t>
        <a:bodyPr/>
        <a:lstStyle/>
        <a:p>
          <a:endParaRPr lang="fr-FR"/>
        </a:p>
      </dgm:t>
    </dgm:pt>
    <dgm:pt modelId="{740E873B-7824-CB43-8367-349E516983EA}" type="pres">
      <dgm:prSet presAssocID="{AEB47B4E-C651-B14A-A9D5-88101FA6658E}" presName="childText" presStyleLbl="bgAcc1" presStyleIdx="4" presStyleCnt="11">
        <dgm:presLayoutVars>
          <dgm:bulletEnabled val="1"/>
        </dgm:presLayoutVars>
      </dgm:prSet>
      <dgm:spPr/>
      <dgm:t>
        <a:bodyPr/>
        <a:lstStyle/>
        <a:p>
          <a:endParaRPr lang="fr-FR"/>
        </a:p>
      </dgm:t>
    </dgm:pt>
    <dgm:pt modelId="{29864132-E901-CE48-8037-0E0ECCD65808}" type="pres">
      <dgm:prSet presAssocID="{32AF3E74-DE11-F04F-B8F3-6AEEA82714C9}" presName="Name13" presStyleLbl="parChTrans1D2" presStyleIdx="5" presStyleCnt="11"/>
      <dgm:spPr/>
      <dgm:t>
        <a:bodyPr/>
        <a:lstStyle/>
        <a:p>
          <a:endParaRPr lang="de-DE"/>
        </a:p>
      </dgm:t>
    </dgm:pt>
    <dgm:pt modelId="{312E1B01-A3F4-474A-8A35-A987517F6775}" type="pres">
      <dgm:prSet presAssocID="{FE235D6D-9A68-9749-A636-F28CC0BA0A28}" presName="childText" presStyleLbl="bgAcc1" presStyleIdx="5" presStyleCnt="11">
        <dgm:presLayoutVars>
          <dgm:bulletEnabled val="1"/>
        </dgm:presLayoutVars>
      </dgm:prSet>
      <dgm:spPr/>
      <dgm:t>
        <a:bodyPr/>
        <a:lstStyle/>
        <a:p>
          <a:endParaRPr lang="de-DE"/>
        </a:p>
      </dgm:t>
    </dgm:pt>
    <dgm:pt modelId="{712B0270-734E-5C4B-A267-8A6FD5DAC914}" type="pres">
      <dgm:prSet presAssocID="{540A4F59-1E0C-7F4F-A497-F9BDB21E0125}" presName="Name13" presStyleLbl="parChTrans1D2" presStyleIdx="6" presStyleCnt="11"/>
      <dgm:spPr/>
      <dgm:t>
        <a:bodyPr/>
        <a:lstStyle/>
        <a:p>
          <a:endParaRPr lang="de-DE"/>
        </a:p>
      </dgm:t>
    </dgm:pt>
    <dgm:pt modelId="{A2B83E41-0C75-4B4A-B3FF-CACD7248FDD3}" type="pres">
      <dgm:prSet presAssocID="{0B4A47C1-5AF0-B34E-81DB-14475CD36450}" presName="childText" presStyleLbl="bgAcc1" presStyleIdx="6" presStyleCnt="11">
        <dgm:presLayoutVars>
          <dgm:bulletEnabled val="1"/>
        </dgm:presLayoutVars>
      </dgm:prSet>
      <dgm:spPr/>
      <dgm:t>
        <a:bodyPr/>
        <a:lstStyle/>
        <a:p>
          <a:endParaRPr lang="de-DE"/>
        </a:p>
      </dgm:t>
    </dgm:pt>
    <dgm:pt modelId="{DBA85968-6DB7-BD48-A372-1EDE5D7DE4E5}" type="pres">
      <dgm:prSet presAssocID="{63F0CE49-51FD-7749-B20F-E3F489520AD6}" presName="Name13" presStyleLbl="parChTrans1D2" presStyleIdx="7" presStyleCnt="11"/>
      <dgm:spPr/>
      <dgm:t>
        <a:bodyPr/>
        <a:lstStyle/>
        <a:p>
          <a:endParaRPr lang="de-DE"/>
        </a:p>
      </dgm:t>
    </dgm:pt>
    <dgm:pt modelId="{67300120-E849-354E-A02F-294A930469CF}" type="pres">
      <dgm:prSet presAssocID="{7A04E6CB-6602-2149-AC6A-7C36F45DF32B}" presName="childText" presStyleLbl="bgAcc1" presStyleIdx="7" presStyleCnt="11">
        <dgm:presLayoutVars>
          <dgm:bulletEnabled val="1"/>
        </dgm:presLayoutVars>
      </dgm:prSet>
      <dgm:spPr/>
      <dgm:t>
        <a:bodyPr/>
        <a:lstStyle/>
        <a:p>
          <a:endParaRPr lang="de-DE"/>
        </a:p>
      </dgm:t>
    </dgm:pt>
    <dgm:pt modelId="{9A70A660-68C9-104A-AC02-DEE6C772BB35}" type="pres">
      <dgm:prSet presAssocID="{32E5B67B-22AB-E947-803D-865B75CD52B1}" presName="root" presStyleCnt="0"/>
      <dgm:spPr/>
      <dgm:t>
        <a:bodyPr/>
        <a:lstStyle/>
        <a:p>
          <a:endParaRPr lang="de-DE"/>
        </a:p>
      </dgm:t>
    </dgm:pt>
    <dgm:pt modelId="{11D51FFD-E849-7B4E-99A7-F62E34B748C0}" type="pres">
      <dgm:prSet presAssocID="{32E5B67B-22AB-E947-803D-865B75CD52B1}" presName="rootComposite" presStyleCnt="0"/>
      <dgm:spPr/>
      <dgm:t>
        <a:bodyPr/>
        <a:lstStyle/>
        <a:p>
          <a:endParaRPr lang="de-DE"/>
        </a:p>
      </dgm:t>
    </dgm:pt>
    <dgm:pt modelId="{EA9728C5-CED3-2342-9E5E-7E67D48CD5B5}" type="pres">
      <dgm:prSet presAssocID="{32E5B67B-22AB-E947-803D-865B75CD52B1}" presName="rootText" presStyleLbl="node1" presStyleIdx="2" presStyleCnt="3"/>
      <dgm:spPr/>
      <dgm:t>
        <a:bodyPr/>
        <a:lstStyle/>
        <a:p>
          <a:endParaRPr lang="de-DE"/>
        </a:p>
      </dgm:t>
    </dgm:pt>
    <dgm:pt modelId="{DE548611-EB12-BE43-B131-66C6419B2E0F}" type="pres">
      <dgm:prSet presAssocID="{32E5B67B-22AB-E947-803D-865B75CD52B1}" presName="rootConnector" presStyleLbl="node1" presStyleIdx="2" presStyleCnt="3"/>
      <dgm:spPr/>
      <dgm:t>
        <a:bodyPr/>
        <a:lstStyle/>
        <a:p>
          <a:endParaRPr lang="de-DE"/>
        </a:p>
      </dgm:t>
    </dgm:pt>
    <dgm:pt modelId="{6B390E9B-F5C4-024B-B9D4-FD556C3EB78D}" type="pres">
      <dgm:prSet presAssocID="{32E5B67B-22AB-E947-803D-865B75CD52B1}" presName="childShape" presStyleCnt="0"/>
      <dgm:spPr/>
      <dgm:t>
        <a:bodyPr/>
        <a:lstStyle/>
        <a:p>
          <a:endParaRPr lang="de-DE"/>
        </a:p>
      </dgm:t>
    </dgm:pt>
    <dgm:pt modelId="{99946E06-9EAF-9B48-B380-5DEEFD3433D0}" type="pres">
      <dgm:prSet presAssocID="{8666F1E4-E100-2F41-BDE0-EB46143F54AE}" presName="Name13" presStyleLbl="parChTrans1D2" presStyleIdx="8" presStyleCnt="11"/>
      <dgm:spPr/>
      <dgm:t>
        <a:bodyPr/>
        <a:lstStyle/>
        <a:p>
          <a:endParaRPr lang="de-DE"/>
        </a:p>
      </dgm:t>
    </dgm:pt>
    <dgm:pt modelId="{E4CE1058-C475-344E-AC9A-38ADFCD0C665}" type="pres">
      <dgm:prSet presAssocID="{B76DF39E-E783-2647-88E0-4B4E322220D0}" presName="childText" presStyleLbl="bgAcc1" presStyleIdx="8" presStyleCnt="11">
        <dgm:presLayoutVars>
          <dgm:bulletEnabled val="1"/>
        </dgm:presLayoutVars>
      </dgm:prSet>
      <dgm:spPr/>
      <dgm:t>
        <a:bodyPr/>
        <a:lstStyle/>
        <a:p>
          <a:endParaRPr lang="de-DE"/>
        </a:p>
      </dgm:t>
    </dgm:pt>
    <dgm:pt modelId="{1DB1AA78-328C-8B45-9A3E-38796E165ED1}" type="pres">
      <dgm:prSet presAssocID="{C7AE56E5-41DE-9348-8ADC-C9AFA5B96265}" presName="Name13" presStyleLbl="parChTrans1D2" presStyleIdx="9" presStyleCnt="11"/>
      <dgm:spPr/>
      <dgm:t>
        <a:bodyPr/>
        <a:lstStyle/>
        <a:p>
          <a:endParaRPr lang="de-DE"/>
        </a:p>
      </dgm:t>
    </dgm:pt>
    <dgm:pt modelId="{6F0A8C8A-F802-AA45-B17A-8C78EABD88C9}" type="pres">
      <dgm:prSet presAssocID="{E1C2C7DB-5BB3-5847-8983-70F84F2BA222}" presName="childText" presStyleLbl="bgAcc1" presStyleIdx="9" presStyleCnt="11">
        <dgm:presLayoutVars>
          <dgm:bulletEnabled val="1"/>
        </dgm:presLayoutVars>
      </dgm:prSet>
      <dgm:spPr/>
      <dgm:t>
        <a:bodyPr/>
        <a:lstStyle/>
        <a:p>
          <a:endParaRPr lang="de-DE"/>
        </a:p>
      </dgm:t>
    </dgm:pt>
    <dgm:pt modelId="{98204D0A-0BD3-7E46-901B-1CE8466173E1}" type="pres">
      <dgm:prSet presAssocID="{365BBDB3-EB59-F640-8B40-BEB44E479067}" presName="Name13" presStyleLbl="parChTrans1D2" presStyleIdx="10" presStyleCnt="11"/>
      <dgm:spPr/>
      <dgm:t>
        <a:bodyPr/>
        <a:lstStyle/>
        <a:p>
          <a:endParaRPr lang="de-DE"/>
        </a:p>
      </dgm:t>
    </dgm:pt>
    <dgm:pt modelId="{BFEEA07C-0109-C14F-AA1C-0F0D4F731B5E}" type="pres">
      <dgm:prSet presAssocID="{338977A8-27AE-384B-BBA0-E646EE970AC3}" presName="childText" presStyleLbl="bgAcc1" presStyleIdx="10" presStyleCnt="11">
        <dgm:presLayoutVars>
          <dgm:bulletEnabled val="1"/>
        </dgm:presLayoutVars>
      </dgm:prSet>
      <dgm:spPr/>
      <dgm:t>
        <a:bodyPr/>
        <a:lstStyle/>
        <a:p>
          <a:endParaRPr lang="de-DE"/>
        </a:p>
      </dgm:t>
    </dgm:pt>
  </dgm:ptLst>
  <dgm:cxnLst>
    <dgm:cxn modelId="{2DD78481-9F6B-E541-84F2-A1DFE5CF609E}" srcId="{C2CD047D-706F-7E41-8A74-AE035572903C}" destId="{AEB47B4E-C651-B14A-A9D5-88101FA6658E}" srcOrd="0" destOrd="0" parTransId="{803465C0-D7DA-6844-B95A-748CD0DC3C34}" sibTransId="{FC64C3B7-5101-D945-9281-93E0EC7BC77F}"/>
    <dgm:cxn modelId="{4E609702-80D6-D14C-B49D-A341CDC15CB3}" srcId="{E1466BBA-DC86-2645-B898-D91C49B80490}" destId="{08D43454-D748-EF47-8FF8-16A2069B9C6B}" srcOrd="2" destOrd="0" parTransId="{ECF5E713-9B86-FE45-BBA5-35C1D95076AF}" sibTransId="{4E6B271E-B2FF-264E-9500-8701ED0ED66B}"/>
    <dgm:cxn modelId="{77A23110-B090-0A4D-B5F1-2E507654D377}" type="presOf" srcId="{B93C0F3E-D78C-694D-8C19-A0FD79A456A3}" destId="{AC87B848-1BE9-304C-B677-0769E45DA8AD}" srcOrd="0" destOrd="0" presId="urn:microsoft.com/office/officeart/2005/8/layout/hierarchy3"/>
    <dgm:cxn modelId="{65228697-0F59-054D-9360-BD31283D616E}" type="presOf" srcId="{338977A8-27AE-384B-BBA0-E646EE970AC3}" destId="{BFEEA07C-0109-C14F-AA1C-0F0D4F731B5E}" srcOrd="0" destOrd="0" presId="urn:microsoft.com/office/officeart/2005/8/layout/hierarchy3"/>
    <dgm:cxn modelId="{4CA6B721-C034-2B41-8DFB-867F25ED6CA5}" type="presOf" srcId="{63F0CE49-51FD-7749-B20F-E3F489520AD6}" destId="{DBA85968-6DB7-BD48-A372-1EDE5D7DE4E5}" srcOrd="0" destOrd="0" presId="urn:microsoft.com/office/officeart/2005/8/layout/hierarchy3"/>
    <dgm:cxn modelId="{2DE8BE1B-F0EF-E046-91F6-9104744DD1C0}" type="presOf" srcId="{08D43454-D748-EF47-8FF8-16A2069B9C6B}" destId="{2EEE0DF0-79E6-234A-B2BD-B117076049D4}" srcOrd="0" destOrd="0" presId="urn:microsoft.com/office/officeart/2005/8/layout/hierarchy3"/>
    <dgm:cxn modelId="{E7C66806-1611-074F-8E26-DE68907BFCD2}" type="presOf" srcId="{0B4A47C1-5AF0-B34E-81DB-14475CD36450}" destId="{A2B83E41-0C75-4B4A-B3FF-CACD7248FDD3}" srcOrd="0" destOrd="0" presId="urn:microsoft.com/office/officeart/2005/8/layout/hierarchy3"/>
    <dgm:cxn modelId="{F5B962D4-01DF-564A-9A84-F1F31797C23A}" type="presOf" srcId="{E1C2C7DB-5BB3-5847-8983-70F84F2BA222}" destId="{6F0A8C8A-F802-AA45-B17A-8C78EABD88C9}" srcOrd="0" destOrd="0" presId="urn:microsoft.com/office/officeart/2005/8/layout/hierarchy3"/>
    <dgm:cxn modelId="{644173F4-960E-8F42-9AA0-F489E2B1D4D1}" srcId="{E1466BBA-DC86-2645-B898-D91C49B80490}" destId="{B93C0F3E-D78C-694D-8C19-A0FD79A456A3}" srcOrd="3" destOrd="0" parTransId="{E75D155F-75F6-F04E-A44A-F54FC01A539F}" sibTransId="{34036A3E-B097-5941-AFDD-DA893841F1FF}"/>
    <dgm:cxn modelId="{2E7D4B6F-4919-3141-95BE-E97E6E6909D9}" type="presOf" srcId="{7A04E6CB-6602-2149-AC6A-7C36F45DF32B}" destId="{67300120-E849-354E-A02F-294A930469CF}" srcOrd="0" destOrd="0" presId="urn:microsoft.com/office/officeart/2005/8/layout/hierarchy3"/>
    <dgm:cxn modelId="{FCC30EF4-F54C-7145-B731-797077B6B2A7}" type="presOf" srcId="{8666F1E4-E100-2F41-BDE0-EB46143F54AE}" destId="{99946E06-9EAF-9B48-B380-5DEEFD3433D0}" srcOrd="0" destOrd="0" presId="urn:microsoft.com/office/officeart/2005/8/layout/hierarchy3"/>
    <dgm:cxn modelId="{8A8A5C1A-0197-A14F-A1DA-CE14F0819371}" srcId="{32E5B67B-22AB-E947-803D-865B75CD52B1}" destId="{338977A8-27AE-384B-BBA0-E646EE970AC3}" srcOrd="2" destOrd="0" parTransId="{365BBDB3-EB59-F640-8B40-BEB44E479067}" sibTransId="{7A88FF3F-D0B6-F844-90D0-672C54D99D39}"/>
    <dgm:cxn modelId="{B80124CC-73A7-FA44-B796-12E0F63B16A0}" type="presOf" srcId="{923A59D8-B3AD-EE48-B31B-E65A5F049572}" destId="{96ACF88B-C8CB-B44C-A9A6-530B86DFEBE2}" srcOrd="0" destOrd="0" presId="urn:microsoft.com/office/officeart/2005/8/layout/hierarchy3"/>
    <dgm:cxn modelId="{AAE76311-DA05-1D44-8F27-BD2394FB472F}" type="presOf" srcId="{540A4F59-1E0C-7F4F-A497-F9BDB21E0125}" destId="{712B0270-734E-5C4B-A267-8A6FD5DAC914}" srcOrd="0" destOrd="0" presId="urn:microsoft.com/office/officeart/2005/8/layout/hierarchy3"/>
    <dgm:cxn modelId="{AAC6D4C9-845E-894E-9F50-B392EC65B714}" type="presOf" srcId="{E1466BBA-DC86-2645-B898-D91C49B80490}" destId="{4A21E38D-D6FA-0740-A72A-689828B7E227}" srcOrd="1" destOrd="0" presId="urn:microsoft.com/office/officeart/2005/8/layout/hierarchy3"/>
    <dgm:cxn modelId="{4BDAE1E3-003B-9A46-835A-2BD90AFD0AD7}" type="presOf" srcId="{FE235D6D-9A68-9749-A636-F28CC0BA0A28}" destId="{312E1B01-A3F4-474A-8A35-A987517F6775}" srcOrd="0" destOrd="0" presId="urn:microsoft.com/office/officeart/2005/8/layout/hierarchy3"/>
    <dgm:cxn modelId="{8681DD4E-B4F0-2847-8205-FC261AA69421}" type="presOf" srcId="{32E5B67B-22AB-E947-803D-865B75CD52B1}" destId="{EA9728C5-CED3-2342-9E5E-7E67D48CD5B5}" srcOrd="0" destOrd="0" presId="urn:microsoft.com/office/officeart/2005/8/layout/hierarchy3"/>
    <dgm:cxn modelId="{654DB94F-876B-7648-8658-50D19473B87B}" type="presOf" srcId="{E75D155F-75F6-F04E-A44A-F54FC01A539F}" destId="{5EEF3195-A7D5-3248-B1DF-AFF7C8C29FA8}" srcOrd="0" destOrd="0" presId="urn:microsoft.com/office/officeart/2005/8/layout/hierarchy3"/>
    <dgm:cxn modelId="{609B1875-DE62-214A-812F-663192DC3984}" type="presOf" srcId="{B76DF39E-E783-2647-88E0-4B4E322220D0}" destId="{E4CE1058-C475-344E-AC9A-38ADFCD0C665}" srcOrd="0" destOrd="0" presId="urn:microsoft.com/office/officeart/2005/8/layout/hierarchy3"/>
    <dgm:cxn modelId="{ECE5D025-429B-E94A-9E9F-E89E10694F9A}" srcId="{E1466BBA-DC86-2645-B898-D91C49B80490}" destId="{44AF3071-24E4-B143-B8A1-F4361E8DF5E1}" srcOrd="1" destOrd="0" parTransId="{06958ABB-217B-7443-A2F3-1FD166DE29BF}" sibTransId="{3745E06F-814F-4144-BEB5-02259A6D9006}"/>
    <dgm:cxn modelId="{4612A35E-F31E-6549-A8D1-10DFCAA79483}" type="presOf" srcId="{1663DDB8-9E77-9742-99B8-199904107D63}" destId="{BE4D5B26-8501-B843-9527-E9D3E4E6BCF4}" srcOrd="0" destOrd="0" presId="urn:microsoft.com/office/officeart/2005/8/layout/hierarchy3"/>
    <dgm:cxn modelId="{E473678D-8FE3-A149-B848-2273DA4A010B}" srcId="{1663DDB8-9E77-9742-99B8-199904107D63}" destId="{E1466BBA-DC86-2645-B898-D91C49B80490}" srcOrd="0" destOrd="0" parTransId="{8E23301E-CFCB-594D-AECE-B03A4A8F56D4}" sibTransId="{6DBCA553-F20D-B641-8461-128199430006}"/>
    <dgm:cxn modelId="{A41DE5D7-8938-4B43-9A4E-D605F79D97C0}" type="presOf" srcId="{C2CD047D-706F-7E41-8A74-AE035572903C}" destId="{9CE1C287-90A4-9C4B-911E-6664C52560E6}" srcOrd="0" destOrd="0" presId="urn:microsoft.com/office/officeart/2005/8/layout/hierarchy3"/>
    <dgm:cxn modelId="{DA5267A4-6087-CA4D-BFE9-B35474BA8BB6}" type="presOf" srcId="{803465C0-D7DA-6844-B95A-748CD0DC3C34}" destId="{8DDDBA1E-F0AB-6143-A9CC-D94B77C3D0E0}" srcOrd="0" destOrd="0" presId="urn:microsoft.com/office/officeart/2005/8/layout/hierarchy3"/>
    <dgm:cxn modelId="{11E3D8FD-2722-C344-A71F-176CB9E2D016}" type="presOf" srcId="{32AF3E74-DE11-F04F-B8F3-6AEEA82714C9}" destId="{29864132-E901-CE48-8037-0E0ECCD65808}" srcOrd="0" destOrd="0" presId="urn:microsoft.com/office/officeart/2005/8/layout/hierarchy3"/>
    <dgm:cxn modelId="{6DFE84FF-2EE2-9649-AE73-C70237F46BEF}" srcId="{32E5B67B-22AB-E947-803D-865B75CD52B1}" destId="{B76DF39E-E783-2647-88E0-4B4E322220D0}" srcOrd="0" destOrd="0" parTransId="{8666F1E4-E100-2F41-BDE0-EB46143F54AE}" sibTransId="{1EAEB5B9-C8CD-DB45-8019-3A7AACAE2BA2}"/>
    <dgm:cxn modelId="{548AD082-B52B-5846-9B92-AFCD81833BA3}" type="presOf" srcId="{32E5B67B-22AB-E947-803D-865B75CD52B1}" destId="{DE548611-EB12-BE43-B131-66C6419B2E0F}" srcOrd="1" destOrd="0" presId="urn:microsoft.com/office/officeart/2005/8/layout/hierarchy3"/>
    <dgm:cxn modelId="{31292E95-DD02-8B46-914E-CCB177A47778}" srcId="{C2CD047D-706F-7E41-8A74-AE035572903C}" destId="{0B4A47C1-5AF0-B34E-81DB-14475CD36450}" srcOrd="2" destOrd="0" parTransId="{540A4F59-1E0C-7F4F-A497-F9BDB21E0125}" sibTransId="{DE7484AB-FA2D-5546-9116-B7C8FA03A5A0}"/>
    <dgm:cxn modelId="{711BF266-3B98-EB4A-B33C-E96261542491}" type="presOf" srcId="{AEB47B4E-C651-B14A-A9D5-88101FA6658E}" destId="{740E873B-7824-CB43-8367-349E516983EA}" srcOrd="0" destOrd="0" presId="urn:microsoft.com/office/officeart/2005/8/layout/hierarchy3"/>
    <dgm:cxn modelId="{6AC0ABA2-B2B5-3844-BBB8-D7229F0DC8DA}" type="presOf" srcId="{C2CD047D-706F-7E41-8A74-AE035572903C}" destId="{DCBCB144-2847-4E44-8CE5-3CE8411A2672}" srcOrd="1" destOrd="0" presId="urn:microsoft.com/office/officeart/2005/8/layout/hierarchy3"/>
    <dgm:cxn modelId="{13AC449D-39A0-E64F-B40D-3FA3F2AF6FCE}" srcId="{32E5B67B-22AB-E947-803D-865B75CD52B1}" destId="{E1C2C7DB-5BB3-5847-8983-70F84F2BA222}" srcOrd="1" destOrd="0" parTransId="{C7AE56E5-41DE-9348-8ADC-C9AFA5B96265}" sibTransId="{6270FA0F-0140-9A40-9476-7E6F2B725D5C}"/>
    <dgm:cxn modelId="{63E90408-B5A1-F845-AAC6-F2BCB3403746}" type="presOf" srcId="{44AF3071-24E4-B143-B8A1-F4361E8DF5E1}" destId="{9F800667-92F4-0246-B40A-DD834570206E}" srcOrd="0" destOrd="0" presId="urn:microsoft.com/office/officeart/2005/8/layout/hierarchy3"/>
    <dgm:cxn modelId="{812FA7EC-A396-954B-AEEB-D5F8A5ACFE21}" type="presOf" srcId="{365BBDB3-EB59-F640-8B40-BEB44E479067}" destId="{98204D0A-0BD3-7E46-901B-1CE8466173E1}" srcOrd="0" destOrd="0" presId="urn:microsoft.com/office/officeart/2005/8/layout/hierarchy3"/>
    <dgm:cxn modelId="{0EE23EBB-E091-8F46-B096-09AB6C952D34}" type="presOf" srcId="{C7AE56E5-41DE-9348-8ADC-C9AFA5B96265}" destId="{1DB1AA78-328C-8B45-9A3E-38796E165ED1}" srcOrd="0" destOrd="0" presId="urn:microsoft.com/office/officeart/2005/8/layout/hierarchy3"/>
    <dgm:cxn modelId="{5941D924-AD4C-FB45-9408-B9DCA9F50A5B}" srcId="{C2CD047D-706F-7E41-8A74-AE035572903C}" destId="{FE235D6D-9A68-9749-A636-F28CC0BA0A28}" srcOrd="1" destOrd="0" parTransId="{32AF3E74-DE11-F04F-B8F3-6AEEA82714C9}" sibTransId="{6443EEAD-B06F-2140-AAD3-A60F315F39AA}"/>
    <dgm:cxn modelId="{9C7D581F-5B33-0343-BEF0-FFAD4765A40D}" type="presOf" srcId="{E1466BBA-DC86-2645-B898-D91C49B80490}" destId="{F13D9F4B-A7CB-9E44-B721-CE448F35CCF0}" srcOrd="0" destOrd="0" presId="urn:microsoft.com/office/officeart/2005/8/layout/hierarchy3"/>
    <dgm:cxn modelId="{FBF08E7B-C28A-E446-8439-0DBC42701683}" srcId="{E1466BBA-DC86-2645-B898-D91C49B80490}" destId="{923A59D8-B3AD-EE48-B31B-E65A5F049572}" srcOrd="0" destOrd="0" parTransId="{7D1FF341-5C96-4446-A95D-6D78A1F3BDB5}" sibTransId="{9C070092-280B-F84D-BAF8-A8008FC24EE5}"/>
    <dgm:cxn modelId="{2E930671-5A0E-2A4C-A327-CFA06C593423}" type="presOf" srcId="{06958ABB-217B-7443-A2F3-1FD166DE29BF}" destId="{28D4CEA1-FC69-2048-91DF-31CC34D499A9}" srcOrd="0" destOrd="0" presId="urn:microsoft.com/office/officeart/2005/8/layout/hierarchy3"/>
    <dgm:cxn modelId="{5D32598E-5D51-724E-A5B2-79CA87DB8FE0}" srcId="{1663DDB8-9E77-9742-99B8-199904107D63}" destId="{32E5B67B-22AB-E947-803D-865B75CD52B1}" srcOrd="2" destOrd="0" parTransId="{933AA4C7-2A99-984C-9384-DAF3728E7EA5}" sibTransId="{2E0CF292-E7FD-E64C-9241-239E0E43473A}"/>
    <dgm:cxn modelId="{37628741-A319-4047-9F2D-30D475A5DADD}" type="presOf" srcId="{7D1FF341-5C96-4446-A95D-6D78A1F3BDB5}" destId="{9068BEA4-1AB0-334B-93EA-30FB6F8586D4}" srcOrd="0" destOrd="0" presId="urn:microsoft.com/office/officeart/2005/8/layout/hierarchy3"/>
    <dgm:cxn modelId="{D6F31320-D29D-0F4C-8ED3-F80772C047A1}" srcId="{1663DDB8-9E77-9742-99B8-199904107D63}" destId="{C2CD047D-706F-7E41-8A74-AE035572903C}" srcOrd="1" destOrd="0" parTransId="{A87DAAE4-5515-CE46-9243-66412E1F96D8}" sibTransId="{C5FCE8A7-60A1-3C46-8AE9-639D34F701CA}"/>
    <dgm:cxn modelId="{344800A9-8CD4-F242-A71A-D448D08F8739}" srcId="{C2CD047D-706F-7E41-8A74-AE035572903C}" destId="{7A04E6CB-6602-2149-AC6A-7C36F45DF32B}" srcOrd="3" destOrd="0" parTransId="{63F0CE49-51FD-7749-B20F-E3F489520AD6}" sibTransId="{47D92874-113D-FE40-A91B-6714C35FCD6E}"/>
    <dgm:cxn modelId="{352DB8E1-3283-564D-9706-748969725D95}" type="presOf" srcId="{ECF5E713-9B86-FE45-BBA5-35C1D95076AF}" destId="{C6C6BF7A-EA51-DB4D-8E95-0A10AD38038F}" srcOrd="0" destOrd="0" presId="urn:microsoft.com/office/officeart/2005/8/layout/hierarchy3"/>
    <dgm:cxn modelId="{95388A1D-3AC9-F546-A28C-BB3A8E8DFC18}" type="presParOf" srcId="{BE4D5B26-8501-B843-9527-E9D3E4E6BCF4}" destId="{94B1041B-32AC-3B43-BCA2-AE69FE2962C6}" srcOrd="0" destOrd="0" presId="urn:microsoft.com/office/officeart/2005/8/layout/hierarchy3"/>
    <dgm:cxn modelId="{DE3A88FF-2F49-C845-A042-5D669A8075B8}" type="presParOf" srcId="{94B1041B-32AC-3B43-BCA2-AE69FE2962C6}" destId="{DDF78BFB-4754-A645-B3FD-DEA63DBC867F}" srcOrd="0" destOrd="0" presId="urn:microsoft.com/office/officeart/2005/8/layout/hierarchy3"/>
    <dgm:cxn modelId="{F535C460-DCCD-344D-B9A9-E64EE61F2896}" type="presParOf" srcId="{DDF78BFB-4754-A645-B3FD-DEA63DBC867F}" destId="{F13D9F4B-A7CB-9E44-B721-CE448F35CCF0}" srcOrd="0" destOrd="0" presId="urn:microsoft.com/office/officeart/2005/8/layout/hierarchy3"/>
    <dgm:cxn modelId="{5DA666C5-E5AB-CD4D-B4D5-BCDE3766EA0A}" type="presParOf" srcId="{DDF78BFB-4754-A645-B3FD-DEA63DBC867F}" destId="{4A21E38D-D6FA-0740-A72A-689828B7E227}" srcOrd="1" destOrd="0" presId="urn:microsoft.com/office/officeart/2005/8/layout/hierarchy3"/>
    <dgm:cxn modelId="{81266B9C-4901-9748-9E8B-9E501D36EB93}" type="presParOf" srcId="{94B1041B-32AC-3B43-BCA2-AE69FE2962C6}" destId="{4708849B-3854-FA48-94F2-193CC1622EBC}" srcOrd="1" destOrd="0" presId="urn:microsoft.com/office/officeart/2005/8/layout/hierarchy3"/>
    <dgm:cxn modelId="{3F2FB8EA-D193-4E48-9A03-3224F422C9B6}" type="presParOf" srcId="{4708849B-3854-FA48-94F2-193CC1622EBC}" destId="{9068BEA4-1AB0-334B-93EA-30FB6F8586D4}" srcOrd="0" destOrd="0" presId="urn:microsoft.com/office/officeart/2005/8/layout/hierarchy3"/>
    <dgm:cxn modelId="{4D9FE2F6-7867-EF4F-ADC6-A0BB4A9D846B}" type="presParOf" srcId="{4708849B-3854-FA48-94F2-193CC1622EBC}" destId="{96ACF88B-C8CB-B44C-A9A6-530B86DFEBE2}" srcOrd="1" destOrd="0" presId="urn:microsoft.com/office/officeart/2005/8/layout/hierarchy3"/>
    <dgm:cxn modelId="{F1204D05-8D95-5049-9530-5112415B2DBA}" type="presParOf" srcId="{4708849B-3854-FA48-94F2-193CC1622EBC}" destId="{28D4CEA1-FC69-2048-91DF-31CC34D499A9}" srcOrd="2" destOrd="0" presId="urn:microsoft.com/office/officeart/2005/8/layout/hierarchy3"/>
    <dgm:cxn modelId="{BFAE1BCE-9480-E24C-A596-29F40D6B56E3}" type="presParOf" srcId="{4708849B-3854-FA48-94F2-193CC1622EBC}" destId="{9F800667-92F4-0246-B40A-DD834570206E}" srcOrd="3" destOrd="0" presId="urn:microsoft.com/office/officeart/2005/8/layout/hierarchy3"/>
    <dgm:cxn modelId="{24D71F29-3A46-CE41-AF15-4061CF2658C0}" type="presParOf" srcId="{4708849B-3854-FA48-94F2-193CC1622EBC}" destId="{C6C6BF7A-EA51-DB4D-8E95-0A10AD38038F}" srcOrd="4" destOrd="0" presId="urn:microsoft.com/office/officeart/2005/8/layout/hierarchy3"/>
    <dgm:cxn modelId="{4FA68278-AB61-164A-BAD1-D012F8736160}" type="presParOf" srcId="{4708849B-3854-FA48-94F2-193CC1622EBC}" destId="{2EEE0DF0-79E6-234A-B2BD-B117076049D4}" srcOrd="5" destOrd="0" presId="urn:microsoft.com/office/officeart/2005/8/layout/hierarchy3"/>
    <dgm:cxn modelId="{BCA11509-9270-084F-9E44-EA710ABE7196}" type="presParOf" srcId="{4708849B-3854-FA48-94F2-193CC1622EBC}" destId="{5EEF3195-A7D5-3248-B1DF-AFF7C8C29FA8}" srcOrd="6" destOrd="0" presId="urn:microsoft.com/office/officeart/2005/8/layout/hierarchy3"/>
    <dgm:cxn modelId="{30BDD57D-A644-CD40-BE89-F8CCF76F91A0}" type="presParOf" srcId="{4708849B-3854-FA48-94F2-193CC1622EBC}" destId="{AC87B848-1BE9-304C-B677-0769E45DA8AD}" srcOrd="7" destOrd="0" presId="urn:microsoft.com/office/officeart/2005/8/layout/hierarchy3"/>
    <dgm:cxn modelId="{473E1518-9DE1-7E4F-9B97-C7A0D7D87736}" type="presParOf" srcId="{BE4D5B26-8501-B843-9527-E9D3E4E6BCF4}" destId="{FA92851F-A592-E942-AFD1-082F787E38F2}" srcOrd="1" destOrd="0" presId="urn:microsoft.com/office/officeart/2005/8/layout/hierarchy3"/>
    <dgm:cxn modelId="{0DAA40B5-8F22-3B47-A0C1-AE4208D80F30}" type="presParOf" srcId="{FA92851F-A592-E942-AFD1-082F787E38F2}" destId="{4E4D7D01-3A4A-C64B-9973-AA3F7145B32A}" srcOrd="0" destOrd="0" presId="urn:microsoft.com/office/officeart/2005/8/layout/hierarchy3"/>
    <dgm:cxn modelId="{75B382B5-101C-B24B-96E4-83EAA29D65EB}" type="presParOf" srcId="{4E4D7D01-3A4A-C64B-9973-AA3F7145B32A}" destId="{9CE1C287-90A4-9C4B-911E-6664C52560E6}" srcOrd="0" destOrd="0" presId="urn:microsoft.com/office/officeart/2005/8/layout/hierarchy3"/>
    <dgm:cxn modelId="{DCCD74CC-3B60-5F43-8205-7B371551C72F}" type="presParOf" srcId="{4E4D7D01-3A4A-C64B-9973-AA3F7145B32A}" destId="{DCBCB144-2847-4E44-8CE5-3CE8411A2672}" srcOrd="1" destOrd="0" presId="urn:microsoft.com/office/officeart/2005/8/layout/hierarchy3"/>
    <dgm:cxn modelId="{523E4969-6BAE-3248-86C5-AA0809BE2075}" type="presParOf" srcId="{FA92851F-A592-E942-AFD1-082F787E38F2}" destId="{9C0FBF00-C2BD-BB47-AA45-3C73E2AD2C85}" srcOrd="1" destOrd="0" presId="urn:microsoft.com/office/officeart/2005/8/layout/hierarchy3"/>
    <dgm:cxn modelId="{5B5C8FB2-3DE6-1A45-B61B-09FA4A8509CE}" type="presParOf" srcId="{9C0FBF00-C2BD-BB47-AA45-3C73E2AD2C85}" destId="{8DDDBA1E-F0AB-6143-A9CC-D94B77C3D0E0}" srcOrd="0" destOrd="0" presId="urn:microsoft.com/office/officeart/2005/8/layout/hierarchy3"/>
    <dgm:cxn modelId="{2255CF4E-82A1-5B45-A71F-CC385E41A2FD}" type="presParOf" srcId="{9C0FBF00-C2BD-BB47-AA45-3C73E2AD2C85}" destId="{740E873B-7824-CB43-8367-349E516983EA}" srcOrd="1" destOrd="0" presId="urn:microsoft.com/office/officeart/2005/8/layout/hierarchy3"/>
    <dgm:cxn modelId="{61623C1A-24F4-914A-98DF-40F05A82E0D3}" type="presParOf" srcId="{9C0FBF00-C2BD-BB47-AA45-3C73E2AD2C85}" destId="{29864132-E901-CE48-8037-0E0ECCD65808}" srcOrd="2" destOrd="0" presId="urn:microsoft.com/office/officeart/2005/8/layout/hierarchy3"/>
    <dgm:cxn modelId="{996E8E5A-5C59-DC4A-A2CC-8042C44C24FA}" type="presParOf" srcId="{9C0FBF00-C2BD-BB47-AA45-3C73E2AD2C85}" destId="{312E1B01-A3F4-474A-8A35-A987517F6775}" srcOrd="3" destOrd="0" presId="urn:microsoft.com/office/officeart/2005/8/layout/hierarchy3"/>
    <dgm:cxn modelId="{5B46842D-ED1A-2D40-A123-ECF257FB5745}" type="presParOf" srcId="{9C0FBF00-C2BD-BB47-AA45-3C73E2AD2C85}" destId="{712B0270-734E-5C4B-A267-8A6FD5DAC914}" srcOrd="4" destOrd="0" presId="urn:microsoft.com/office/officeart/2005/8/layout/hierarchy3"/>
    <dgm:cxn modelId="{513598B1-A4FE-7748-B8C8-4A00815D5477}" type="presParOf" srcId="{9C0FBF00-C2BD-BB47-AA45-3C73E2AD2C85}" destId="{A2B83E41-0C75-4B4A-B3FF-CACD7248FDD3}" srcOrd="5" destOrd="0" presId="urn:microsoft.com/office/officeart/2005/8/layout/hierarchy3"/>
    <dgm:cxn modelId="{7D51E894-B3B0-A546-A50E-AE9F8861375F}" type="presParOf" srcId="{9C0FBF00-C2BD-BB47-AA45-3C73E2AD2C85}" destId="{DBA85968-6DB7-BD48-A372-1EDE5D7DE4E5}" srcOrd="6" destOrd="0" presId="urn:microsoft.com/office/officeart/2005/8/layout/hierarchy3"/>
    <dgm:cxn modelId="{C9BDF6DE-9E84-014C-B0A8-BEB8815EB144}" type="presParOf" srcId="{9C0FBF00-C2BD-BB47-AA45-3C73E2AD2C85}" destId="{67300120-E849-354E-A02F-294A930469CF}" srcOrd="7" destOrd="0" presId="urn:microsoft.com/office/officeart/2005/8/layout/hierarchy3"/>
    <dgm:cxn modelId="{73F4BB78-0ED2-D247-B4AC-7084AC6A3543}" type="presParOf" srcId="{BE4D5B26-8501-B843-9527-E9D3E4E6BCF4}" destId="{9A70A660-68C9-104A-AC02-DEE6C772BB35}" srcOrd="2" destOrd="0" presId="urn:microsoft.com/office/officeart/2005/8/layout/hierarchy3"/>
    <dgm:cxn modelId="{366BE71B-6AB8-E94D-BA2F-D5E1D5049795}" type="presParOf" srcId="{9A70A660-68C9-104A-AC02-DEE6C772BB35}" destId="{11D51FFD-E849-7B4E-99A7-F62E34B748C0}" srcOrd="0" destOrd="0" presId="urn:microsoft.com/office/officeart/2005/8/layout/hierarchy3"/>
    <dgm:cxn modelId="{1DFF1DAC-10A5-C14C-94AD-FBE45FB0BDF9}" type="presParOf" srcId="{11D51FFD-E849-7B4E-99A7-F62E34B748C0}" destId="{EA9728C5-CED3-2342-9E5E-7E67D48CD5B5}" srcOrd="0" destOrd="0" presId="urn:microsoft.com/office/officeart/2005/8/layout/hierarchy3"/>
    <dgm:cxn modelId="{8F3EE311-BD3D-E84C-8AC6-4BA0E932126B}" type="presParOf" srcId="{11D51FFD-E849-7B4E-99A7-F62E34B748C0}" destId="{DE548611-EB12-BE43-B131-66C6419B2E0F}" srcOrd="1" destOrd="0" presId="urn:microsoft.com/office/officeart/2005/8/layout/hierarchy3"/>
    <dgm:cxn modelId="{6B5D3657-5973-604B-9B7A-3380DE2F7C1D}" type="presParOf" srcId="{9A70A660-68C9-104A-AC02-DEE6C772BB35}" destId="{6B390E9B-F5C4-024B-B9D4-FD556C3EB78D}" srcOrd="1" destOrd="0" presId="urn:microsoft.com/office/officeart/2005/8/layout/hierarchy3"/>
    <dgm:cxn modelId="{C39B0BCA-AFEC-CE4C-8A85-28BE544C8CE1}" type="presParOf" srcId="{6B390E9B-F5C4-024B-B9D4-FD556C3EB78D}" destId="{99946E06-9EAF-9B48-B380-5DEEFD3433D0}" srcOrd="0" destOrd="0" presId="urn:microsoft.com/office/officeart/2005/8/layout/hierarchy3"/>
    <dgm:cxn modelId="{5231811C-795A-274A-888C-273AFE6EB706}" type="presParOf" srcId="{6B390E9B-F5C4-024B-B9D4-FD556C3EB78D}" destId="{E4CE1058-C475-344E-AC9A-38ADFCD0C665}" srcOrd="1" destOrd="0" presId="urn:microsoft.com/office/officeart/2005/8/layout/hierarchy3"/>
    <dgm:cxn modelId="{FDED7D4D-ABA0-2E44-98FD-5747C110857F}" type="presParOf" srcId="{6B390E9B-F5C4-024B-B9D4-FD556C3EB78D}" destId="{1DB1AA78-328C-8B45-9A3E-38796E165ED1}" srcOrd="2" destOrd="0" presId="urn:microsoft.com/office/officeart/2005/8/layout/hierarchy3"/>
    <dgm:cxn modelId="{26080A80-85A9-7947-A7AE-9F656EFFC146}" type="presParOf" srcId="{6B390E9B-F5C4-024B-B9D4-FD556C3EB78D}" destId="{6F0A8C8A-F802-AA45-B17A-8C78EABD88C9}" srcOrd="3" destOrd="0" presId="urn:microsoft.com/office/officeart/2005/8/layout/hierarchy3"/>
    <dgm:cxn modelId="{56551767-2EB0-7840-BCFC-07C6202D32F8}" type="presParOf" srcId="{6B390E9B-F5C4-024B-B9D4-FD556C3EB78D}" destId="{98204D0A-0BD3-7E46-901B-1CE8466173E1}" srcOrd="4" destOrd="0" presId="urn:microsoft.com/office/officeart/2005/8/layout/hierarchy3"/>
    <dgm:cxn modelId="{01B12F96-60BB-A441-A191-222F8891D54B}" type="presParOf" srcId="{6B390E9B-F5C4-024B-B9D4-FD556C3EB78D}" destId="{BFEEA07C-0109-C14F-AA1C-0F0D4F731B5E}" srcOrd="5"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9AE8CE9-3A08-004B-B1AD-3AE047A659C9}" type="doc">
      <dgm:prSet loTypeId="urn:microsoft.com/office/officeart/2005/8/layout/hProcess11" loCatId="" qsTypeId="urn:microsoft.com/office/officeart/2005/8/quickstyle/simple4" qsCatId="simple" csTypeId="urn:microsoft.com/office/officeart/2005/8/colors/accent1_2" csCatId="accent1" phldr="1"/>
      <dgm:spPr/>
      <dgm:t>
        <a:bodyPr/>
        <a:lstStyle/>
        <a:p>
          <a:endParaRPr lang="de-DE"/>
        </a:p>
      </dgm:t>
    </dgm:pt>
    <dgm:pt modelId="{9D22D505-9713-784F-B92E-D2DF4A40BC31}">
      <dgm:prSet phldrT="[Text]"/>
      <dgm:spPr/>
      <dgm:t>
        <a:bodyPr/>
        <a:lstStyle/>
        <a:p>
          <a:r>
            <a:rPr lang="de-DE" smtClean="0"/>
            <a:t>Rachael Carson </a:t>
          </a:r>
        </a:p>
        <a:p>
          <a:r>
            <a:rPr lang="de-DE" smtClean="0"/>
            <a:t>Silent spring</a:t>
          </a:r>
        </a:p>
        <a:p>
          <a:r>
            <a:rPr lang="de-DE" smtClean="0"/>
            <a:t>1969</a:t>
          </a:r>
          <a:endParaRPr lang="de-DE"/>
        </a:p>
      </dgm:t>
    </dgm:pt>
    <dgm:pt modelId="{DFF68850-E550-4D44-A931-9D1E0715EF4E}" type="parTrans" cxnId="{2689FF77-B92D-2A4B-A883-040381704878}">
      <dgm:prSet/>
      <dgm:spPr/>
      <dgm:t>
        <a:bodyPr/>
        <a:lstStyle/>
        <a:p>
          <a:endParaRPr lang="de-DE"/>
        </a:p>
      </dgm:t>
    </dgm:pt>
    <dgm:pt modelId="{108295D1-C971-0C4F-BF2C-E508B6537AF5}" type="sibTrans" cxnId="{2689FF77-B92D-2A4B-A883-040381704878}">
      <dgm:prSet/>
      <dgm:spPr/>
      <dgm:t>
        <a:bodyPr/>
        <a:lstStyle/>
        <a:p>
          <a:endParaRPr lang="de-DE"/>
        </a:p>
      </dgm:t>
    </dgm:pt>
    <dgm:pt modelId="{6648BD1A-0189-6C45-AF03-1604D40CF1FF}">
      <dgm:prSet phldrT="[Text]"/>
      <dgm:spPr/>
      <dgm:t>
        <a:bodyPr/>
        <a:lstStyle/>
        <a:p>
          <a:r>
            <a:rPr lang="de-DE" smtClean="0"/>
            <a:t>Stockholm </a:t>
          </a:r>
          <a:r>
            <a:rPr lang="de-CH" smtClean="0"/>
            <a:t>d</a:t>
          </a:r>
          <a:r>
            <a:rPr lang="en-US" err="1" smtClean="0"/>
            <a:t>eclaration</a:t>
          </a:r>
          <a:r>
            <a:rPr lang="en-US" smtClean="0"/>
            <a:t> 1979</a:t>
          </a:r>
          <a:endParaRPr lang="de-DE"/>
        </a:p>
      </dgm:t>
    </dgm:pt>
    <dgm:pt modelId="{87E1DDAC-3381-1E44-9A8E-3AD9205CB3A4}" type="parTrans" cxnId="{44D45E0D-695A-4243-8079-8EEF749A4C02}">
      <dgm:prSet/>
      <dgm:spPr/>
      <dgm:t>
        <a:bodyPr/>
        <a:lstStyle/>
        <a:p>
          <a:endParaRPr lang="de-DE"/>
        </a:p>
      </dgm:t>
    </dgm:pt>
    <dgm:pt modelId="{6EE19A12-C43F-7A4F-AF4D-EF245445D3C2}" type="sibTrans" cxnId="{44D45E0D-695A-4243-8079-8EEF749A4C02}">
      <dgm:prSet/>
      <dgm:spPr/>
      <dgm:t>
        <a:bodyPr/>
        <a:lstStyle/>
        <a:p>
          <a:endParaRPr lang="de-DE"/>
        </a:p>
      </dgm:t>
    </dgm:pt>
    <dgm:pt modelId="{8AA3DB2D-06BC-8B46-A5A2-57F501D7EFD8}">
      <dgm:prSet phldrT="[Text]"/>
      <dgm:spPr/>
      <dgm:t>
        <a:bodyPr/>
        <a:lstStyle/>
        <a:p>
          <a:r>
            <a:rPr lang="de-DE" smtClean="0"/>
            <a:t>Rio </a:t>
          </a:r>
          <a:r>
            <a:rPr lang="de-DE" err="1" smtClean="0"/>
            <a:t>declaration</a:t>
          </a:r>
          <a:r>
            <a:rPr lang="de-DE" smtClean="0"/>
            <a:t> 1992</a:t>
          </a:r>
          <a:endParaRPr lang="de-DE"/>
        </a:p>
      </dgm:t>
    </dgm:pt>
    <dgm:pt modelId="{8BB09C0B-44CC-2A46-8F5D-E6FDF6129CFD}" type="parTrans" cxnId="{6E1C1092-5CDA-F443-88A4-DA6E229714BF}">
      <dgm:prSet/>
      <dgm:spPr/>
      <dgm:t>
        <a:bodyPr/>
        <a:lstStyle/>
        <a:p>
          <a:endParaRPr lang="de-DE"/>
        </a:p>
      </dgm:t>
    </dgm:pt>
    <dgm:pt modelId="{E481F253-0E67-8F42-A445-DC14DB9464CB}" type="sibTrans" cxnId="{6E1C1092-5CDA-F443-88A4-DA6E229714BF}">
      <dgm:prSet/>
      <dgm:spPr/>
      <dgm:t>
        <a:bodyPr/>
        <a:lstStyle/>
        <a:p>
          <a:endParaRPr lang="de-DE"/>
        </a:p>
      </dgm:t>
    </dgm:pt>
    <dgm:pt modelId="{584E18CD-B8E8-FC41-BE0A-EBFB21BFC2A4}">
      <dgm:prSet phldrT="[Text]"/>
      <dgm:spPr/>
      <dgm:t>
        <a:bodyPr/>
        <a:lstStyle/>
        <a:p>
          <a:r>
            <a:rPr lang="de-DE" err="1" smtClean="0"/>
            <a:t>Ksentini</a:t>
          </a:r>
          <a:r>
            <a:rPr lang="de-DE" smtClean="0"/>
            <a:t> </a:t>
          </a:r>
          <a:r>
            <a:rPr lang="de-DE" err="1" smtClean="0"/>
            <a:t>report</a:t>
          </a:r>
          <a:r>
            <a:rPr lang="de-DE" smtClean="0"/>
            <a:t> 1994</a:t>
          </a:r>
          <a:endParaRPr lang="de-DE"/>
        </a:p>
      </dgm:t>
    </dgm:pt>
    <dgm:pt modelId="{9EB7CD1E-5C7C-6142-BA49-D3F4799D56A5}" type="parTrans" cxnId="{A3D27E16-FA85-E749-B90D-9A27B26BE3CF}">
      <dgm:prSet/>
      <dgm:spPr/>
      <dgm:t>
        <a:bodyPr/>
        <a:lstStyle/>
        <a:p>
          <a:endParaRPr lang="de-DE"/>
        </a:p>
      </dgm:t>
    </dgm:pt>
    <dgm:pt modelId="{9883DEE4-51F3-834F-A6D8-9E75D38EAFB2}" type="sibTrans" cxnId="{A3D27E16-FA85-E749-B90D-9A27B26BE3CF}">
      <dgm:prSet/>
      <dgm:spPr/>
      <dgm:t>
        <a:bodyPr/>
        <a:lstStyle/>
        <a:p>
          <a:endParaRPr lang="de-DE"/>
        </a:p>
      </dgm:t>
    </dgm:pt>
    <dgm:pt modelId="{23A35BB5-D394-364C-9C0B-1BA3EFC23A42}">
      <dgm:prSet phldrT="[Text]"/>
      <dgm:spPr/>
      <dgm:t>
        <a:bodyPr/>
        <a:lstStyle/>
        <a:p>
          <a:r>
            <a:rPr lang="de-DE" err="1" smtClean="0"/>
            <a:t>Aarrhus</a:t>
          </a:r>
          <a:r>
            <a:rPr lang="de-DE" smtClean="0"/>
            <a:t> </a:t>
          </a:r>
          <a:r>
            <a:rPr lang="de-DE" err="1" smtClean="0"/>
            <a:t>convention</a:t>
          </a:r>
          <a:r>
            <a:rPr lang="de-DE" smtClean="0"/>
            <a:t> 1998</a:t>
          </a:r>
          <a:endParaRPr lang="de-DE"/>
        </a:p>
      </dgm:t>
    </dgm:pt>
    <dgm:pt modelId="{FF6283ED-93A0-6849-AF6F-E834EE621A56}" type="parTrans" cxnId="{7338E40F-C72B-6D40-9BC1-0862C117C075}">
      <dgm:prSet/>
      <dgm:spPr/>
      <dgm:t>
        <a:bodyPr/>
        <a:lstStyle/>
        <a:p>
          <a:endParaRPr lang="de-DE"/>
        </a:p>
      </dgm:t>
    </dgm:pt>
    <dgm:pt modelId="{9382BEC6-DC3C-B740-BD23-7F700992C867}" type="sibTrans" cxnId="{7338E40F-C72B-6D40-9BC1-0862C117C075}">
      <dgm:prSet/>
      <dgm:spPr/>
      <dgm:t>
        <a:bodyPr/>
        <a:lstStyle/>
        <a:p>
          <a:endParaRPr lang="de-DE"/>
        </a:p>
      </dgm:t>
    </dgm:pt>
    <dgm:pt modelId="{008FC03D-5AB6-BF43-8A60-EA8B16AB55D2}">
      <dgm:prSet phldrT="[Text]"/>
      <dgm:spPr/>
      <dgm:t>
        <a:bodyPr/>
        <a:lstStyle/>
        <a:p>
          <a:r>
            <a:rPr lang="de-DE" smtClean="0"/>
            <a:t>UNFCCC</a:t>
          </a:r>
        </a:p>
        <a:p>
          <a:r>
            <a:rPr lang="de-DE" smtClean="0"/>
            <a:t>1992</a:t>
          </a:r>
          <a:endParaRPr lang="de-DE"/>
        </a:p>
      </dgm:t>
    </dgm:pt>
    <dgm:pt modelId="{B70993D3-74EA-984B-A255-FC3F0F32C77D}" type="parTrans" cxnId="{46CF1336-882B-0D45-BE44-EE6865289D52}">
      <dgm:prSet/>
      <dgm:spPr/>
      <dgm:t>
        <a:bodyPr/>
        <a:lstStyle/>
        <a:p>
          <a:endParaRPr lang="de-DE"/>
        </a:p>
      </dgm:t>
    </dgm:pt>
    <dgm:pt modelId="{CAA857E4-6342-CF43-9551-EF3DD53B7D23}" type="sibTrans" cxnId="{46CF1336-882B-0D45-BE44-EE6865289D52}">
      <dgm:prSet/>
      <dgm:spPr/>
      <dgm:t>
        <a:bodyPr/>
        <a:lstStyle/>
        <a:p>
          <a:endParaRPr lang="de-DE"/>
        </a:p>
      </dgm:t>
    </dgm:pt>
    <dgm:pt modelId="{AA1E2B44-884F-204B-A37B-7F86776A7209}">
      <dgm:prSet phldrT="[Text]"/>
      <dgm:spPr/>
      <dgm:t>
        <a:bodyPr/>
        <a:lstStyle/>
        <a:p>
          <a:r>
            <a:rPr lang="de-DE" err="1" smtClean="0"/>
            <a:t>Espoo</a:t>
          </a:r>
          <a:r>
            <a:rPr lang="de-DE" smtClean="0"/>
            <a:t> </a:t>
          </a:r>
          <a:r>
            <a:rPr lang="de-DE" err="1" smtClean="0"/>
            <a:t>Convention</a:t>
          </a:r>
          <a:r>
            <a:rPr lang="de-DE" smtClean="0"/>
            <a:t> 1991</a:t>
          </a:r>
          <a:endParaRPr lang="de-DE"/>
        </a:p>
      </dgm:t>
    </dgm:pt>
    <dgm:pt modelId="{D379DD81-35AB-5A40-A40C-222DAA0BAC9B}" type="parTrans" cxnId="{19BDA2AE-EAD8-874A-B07B-93D93784EE7E}">
      <dgm:prSet/>
      <dgm:spPr/>
      <dgm:t>
        <a:bodyPr/>
        <a:lstStyle/>
        <a:p>
          <a:endParaRPr lang="de-DE"/>
        </a:p>
      </dgm:t>
    </dgm:pt>
    <dgm:pt modelId="{CF05B2BE-C45E-D440-9B54-A5D15F87F4FA}" type="sibTrans" cxnId="{19BDA2AE-EAD8-874A-B07B-93D93784EE7E}">
      <dgm:prSet/>
      <dgm:spPr/>
      <dgm:t>
        <a:bodyPr/>
        <a:lstStyle/>
        <a:p>
          <a:endParaRPr lang="de-DE"/>
        </a:p>
      </dgm:t>
    </dgm:pt>
    <dgm:pt modelId="{BFB49AD5-B2F4-E148-A710-FBB21C56C0E9}" type="pres">
      <dgm:prSet presAssocID="{D9AE8CE9-3A08-004B-B1AD-3AE047A659C9}" presName="Name0" presStyleCnt="0">
        <dgm:presLayoutVars>
          <dgm:dir/>
          <dgm:resizeHandles val="exact"/>
        </dgm:presLayoutVars>
      </dgm:prSet>
      <dgm:spPr/>
      <dgm:t>
        <a:bodyPr/>
        <a:lstStyle/>
        <a:p>
          <a:endParaRPr lang="de-DE"/>
        </a:p>
      </dgm:t>
    </dgm:pt>
    <dgm:pt modelId="{4AB8AA89-97B6-4C4E-A129-9FA95DE9EBAA}" type="pres">
      <dgm:prSet presAssocID="{D9AE8CE9-3A08-004B-B1AD-3AE047A659C9}" presName="arrow" presStyleLbl="bgShp" presStyleIdx="0" presStyleCnt="1"/>
      <dgm:spPr/>
    </dgm:pt>
    <dgm:pt modelId="{7A43F7C1-9FD0-BC47-BB08-B74325F8D45F}" type="pres">
      <dgm:prSet presAssocID="{D9AE8CE9-3A08-004B-B1AD-3AE047A659C9}" presName="points" presStyleCnt="0"/>
      <dgm:spPr/>
    </dgm:pt>
    <dgm:pt modelId="{A91962C7-E416-8E4D-AF66-565F00E75AC8}" type="pres">
      <dgm:prSet presAssocID="{9D22D505-9713-784F-B92E-D2DF4A40BC31}" presName="compositeA" presStyleCnt="0"/>
      <dgm:spPr/>
    </dgm:pt>
    <dgm:pt modelId="{31949388-39FE-434E-B204-7F6BC66D2373}" type="pres">
      <dgm:prSet presAssocID="{9D22D505-9713-784F-B92E-D2DF4A40BC31}" presName="textA" presStyleLbl="revTx" presStyleIdx="0" presStyleCnt="7" custScaleX="172501">
        <dgm:presLayoutVars>
          <dgm:bulletEnabled val="1"/>
        </dgm:presLayoutVars>
      </dgm:prSet>
      <dgm:spPr/>
      <dgm:t>
        <a:bodyPr/>
        <a:lstStyle/>
        <a:p>
          <a:endParaRPr lang="de-DE"/>
        </a:p>
      </dgm:t>
    </dgm:pt>
    <dgm:pt modelId="{D8C6F0DD-961F-764B-A956-404B9C06B4F3}" type="pres">
      <dgm:prSet presAssocID="{9D22D505-9713-784F-B92E-D2DF4A40BC31}" presName="circleA" presStyleLbl="node1" presStyleIdx="0" presStyleCnt="7"/>
      <dgm:spPr/>
    </dgm:pt>
    <dgm:pt modelId="{415E0BA5-DAAE-E643-B1A2-65D29FF037B7}" type="pres">
      <dgm:prSet presAssocID="{9D22D505-9713-784F-B92E-D2DF4A40BC31}" presName="spaceA" presStyleCnt="0"/>
      <dgm:spPr/>
    </dgm:pt>
    <dgm:pt modelId="{2C91B434-BC5E-A345-9392-94463450D671}" type="pres">
      <dgm:prSet presAssocID="{108295D1-C971-0C4F-BF2C-E508B6537AF5}" presName="space" presStyleCnt="0"/>
      <dgm:spPr/>
    </dgm:pt>
    <dgm:pt modelId="{62A650D8-30C9-374A-AEE0-3E14EFA6EEC8}" type="pres">
      <dgm:prSet presAssocID="{6648BD1A-0189-6C45-AF03-1604D40CF1FF}" presName="compositeB" presStyleCnt="0"/>
      <dgm:spPr/>
    </dgm:pt>
    <dgm:pt modelId="{FAC3483B-895B-9344-9725-F2772AB507FE}" type="pres">
      <dgm:prSet presAssocID="{6648BD1A-0189-6C45-AF03-1604D40CF1FF}" presName="textB" presStyleLbl="revTx" presStyleIdx="1" presStyleCnt="7">
        <dgm:presLayoutVars>
          <dgm:bulletEnabled val="1"/>
        </dgm:presLayoutVars>
      </dgm:prSet>
      <dgm:spPr/>
      <dgm:t>
        <a:bodyPr/>
        <a:lstStyle/>
        <a:p>
          <a:endParaRPr lang="de-DE"/>
        </a:p>
      </dgm:t>
    </dgm:pt>
    <dgm:pt modelId="{81207F11-0CB9-1243-B35E-329953985B38}" type="pres">
      <dgm:prSet presAssocID="{6648BD1A-0189-6C45-AF03-1604D40CF1FF}" presName="circleB" presStyleLbl="node1" presStyleIdx="1" presStyleCnt="7"/>
      <dgm:spPr/>
    </dgm:pt>
    <dgm:pt modelId="{1B476972-8375-5E45-842D-DCE4A4D01521}" type="pres">
      <dgm:prSet presAssocID="{6648BD1A-0189-6C45-AF03-1604D40CF1FF}" presName="spaceB" presStyleCnt="0"/>
      <dgm:spPr/>
    </dgm:pt>
    <dgm:pt modelId="{ACBE5EAE-C709-874A-A09A-AAA4835B080F}" type="pres">
      <dgm:prSet presAssocID="{6EE19A12-C43F-7A4F-AF4D-EF245445D3C2}" presName="space" presStyleCnt="0"/>
      <dgm:spPr/>
    </dgm:pt>
    <dgm:pt modelId="{880DEC3F-6194-464F-8069-DD95BD47C38A}" type="pres">
      <dgm:prSet presAssocID="{AA1E2B44-884F-204B-A37B-7F86776A7209}" presName="compositeA" presStyleCnt="0"/>
      <dgm:spPr/>
    </dgm:pt>
    <dgm:pt modelId="{92B554D4-3BE8-D54B-97B5-59A921ACA93B}" type="pres">
      <dgm:prSet presAssocID="{AA1E2B44-884F-204B-A37B-7F86776A7209}" presName="textA" presStyleLbl="revTx" presStyleIdx="2" presStyleCnt="7">
        <dgm:presLayoutVars>
          <dgm:bulletEnabled val="1"/>
        </dgm:presLayoutVars>
      </dgm:prSet>
      <dgm:spPr/>
      <dgm:t>
        <a:bodyPr/>
        <a:lstStyle/>
        <a:p>
          <a:endParaRPr lang="de-DE"/>
        </a:p>
      </dgm:t>
    </dgm:pt>
    <dgm:pt modelId="{78D3A03F-D21D-374D-8E37-D8D93F1EF58B}" type="pres">
      <dgm:prSet presAssocID="{AA1E2B44-884F-204B-A37B-7F86776A7209}" presName="circleA" presStyleLbl="node1" presStyleIdx="2" presStyleCnt="7"/>
      <dgm:spPr/>
    </dgm:pt>
    <dgm:pt modelId="{812AE03F-C585-FA46-B500-69F3B4D6CF63}" type="pres">
      <dgm:prSet presAssocID="{AA1E2B44-884F-204B-A37B-7F86776A7209}" presName="spaceA" presStyleCnt="0"/>
      <dgm:spPr/>
    </dgm:pt>
    <dgm:pt modelId="{D2E72257-B4C7-5645-B9E8-5E0C684ABABB}" type="pres">
      <dgm:prSet presAssocID="{CF05B2BE-C45E-D440-9B54-A5D15F87F4FA}" presName="space" presStyleCnt="0"/>
      <dgm:spPr/>
    </dgm:pt>
    <dgm:pt modelId="{A66826F5-BA69-B04F-905E-2A9A8627AC9D}" type="pres">
      <dgm:prSet presAssocID="{8AA3DB2D-06BC-8B46-A5A2-57F501D7EFD8}" presName="compositeB" presStyleCnt="0"/>
      <dgm:spPr/>
    </dgm:pt>
    <dgm:pt modelId="{55209020-09F8-EB40-B17F-722842016552}" type="pres">
      <dgm:prSet presAssocID="{8AA3DB2D-06BC-8B46-A5A2-57F501D7EFD8}" presName="textB" presStyleLbl="revTx" presStyleIdx="3" presStyleCnt="7">
        <dgm:presLayoutVars>
          <dgm:bulletEnabled val="1"/>
        </dgm:presLayoutVars>
      </dgm:prSet>
      <dgm:spPr/>
      <dgm:t>
        <a:bodyPr/>
        <a:lstStyle/>
        <a:p>
          <a:endParaRPr lang="de-DE"/>
        </a:p>
      </dgm:t>
    </dgm:pt>
    <dgm:pt modelId="{149BE68A-E704-1748-9139-FFB96480DE3B}" type="pres">
      <dgm:prSet presAssocID="{8AA3DB2D-06BC-8B46-A5A2-57F501D7EFD8}" presName="circleB" presStyleLbl="node1" presStyleIdx="3" presStyleCnt="7"/>
      <dgm:spPr/>
    </dgm:pt>
    <dgm:pt modelId="{A9F64DFC-CDE4-D443-85B2-71613E2ECC4C}" type="pres">
      <dgm:prSet presAssocID="{8AA3DB2D-06BC-8B46-A5A2-57F501D7EFD8}" presName="spaceB" presStyleCnt="0"/>
      <dgm:spPr/>
    </dgm:pt>
    <dgm:pt modelId="{ADC04BCC-62E7-2743-AD0A-D313B8064F42}" type="pres">
      <dgm:prSet presAssocID="{E481F253-0E67-8F42-A445-DC14DB9464CB}" presName="space" presStyleCnt="0"/>
      <dgm:spPr/>
    </dgm:pt>
    <dgm:pt modelId="{D86E46F0-9984-8243-80CD-3500290EBF33}" type="pres">
      <dgm:prSet presAssocID="{008FC03D-5AB6-BF43-8A60-EA8B16AB55D2}" presName="compositeA" presStyleCnt="0"/>
      <dgm:spPr/>
    </dgm:pt>
    <dgm:pt modelId="{6BEE4798-6C9C-DC41-87BF-05CD40B54645}" type="pres">
      <dgm:prSet presAssocID="{008FC03D-5AB6-BF43-8A60-EA8B16AB55D2}" presName="textA" presStyleLbl="revTx" presStyleIdx="4" presStyleCnt="7">
        <dgm:presLayoutVars>
          <dgm:bulletEnabled val="1"/>
        </dgm:presLayoutVars>
      </dgm:prSet>
      <dgm:spPr/>
      <dgm:t>
        <a:bodyPr/>
        <a:lstStyle/>
        <a:p>
          <a:endParaRPr lang="de-DE"/>
        </a:p>
      </dgm:t>
    </dgm:pt>
    <dgm:pt modelId="{062F7F0D-BE10-C747-8F51-EB13158CA6EE}" type="pres">
      <dgm:prSet presAssocID="{008FC03D-5AB6-BF43-8A60-EA8B16AB55D2}" presName="circleA" presStyleLbl="node1" presStyleIdx="4" presStyleCnt="7"/>
      <dgm:spPr/>
    </dgm:pt>
    <dgm:pt modelId="{614C7CFB-8740-7949-89A2-4879509CCAA5}" type="pres">
      <dgm:prSet presAssocID="{008FC03D-5AB6-BF43-8A60-EA8B16AB55D2}" presName="spaceA" presStyleCnt="0"/>
      <dgm:spPr/>
    </dgm:pt>
    <dgm:pt modelId="{D4553653-D574-5D40-B536-E3AE7B9911F2}" type="pres">
      <dgm:prSet presAssocID="{CAA857E4-6342-CF43-9551-EF3DD53B7D23}" presName="space" presStyleCnt="0"/>
      <dgm:spPr/>
    </dgm:pt>
    <dgm:pt modelId="{6258108B-1BCF-9849-BEBF-27C574AD191F}" type="pres">
      <dgm:prSet presAssocID="{584E18CD-B8E8-FC41-BE0A-EBFB21BFC2A4}" presName="compositeB" presStyleCnt="0"/>
      <dgm:spPr/>
    </dgm:pt>
    <dgm:pt modelId="{25F4D8F3-A1DC-2B41-8911-C34132780825}" type="pres">
      <dgm:prSet presAssocID="{584E18CD-B8E8-FC41-BE0A-EBFB21BFC2A4}" presName="textB" presStyleLbl="revTx" presStyleIdx="5" presStyleCnt="7">
        <dgm:presLayoutVars>
          <dgm:bulletEnabled val="1"/>
        </dgm:presLayoutVars>
      </dgm:prSet>
      <dgm:spPr/>
      <dgm:t>
        <a:bodyPr/>
        <a:lstStyle/>
        <a:p>
          <a:endParaRPr lang="de-DE"/>
        </a:p>
      </dgm:t>
    </dgm:pt>
    <dgm:pt modelId="{BF2C54EE-8E66-F24E-8346-93DED1828B82}" type="pres">
      <dgm:prSet presAssocID="{584E18CD-B8E8-FC41-BE0A-EBFB21BFC2A4}" presName="circleB" presStyleLbl="node1" presStyleIdx="5" presStyleCnt="7"/>
      <dgm:spPr/>
    </dgm:pt>
    <dgm:pt modelId="{C7C74C1E-2D0A-004F-B575-9A23BA22F1F3}" type="pres">
      <dgm:prSet presAssocID="{584E18CD-B8E8-FC41-BE0A-EBFB21BFC2A4}" presName="spaceB" presStyleCnt="0"/>
      <dgm:spPr/>
    </dgm:pt>
    <dgm:pt modelId="{6054F894-BFE3-3C41-BA89-F7D70A1EB46B}" type="pres">
      <dgm:prSet presAssocID="{9883DEE4-51F3-834F-A6D8-9E75D38EAFB2}" presName="space" presStyleCnt="0"/>
      <dgm:spPr/>
    </dgm:pt>
    <dgm:pt modelId="{EF17BDC5-198B-E744-8E87-AEA4FB943DAE}" type="pres">
      <dgm:prSet presAssocID="{23A35BB5-D394-364C-9C0B-1BA3EFC23A42}" presName="compositeA" presStyleCnt="0"/>
      <dgm:spPr/>
    </dgm:pt>
    <dgm:pt modelId="{99AA7C78-55A6-6B42-B7FA-A034C880D473}" type="pres">
      <dgm:prSet presAssocID="{23A35BB5-D394-364C-9C0B-1BA3EFC23A42}" presName="textA" presStyleLbl="revTx" presStyleIdx="6" presStyleCnt="7">
        <dgm:presLayoutVars>
          <dgm:bulletEnabled val="1"/>
        </dgm:presLayoutVars>
      </dgm:prSet>
      <dgm:spPr/>
      <dgm:t>
        <a:bodyPr/>
        <a:lstStyle/>
        <a:p>
          <a:endParaRPr lang="de-DE"/>
        </a:p>
      </dgm:t>
    </dgm:pt>
    <dgm:pt modelId="{8CC3289B-D201-1142-8BEC-5230E8FF2068}" type="pres">
      <dgm:prSet presAssocID="{23A35BB5-D394-364C-9C0B-1BA3EFC23A42}" presName="circleA" presStyleLbl="node1" presStyleIdx="6" presStyleCnt="7"/>
      <dgm:spPr/>
    </dgm:pt>
    <dgm:pt modelId="{76C1A374-1C1C-8E42-92E9-C7DF3924EB74}" type="pres">
      <dgm:prSet presAssocID="{23A35BB5-D394-364C-9C0B-1BA3EFC23A42}" presName="spaceA" presStyleCnt="0"/>
      <dgm:spPr/>
    </dgm:pt>
  </dgm:ptLst>
  <dgm:cxnLst>
    <dgm:cxn modelId="{4AE6F90B-4EC3-3E46-A7DB-095AFC4C4FCB}" type="presOf" srcId="{AA1E2B44-884F-204B-A37B-7F86776A7209}" destId="{92B554D4-3BE8-D54B-97B5-59A921ACA93B}" srcOrd="0" destOrd="0" presId="urn:microsoft.com/office/officeart/2005/8/layout/hProcess11"/>
    <dgm:cxn modelId="{42927672-79AB-C040-990A-693385942106}" type="presOf" srcId="{9D22D505-9713-784F-B92E-D2DF4A40BC31}" destId="{31949388-39FE-434E-B204-7F6BC66D2373}" srcOrd="0" destOrd="0" presId="urn:microsoft.com/office/officeart/2005/8/layout/hProcess11"/>
    <dgm:cxn modelId="{46CF1336-882B-0D45-BE44-EE6865289D52}" srcId="{D9AE8CE9-3A08-004B-B1AD-3AE047A659C9}" destId="{008FC03D-5AB6-BF43-8A60-EA8B16AB55D2}" srcOrd="4" destOrd="0" parTransId="{B70993D3-74EA-984B-A255-FC3F0F32C77D}" sibTransId="{CAA857E4-6342-CF43-9551-EF3DD53B7D23}"/>
    <dgm:cxn modelId="{303B8AE1-844E-A040-AD73-F67372123B61}" type="presOf" srcId="{23A35BB5-D394-364C-9C0B-1BA3EFC23A42}" destId="{99AA7C78-55A6-6B42-B7FA-A034C880D473}" srcOrd="0" destOrd="0" presId="urn:microsoft.com/office/officeart/2005/8/layout/hProcess11"/>
    <dgm:cxn modelId="{DC486955-BE65-7848-9F74-339875A79912}" type="presOf" srcId="{D9AE8CE9-3A08-004B-B1AD-3AE047A659C9}" destId="{BFB49AD5-B2F4-E148-A710-FBB21C56C0E9}" srcOrd="0" destOrd="0" presId="urn:microsoft.com/office/officeart/2005/8/layout/hProcess11"/>
    <dgm:cxn modelId="{6594EF4C-5D8B-DF44-9BD4-E85FEFE6C8AE}" type="presOf" srcId="{6648BD1A-0189-6C45-AF03-1604D40CF1FF}" destId="{FAC3483B-895B-9344-9725-F2772AB507FE}" srcOrd="0" destOrd="0" presId="urn:microsoft.com/office/officeart/2005/8/layout/hProcess11"/>
    <dgm:cxn modelId="{7338E40F-C72B-6D40-9BC1-0862C117C075}" srcId="{D9AE8CE9-3A08-004B-B1AD-3AE047A659C9}" destId="{23A35BB5-D394-364C-9C0B-1BA3EFC23A42}" srcOrd="6" destOrd="0" parTransId="{FF6283ED-93A0-6849-AF6F-E834EE621A56}" sibTransId="{9382BEC6-DC3C-B740-BD23-7F700992C867}"/>
    <dgm:cxn modelId="{44D45E0D-695A-4243-8079-8EEF749A4C02}" srcId="{D9AE8CE9-3A08-004B-B1AD-3AE047A659C9}" destId="{6648BD1A-0189-6C45-AF03-1604D40CF1FF}" srcOrd="1" destOrd="0" parTransId="{87E1DDAC-3381-1E44-9A8E-3AD9205CB3A4}" sibTransId="{6EE19A12-C43F-7A4F-AF4D-EF245445D3C2}"/>
    <dgm:cxn modelId="{A3D27E16-FA85-E749-B90D-9A27B26BE3CF}" srcId="{D9AE8CE9-3A08-004B-B1AD-3AE047A659C9}" destId="{584E18CD-B8E8-FC41-BE0A-EBFB21BFC2A4}" srcOrd="5" destOrd="0" parTransId="{9EB7CD1E-5C7C-6142-BA49-D3F4799D56A5}" sibTransId="{9883DEE4-51F3-834F-A6D8-9E75D38EAFB2}"/>
    <dgm:cxn modelId="{41FF112A-5754-0D49-88A3-C42099CBEB17}" type="presOf" srcId="{8AA3DB2D-06BC-8B46-A5A2-57F501D7EFD8}" destId="{55209020-09F8-EB40-B17F-722842016552}" srcOrd="0" destOrd="0" presId="urn:microsoft.com/office/officeart/2005/8/layout/hProcess11"/>
    <dgm:cxn modelId="{9E0F2E9D-DB96-0141-A152-36D48A4405C2}" type="presOf" srcId="{584E18CD-B8E8-FC41-BE0A-EBFB21BFC2A4}" destId="{25F4D8F3-A1DC-2B41-8911-C34132780825}" srcOrd="0" destOrd="0" presId="urn:microsoft.com/office/officeart/2005/8/layout/hProcess11"/>
    <dgm:cxn modelId="{6E1C1092-5CDA-F443-88A4-DA6E229714BF}" srcId="{D9AE8CE9-3A08-004B-B1AD-3AE047A659C9}" destId="{8AA3DB2D-06BC-8B46-A5A2-57F501D7EFD8}" srcOrd="3" destOrd="0" parTransId="{8BB09C0B-44CC-2A46-8F5D-E6FDF6129CFD}" sibTransId="{E481F253-0E67-8F42-A445-DC14DB9464CB}"/>
    <dgm:cxn modelId="{E4507C93-13BE-914D-AD23-CDAB2F3BC085}" type="presOf" srcId="{008FC03D-5AB6-BF43-8A60-EA8B16AB55D2}" destId="{6BEE4798-6C9C-DC41-87BF-05CD40B54645}" srcOrd="0" destOrd="0" presId="urn:microsoft.com/office/officeart/2005/8/layout/hProcess11"/>
    <dgm:cxn modelId="{2689FF77-B92D-2A4B-A883-040381704878}" srcId="{D9AE8CE9-3A08-004B-B1AD-3AE047A659C9}" destId="{9D22D505-9713-784F-B92E-D2DF4A40BC31}" srcOrd="0" destOrd="0" parTransId="{DFF68850-E550-4D44-A931-9D1E0715EF4E}" sibTransId="{108295D1-C971-0C4F-BF2C-E508B6537AF5}"/>
    <dgm:cxn modelId="{19BDA2AE-EAD8-874A-B07B-93D93784EE7E}" srcId="{D9AE8CE9-3A08-004B-B1AD-3AE047A659C9}" destId="{AA1E2B44-884F-204B-A37B-7F86776A7209}" srcOrd="2" destOrd="0" parTransId="{D379DD81-35AB-5A40-A40C-222DAA0BAC9B}" sibTransId="{CF05B2BE-C45E-D440-9B54-A5D15F87F4FA}"/>
    <dgm:cxn modelId="{47A97FD8-C622-4D4D-86A5-29D80CB9879B}" type="presParOf" srcId="{BFB49AD5-B2F4-E148-A710-FBB21C56C0E9}" destId="{4AB8AA89-97B6-4C4E-A129-9FA95DE9EBAA}" srcOrd="0" destOrd="0" presId="urn:microsoft.com/office/officeart/2005/8/layout/hProcess11"/>
    <dgm:cxn modelId="{6561072C-372D-3548-B873-603DACDCBA8A}" type="presParOf" srcId="{BFB49AD5-B2F4-E148-A710-FBB21C56C0E9}" destId="{7A43F7C1-9FD0-BC47-BB08-B74325F8D45F}" srcOrd="1" destOrd="0" presId="urn:microsoft.com/office/officeart/2005/8/layout/hProcess11"/>
    <dgm:cxn modelId="{205846C0-15C0-B240-8626-64777CCA171F}" type="presParOf" srcId="{7A43F7C1-9FD0-BC47-BB08-B74325F8D45F}" destId="{A91962C7-E416-8E4D-AF66-565F00E75AC8}" srcOrd="0" destOrd="0" presId="urn:microsoft.com/office/officeart/2005/8/layout/hProcess11"/>
    <dgm:cxn modelId="{D982B177-FD12-8744-8FF0-9E95ABF4D5AF}" type="presParOf" srcId="{A91962C7-E416-8E4D-AF66-565F00E75AC8}" destId="{31949388-39FE-434E-B204-7F6BC66D2373}" srcOrd="0" destOrd="0" presId="urn:microsoft.com/office/officeart/2005/8/layout/hProcess11"/>
    <dgm:cxn modelId="{79A49D5C-57CB-8849-A847-DFC96F267030}" type="presParOf" srcId="{A91962C7-E416-8E4D-AF66-565F00E75AC8}" destId="{D8C6F0DD-961F-764B-A956-404B9C06B4F3}" srcOrd="1" destOrd="0" presId="urn:microsoft.com/office/officeart/2005/8/layout/hProcess11"/>
    <dgm:cxn modelId="{F3204A12-84AF-0947-8FBB-A9BFB42053A9}" type="presParOf" srcId="{A91962C7-E416-8E4D-AF66-565F00E75AC8}" destId="{415E0BA5-DAAE-E643-B1A2-65D29FF037B7}" srcOrd="2" destOrd="0" presId="urn:microsoft.com/office/officeart/2005/8/layout/hProcess11"/>
    <dgm:cxn modelId="{C76F77DA-16DB-FF41-99A7-E1D04D941D4A}" type="presParOf" srcId="{7A43F7C1-9FD0-BC47-BB08-B74325F8D45F}" destId="{2C91B434-BC5E-A345-9392-94463450D671}" srcOrd="1" destOrd="0" presId="urn:microsoft.com/office/officeart/2005/8/layout/hProcess11"/>
    <dgm:cxn modelId="{AF8F1709-D890-0949-B723-30B822738D26}" type="presParOf" srcId="{7A43F7C1-9FD0-BC47-BB08-B74325F8D45F}" destId="{62A650D8-30C9-374A-AEE0-3E14EFA6EEC8}" srcOrd="2" destOrd="0" presId="urn:microsoft.com/office/officeart/2005/8/layout/hProcess11"/>
    <dgm:cxn modelId="{91355B29-C020-6B4E-9765-D91B28133496}" type="presParOf" srcId="{62A650D8-30C9-374A-AEE0-3E14EFA6EEC8}" destId="{FAC3483B-895B-9344-9725-F2772AB507FE}" srcOrd="0" destOrd="0" presId="urn:microsoft.com/office/officeart/2005/8/layout/hProcess11"/>
    <dgm:cxn modelId="{33983DA9-187E-BF46-B842-C9B76BB3A58E}" type="presParOf" srcId="{62A650D8-30C9-374A-AEE0-3E14EFA6EEC8}" destId="{81207F11-0CB9-1243-B35E-329953985B38}" srcOrd="1" destOrd="0" presId="urn:microsoft.com/office/officeart/2005/8/layout/hProcess11"/>
    <dgm:cxn modelId="{E516545B-6762-D446-898D-332FA31891E3}" type="presParOf" srcId="{62A650D8-30C9-374A-AEE0-3E14EFA6EEC8}" destId="{1B476972-8375-5E45-842D-DCE4A4D01521}" srcOrd="2" destOrd="0" presId="urn:microsoft.com/office/officeart/2005/8/layout/hProcess11"/>
    <dgm:cxn modelId="{F76AB855-187B-DA41-983B-2A1829A42F2C}" type="presParOf" srcId="{7A43F7C1-9FD0-BC47-BB08-B74325F8D45F}" destId="{ACBE5EAE-C709-874A-A09A-AAA4835B080F}" srcOrd="3" destOrd="0" presId="urn:microsoft.com/office/officeart/2005/8/layout/hProcess11"/>
    <dgm:cxn modelId="{DD32FEBE-447C-3E44-AC1E-5394B0DE2859}" type="presParOf" srcId="{7A43F7C1-9FD0-BC47-BB08-B74325F8D45F}" destId="{880DEC3F-6194-464F-8069-DD95BD47C38A}" srcOrd="4" destOrd="0" presId="urn:microsoft.com/office/officeart/2005/8/layout/hProcess11"/>
    <dgm:cxn modelId="{6B787740-5506-4E40-B8CC-A1D58A8B5483}" type="presParOf" srcId="{880DEC3F-6194-464F-8069-DD95BD47C38A}" destId="{92B554D4-3BE8-D54B-97B5-59A921ACA93B}" srcOrd="0" destOrd="0" presId="urn:microsoft.com/office/officeart/2005/8/layout/hProcess11"/>
    <dgm:cxn modelId="{F9552893-B933-4140-9975-1EFFFCD4C93E}" type="presParOf" srcId="{880DEC3F-6194-464F-8069-DD95BD47C38A}" destId="{78D3A03F-D21D-374D-8E37-D8D93F1EF58B}" srcOrd="1" destOrd="0" presId="urn:microsoft.com/office/officeart/2005/8/layout/hProcess11"/>
    <dgm:cxn modelId="{E94497F6-74B2-3F4A-8EEC-B98583C54FF8}" type="presParOf" srcId="{880DEC3F-6194-464F-8069-DD95BD47C38A}" destId="{812AE03F-C585-FA46-B500-69F3B4D6CF63}" srcOrd="2" destOrd="0" presId="urn:microsoft.com/office/officeart/2005/8/layout/hProcess11"/>
    <dgm:cxn modelId="{C64B5DD8-6CA2-0640-A887-A4C44DDE691F}" type="presParOf" srcId="{7A43F7C1-9FD0-BC47-BB08-B74325F8D45F}" destId="{D2E72257-B4C7-5645-B9E8-5E0C684ABABB}" srcOrd="5" destOrd="0" presId="urn:microsoft.com/office/officeart/2005/8/layout/hProcess11"/>
    <dgm:cxn modelId="{6985A1AA-65FE-814C-B350-0C778CE533D4}" type="presParOf" srcId="{7A43F7C1-9FD0-BC47-BB08-B74325F8D45F}" destId="{A66826F5-BA69-B04F-905E-2A9A8627AC9D}" srcOrd="6" destOrd="0" presId="urn:microsoft.com/office/officeart/2005/8/layout/hProcess11"/>
    <dgm:cxn modelId="{8E2E74D8-21F2-6A44-AABF-2B9D2A8236AE}" type="presParOf" srcId="{A66826F5-BA69-B04F-905E-2A9A8627AC9D}" destId="{55209020-09F8-EB40-B17F-722842016552}" srcOrd="0" destOrd="0" presId="urn:microsoft.com/office/officeart/2005/8/layout/hProcess11"/>
    <dgm:cxn modelId="{14703E0A-7BE3-D842-A4C1-3A5E38625FE2}" type="presParOf" srcId="{A66826F5-BA69-B04F-905E-2A9A8627AC9D}" destId="{149BE68A-E704-1748-9139-FFB96480DE3B}" srcOrd="1" destOrd="0" presId="urn:microsoft.com/office/officeart/2005/8/layout/hProcess11"/>
    <dgm:cxn modelId="{B6464887-42F8-4247-8797-F4A7D3895073}" type="presParOf" srcId="{A66826F5-BA69-B04F-905E-2A9A8627AC9D}" destId="{A9F64DFC-CDE4-D443-85B2-71613E2ECC4C}" srcOrd="2" destOrd="0" presId="urn:microsoft.com/office/officeart/2005/8/layout/hProcess11"/>
    <dgm:cxn modelId="{30495C01-0A71-7F41-96CA-41BA630705F9}" type="presParOf" srcId="{7A43F7C1-9FD0-BC47-BB08-B74325F8D45F}" destId="{ADC04BCC-62E7-2743-AD0A-D313B8064F42}" srcOrd="7" destOrd="0" presId="urn:microsoft.com/office/officeart/2005/8/layout/hProcess11"/>
    <dgm:cxn modelId="{C67CAF23-8501-1645-942D-EF6B1D54AD6D}" type="presParOf" srcId="{7A43F7C1-9FD0-BC47-BB08-B74325F8D45F}" destId="{D86E46F0-9984-8243-80CD-3500290EBF33}" srcOrd="8" destOrd="0" presId="urn:microsoft.com/office/officeart/2005/8/layout/hProcess11"/>
    <dgm:cxn modelId="{EEB0EBAD-C959-3A48-ACB7-CF2E924A760F}" type="presParOf" srcId="{D86E46F0-9984-8243-80CD-3500290EBF33}" destId="{6BEE4798-6C9C-DC41-87BF-05CD40B54645}" srcOrd="0" destOrd="0" presId="urn:microsoft.com/office/officeart/2005/8/layout/hProcess11"/>
    <dgm:cxn modelId="{787EB648-CE04-5749-8144-FF69301ADF1F}" type="presParOf" srcId="{D86E46F0-9984-8243-80CD-3500290EBF33}" destId="{062F7F0D-BE10-C747-8F51-EB13158CA6EE}" srcOrd="1" destOrd="0" presId="urn:microsoft.com/office/officeart/2005/8/layout/hProcess11"/>
    <dgm:cxn modelId="{E679C3EC-B940-B541-A0F7-50EE1880F6D3}" type="presParOf" srcId="{D86E46F0-9984-8243-80CD-3500290EBF33}" destId="{614C7CFB-8740-7949-89A2-4879509CCAA5}" srcOrd="2" destOrd="0" presId="urn:microsoft.com/office/officeart/2005/8/layout/hProcess11"/>
    <dgm:cxn modelId="{FD38B6A9-7A79-F94A-96BF-9CC9482F9466}" type="presParOf" srcId="{7A43F7C1-9FD0-BC47-BB08-B74325F8D45F}" destId="{D4553653-D574-5D40-B536-E3AE7B9911F2}" srcOrd="9" destOrd="0" presId="urn:microsoft.com/office/officeart/2005/8/layout/hProcess11"/>
    <dgm:cxn modelId="{BE622272-2620-6441-B1DC-1685B5AD7377}" type="presParOf" srcId="{7A43F7C1-9FD0-BC47-BB08-B74325F8D45F}" destId="{6258108B-1BCF-9849-BEBF-27C574AD191F}" srcOrd="10" destOrd="0" presId="urn:microsoft.com/office/officeart/2005/8/layout/hProcess11"/>
    <dgm:cxn modelId="{2412EBA4-FF18-3045-AC13-7877AB55D44E}" type="presParOf" srcId="{6258108B-1BCF-9849-BEBF-27C574AD191F}" destId="{25F4D8F3-A1DC-2B41-8911-C34132780825}" srcOrd="0" destOrd="0" presId="urn:microsoft.com/office/officeart/2005/8/layout/hProcess11"/>
    <dgm:cxn modelId="{41965872-0451-E048-892F-6EAC9BA733F7}" type="presParOf" srcId="{6258108B-1BCF-9849-BEBF-27C574AD191F}" destId="{BF2C54EE-8E66-F24E-8346-93DED1828B82}" srcOrd="1" destOrd="0" presId="urn:microsoft.com/office/officeart/2005/8/layout/hProcess11"/>
    <dgm:cxn modelId="{24AB5FC9-93E1-5744-9567-4DC9551EB54B}" type="presParOf" srcId="{6258108B-1BCF-9849-BEBF-27C574AD191F}" destId="{C7C74C1E-2D0A-004F-B575-9A23BA22F1F3}" srcOrd="2" destOrd="0" presId="urn:microsoft.com/office/officeart/2005/8/layout/hProcess11"/>
    <dgm:cxn modelId="{F1A967E3-4F51-6145-ADCE-1ED4F44BBA3E}" type="presParOf" srcId="{7A43F7C1-9FD0-BC47-BB08-B74325F8D45F}" destId="{6054F894-BFE3-3C41-BA89-F7D70A1EB46B}" srcOrd="11" destOrd="0" presId="urn:microsoft.com/office/officeart/2005/8/layout/hProcess11"/>
    <dgm:cxn modelId="{7789FA48-CC0E-4947-9D54-D47DF16689DB}" type="presParOf" srcId="{7A43F7C1-9FD0-BC47-BB08-B74325F8D45F}" destId="{EF17BDC5-198B-E744-8E87-AEA4FB943DAE}" srcOrd="12" destOrd="0" presId="urn:microsoft.com/office/officeart/2005/8/layout/hProcess11"/>
    <dgm:cxn modelId="{AF004690-E275-8F4F-AB67-7836C0762843}" type="presParOf" srcId="{EF17BDC5-198B-E744-8E87-AEA4FB943DAE}" destId="{99AA7C78-55A6-6B42-B7FA-A034C880D473}" srcOrd="0" destOrd="0" presId="urn:microsoft.com/office/officeart/2005/8/layout/hProcess11"/>
    <dgm:cxn modelId="{C824D70E-A385-114B-A97F-20057C6CA025}" type="presParOf" srcId="{EF17BDC5-198B-E744-8E87-AEA4FB943DAE}" destId="{8CC3289B-D201-1142-8BEC-5230E8FF2068}" srcOrd="1" destOrd="0" presId="urn:microsoft.com/office/officeart/2005/8/layout/hProcess11"/>
    <dgm:cxn modelId="{8278E85D-A42A-2B43-BCE8-C494B69F5453}" type="presParOf" srcId="{EF17BDC5-198B-E744-8E87-AEA4FB943DAE}" destId="{76C1A374-1C1C-8E42-92E9-C7DF3924EB74}" srcOrd="2" destOrd="0" presId="urn:microsoft.com/office/officeart/2005/8/layout/hProcess1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9AE8CE9-3A08-004B-B1AD-3AE047A659C9}" type="doc">
      <dgm:prSet loTypeId="urn:microsoft.com/office/officeart/2005/8/layout/hProcess11" loCatId="" qsTypeId="urn:microsoft.com/office/officeart/2005/8/quickstyle/simple4" qsCatId="simple" csTypeId="urn:microsoft.com/office/officeart/2005/8/colors/accent1_2" csCatId="accent1" phldr="1"/>
      <dgm:spPr/>
      <dgm:t>
        <a:bodyPr/>
        <a:lstStyle/>
        <a:p>
          <a:endParaRPr lang="de-DE"/>
        </a:p>
      </dgm:t>
    </dgm:pt>
    <dgm:pt modelId="{9D22D505-9713-784F-B92E-D2DF4A40BC31}">
      <dgm:prSet phldrT="[Text]"/>
      <dgm:spPr/>
      <dgm:t>
        <a:bodyPr/>
        <a:lstStyle/>
        <a:p>
          <a:r>
            <a:rPr lang="de-DE" dirty="0" smtClean="0"/>
            <a:t>Rachel Carson </a:t>
          </a:r>
        </a:p>
        <a:p>
          <a:r>
            <a:rPr lang="de-DE" dirty="0" smtClean="0"/>
            <a:t>Silent spring</a:t>
          </a:r>
        </a:p>
        <a:p>
          <a:r>
            <a:rPr lang="de-DE" dirty="0" smtClean="0"/>
            <a:t>1969</a:t>
          </a:r>
          <a:endParaRPr lang="de-DE" dirty="0"/>
        </a:p>
      </dgm:t>
    </dgm:pt>
    <dgm:pt modelId="{DFF68850-E550-4D44-A931-9D1E0715EF4E}" type="parTrans" cxnId="{2689FF77-B92D-2A4B-A883-040381704878}">
      <dgm:prSet/>
      <dgm:spPr/>
      <dgm:t>
        <a:bodyPr/>
        <a:lstStyle/>
        <a:p>
          <a:endParaRPr lang="de-DE"/>
        </a:p>
      </dgm:t>
    </dgm:pt>
    <dgm:pt modelId="{108295D1-C971-0C4F-BF2C-E508B6537AF5}" type="sibTrans" cxnId="{2689FF77-B92D-2A4B-A883-040381704878}">
      <dgm:prSet/>
      <dgm:spPr/>
      <dgm:t>
        <a:bodyPr/>
        <a:lstStyle/>
        <a:p>
          <a:endParaRPr lang="de-DE"/>
        </a:p>
      </dgm:t>
    </dgm:pt>
    <dgm:pt modelId="{6648BD1A-0189-6C45-AF03-1604D40CF1FF}">
      <dgm:prSet phldrT="[Text]"/>
      <dgm:spPr/>
      <dgm:t>
        <a:bodyPr/>
        <a:lstStyle/>
        <a:p>
          <a:r>
            <a:rPr lang="de-DE" smtClean="0"/>
            <a:t>Stockholm </a:t>
          </a:r>
          <a:r>
            <a:rPr lang="de-CH" smtClean="0"/>
            <a:t>d</a:t>
          </a:r>
          <a:r>
            <a:rPr lang="en-US" err="1" smtClean="0"/>
            <a:t>eclaration</a:t>
          </a:r>
          <a:r>
            <a:rPr lang="en-US" smtClean="0"/>
            <a:t> 1979</a:t>
          </a:r>
          <a:endParaRPr lang="de-DE"/>
        </a:p>
      </dgm:t>
    </dgm:pt>
    <dgm:pt modelId="{87E1DDAC-3381-1E44-9A8E-3AD9205CB3A4}" type="parTrans" cxnId="{44D45E0D-695A-4243-8079-8EEF749A4C02}">
      <dgm:prSet/>
      <dgm:spPr/>
      <dgm:t>
        <a:bodyPr/>
        <a:lstStyle/>
        <a:p>
          <a:endParaRPr lang="de-DE"/>
        </a:p>
      </dgm:t>
    </dgm:pt>
    <dgm:pt modelId="{6EE19A12-C43F-7A4F-AF4D-EF245445D3C2}" type="sibTrans" cxnId="{44D45E0D-695A-4243-8079-8EEF749A4C02}">
      <dgm:prSet/>
      <dgm:spPr/>
      <dgm:t>
        <a:bodyPr/>
        <a:lstStyle/>
        <a:p>
          <a:endParaRPr lang="de-DE"/>
        </a:p>
      </dgm:t>
    </dgm:pt>
    <dgm:pt modelId="{8AA3DB2D-06BC-8B46-A5A2-57F501D7EFD8}">
      <dgm:prSet phldrT="[Text]"/>
      <dgm:spPr/>
      <dgm:t>
        <a:bodyPr/>
        <a:lstStyle/>
        <a:p>
          <a:r>
            <a:rPr lang="de-DE" smtClean="0"/>
            <a:t>Rio </a:t>
          </a:r>
          <a:r>
            <a:rPr lang="de-DE" err="1" smtClean="0"/>
            <a:t>declaration</a:t>
          </a:r>
          <a:r>
            <a:rPr lang="de-DE" smtClean="0"/>
            <a:t> 1992</a:t>
          </a:r>
          <a:endParaRPr lang="de-DE"/>
        </a:p>
      </dgm:t>
    </dgm:pt>
    <dgm:pt modelId="{8BB09C0B-44CC-2A46-8F5D-E6FDF6129CFD}" type="parTrans" cxnId="{6E1C1092-5CDA-F443-88A4-DA6E229714BF}">
      <dgm:prSet/>
      <dgm:spPr/>
      <dgm:t>
        <a:bodyPr/>
        <a:lstStyle/>
        <a:p>
          <a:endParaRPr lang="de-DE"/>
        </a:p>
      </dgm:t>
    </dgm:pt>
    <dgm:pt modelId="{E481F253-0E67-8F42-A445-DC14DB9464CB}" type="sibTrans" cxnId="{6E1C1092-5CDA-F443-88A4-DA6E229714BF}">
      <dgm:prSet/>
      <dgm:spPr/>
      <dgm:t>
        <a:bodyPr/>
        <a:lstStyle/>
        <a:p>
          <a:endParaRPr lang="de-DE"/>
        </a:p>
      </dgm:t>
    </dgm:pt>
    <dgm:pt modelId="{584E18CD-B8E8-FC41-BE0A-EBFB21BFC2A4}">
      <dgm:prSet phldrT="[Text]"/>
      <dgm:spPr/>
      <dgm:t>
        <a:bodyPr/>
        <a:lstStyle/>
        <a:p>
          <a:r>
            <a:rPr lang="de-DE" err="1" smtClean="0"/>
            <a:t>Ksentini</a:t>
          </a:r>
          <a:r>
            <a:rPr lang="de-DE" smtClean="0"/>
            <a:t> </a:t>
          </a:r>
          <a:r>
            <a:rPr lang="de-DE" err="1" smtClean="0"/>
            <a:t>report</a:t>
          </a:r>
          <a:r>
            <a:rPr lang="de-DE" smtClean="0"/>
            <a:t> 1994</a:t>
          </a:r>
          <a:endParaRPr lang="de-DE"/>
        </a:p>
      </dgm:t>
    </dgm:pt>
    <dgm:pt modelId="{9EB7CD1E-5C7C-6142-BA49-D3F4799D56A5}" type="parTrans" cxnId="{A3D27E16-FA85-E749-B90D-9A27B26BE3CF}">
      <dgm:prSet/>
      <dgm:spPr/>
      <dgm:t>
        <a:bodyPr/>
        <a:lstStyle/>
        <a:p>
          <a:endParaRPr lang="de-DE"/>
        </a:p>
      </dgm:t>
    </dgm:pt>
    <dgm:pt modelId="{9883DEE4-51F3-834F-A6D8-9E75D38EAFB2}" type="sibTrans" cxnId="{A3D27E16-FA85-E749-B90D-9A27B26BE3CF}">
      <dgm:prSet/>
      <dgm:spPr/>
      <dgm:t>
        <a:bodyPr/>
        <a:lstStyle/>
        <a:p>
          <a:endParaRPr lang="de-DE"/>
        </a:p>
      </dgm:t>
    </dgm:pt>
    <dgm:pt modelId="{23A35BB5-D394-364C-9C0B-1BA3EFC23A42}">
      <dgm:prSet phldrT="[Text]"/>
      <dgm:spPr/>
      <dgm:t>
        <a:bodyPr/>
        <a:lstStyle/>
        <a:p>
          <a:r>
            <a:rPr lang="de-DE" err="1" smtClean="0"/>
            <a:t>Aarrhus</a:t>
          </a:r>
          <a:r>
            <a:rPr lang="de-DE" smtClean="0"/>
            <a:t> </a:t>
          </a:r>
          <a:r>
            <a:rPr lang="de-DE" err="1" smtClean="0"/>
            <a:t>convention</a:t>
          </a:r>
          <a:r>
            <a:rPr lang="de-DE" smtClean="0"/>
            <a:t> 1998</a:t>
          </a:r>
          <a:endParaRPr lang="de-DE"/>
        </a:p>
      </dgm:t>
    </dgm:pt>
    <dgm:pt modelId="{FF6283ED-93A0-6849-AF6F-E834EE621A56}" type="parTrans" cxnId="{7338E40F-C72B-6D40-9BC1-0862C117C075}">
      <dgm:prSet/>
      <dgm:spPr/>
      <dgm:t>
        <a:bodyPr/>
        <a:lstStyle/>
        <a:p>
          <a:endParaRPr lang="de-DE"/>
        </a:p>
      </dgm:t>
    </dgm:pt>
    <dgm:pt modelId="{9382BEC6-DC3C-B740-BD23-7F700992C867}" type="sibTrans" cxnId="{7338E40F-C72B-6D40-9BC1-0862C117C075}">
      <dgm:prSet/>
      <dgm:spPr/>
      <dgm:t>
        <a:bodyPr/>
        <a:lstStyle/>
        <a:p>
          <a:endParaRPr lang="de-DE"/>
        </a:p>
      </dgm:t>
    </dgm:pt>
    <dgm:pt modelId="{008FC03D-5AB6-BF43-8A60-EA8B16AB55D2}">
      <dgm:prSet phldrT="[Text]"/>
      <dgm:spPr/>
      <dgm:t>
        <a:bodyPr/>
        <a:lstStyle/>
        <a:p>
          <a:r>
            <a:rPr lang="de-DE" smtClean="0"/>
            <a:t>UNFCCC</a:t>
          </a:r>
        </a:p>
        <a:p>
          <a:r>
            <a:rPr lang="de-DE" smtClean="0"/>
            <a:t>1992</a:t>
          </a:r>
          <a:endParaRPr lang="de-DE"/>
        </a:p>
      </dgm:t>
    </dgm:pt>
    <dgm:pt modelId="{B70993D3-74EA-984B-A255-FC3F0F32C77D}" type="parTrans" cxnId="{46CF1336-882B-0D45-BE44-EE6865289D52}">
      <dgm:prSet/>
      <dgm:spPr/>
      <dgm:t>
        <a:bodyPr/>
        <a:lstStyle/>
        <a:p>
          <a:endParaRPr lang="de-DE"/>
        </a:p>
      </dgm:t>
    </dgm:pt>
    <dgm:pt modelId="{CAA857E4-6342-CF43-9551-EF3DD53B7D23}" type="sibTrans" cxnId="{46CF1336-882B-0D45-BE44-EE6865289D52}">
      <dgm:prSet/>
      <dgm:spPr/>
      <dgm:t>
        <a:bodyPr/>
        <a:lstStyle/>
        <a:p>
          <a:endParaRPr lang="de-DE"/>
        </a:p>
      </dgm:t>
    </dgm:pt>
    <dgm:pt modelId="{AA1E2B44-884F-204B-A37B-7F86776A7209}">
      <dgm:prSet phldrT="[Text]"/>
      <dgm:spPr/>
      <dgm:t>
        <a:bodyPr/>
        <a:lstStyle/>
        <a:p>
          <a:r>
            <a:rPr lang="de-DE" err="1" smtClean="0"/>
            <a:t>Espoo</a:t>
          </a:r>
          <a:r>
            <a:rPr lang="de-DE" smtClean="0"/>
            <a:t> </a:t>
          </a:r>
          <a:r>
            <a:rPr lang="de-DE" err="1" smtClean="0"/>
            <a:t>Convention</a:t>
          </a:r>
          <a:r>
            <a:rPr lang="de-DE" smtClean="0"/>
            <a:t> 1991</a:t>
          </a:r>
          <a:endParaRPr lang="de-DE"/>
        </a:p>
      </dgm:t>
    </dgm:pt>
    <dgm:pt modelId="{D379DD81-35AB-5A40-A40C-222DAA0BAC9B}" type="parTrans" cxnId="{19BDA2AE-EAD8-874A-B07B-93D93784EE7E}">
      <dgm:prSet/>
      <dgm:spPr/>
      <dgm:t>
        <a:bodyPr/>
        <a:lstStyle/>
        <a:p>
          <a:endParaRPr lang="de-DE"/>
        </a:p>
      </dgm:t>
    </dgm:pt>
    <dgm:pt modelId="{CF05B2BE-C45E-D440-9B54-A5D15F87F4FA}" type="sibTrans" cxnId="{19BDA2AE-EAD8-874A-B07B-93D93784EE7E}">
      <dgm:prSet/>
      <dgm:spPr/>
      <dgm:t>
        <a:bodyPr/>
        <a:lstStyle/>
        <a:p>
          <a:endParaRPr lang="de-DE"/>
        </a:p>
      </dgm:t>
    </dgm:pt>
    <dgm:pt modelId="{BFB49AD5-B2F4-E148-A710-FBB21C56C0E9}" type="pres">
      <dgm:prSet presAssocID="{D9AE8CE9-3A08-004B-B1AD-3AE047A659C9}" presName="Name0" presStyleCnt="0">
        <dgm:presLayoutVars>
          <dgm:dir/>
          <dgm:resizeHandles val="exact"/>
        </dgm:presLayoutVars>
      </dgm:prSet>
      <dgm:spPr/>
      <dgm:t>
        <a:bodyPr/>
        <a:lstStyle/>
        <a:p>
          <a:endParaRPr lang="de-DE"/>
        </a:p>
      </dgm:t>
    </dgm:pt>
    <dgm:pt modelId="{4AB8AA89-97B6-4C4E-A129-9FA95DE9EBAA}" type="pres">
      <dgm:prSet presAssocID="{D9AE8CE9-3A08-004B-B1AD-3AE047A659C9}" presName="arrow" presStyleLbl="bgShp" presStyleIdx="0" presStyleCnt="1"/>
      <dgm:spPr/>
    </dgm:pt>
    <dgm:pt modelId="{7A43F7C1-9FD0-BC47-BB08-B74325F8D45F}" type="pres">
      <dgm:prSet presAssocID="{D9AE8CE9-3A08-004B-B1AD-3AE047A659C9}" presName="points" presStyleCnt="0"/>
      <dgm:spPr/>
    </dgm:pt>
    <dgm:pt modelId="{A91962C7-E416-8E4D-AF66-565F00E75AC8}" type="pres">
      <dgm:prSet presAssocID="{9D22D505-9713-784F-B92E-D2DF4A40BC31}" presName="compositeA" presStyleCnt="0"/>
      <dgm:spPr/>
    </dgm:pt>
    <dgm:pt modelId="{31949388-39FE-434E-B204-7F6BC66D2373}" type="pres">
      <dgm:prSet presAssocID="{9D22D505-9713-784F-B92E-D2DF4A40BC31}" presName="textA" presStyleLbl="revTx" presStyleIdx="0" presStyleCnt="7" custScaleX="172501">
        <dgm:presLayoutVars>
          <dgm:bulletEnabled val="1"/>
        </dgm:presLayoutVars>
      </dgm:prSet>
      <dgm:spPr/>
      <dgm:t>
        <a:bodyPr/>
        <a:lstStyle/>
        <a:p>
          <a:endParaRPr lang="de-DE"/>
        </a:p>
      </dgm:t>
    </dgm:pt>
    <dgm:pt modelId="{D8C6F0DD-961F-764B-A956-404B9C06B4F3}" type="pres">
      <dgm:prSet presAssocID="{9D22D505-9713-784F-B92E-D2DF4A40BC31}" presName="circleA" presStyleLbl="node1" presStyleIdx="0" presStyleCnt="7"/>
      <dgm:spPr/>
    </dgm:pt>
    <dgm:pt modelId="{415E0BA5-DAAE-E643-B1A2-65D29FF037B7}" type="pres">
      <dgm:prSet presAssocID="{9D22D505-9713-784F-B92E-D2DF4A40BC31}" presName="spaceA" presStyleCnt="0"/>
      <dgm:spPr/>
    </dgm:pt>
    <dgm:pt modelId="{2C91B434-BC5E-A345-9392-94463450D671}" type="pres">
      <dgm:prSet presAssocID="{108295D1-C971-0C4F-BF2C-E508B6537AF5}" presName="space" presStyleCnt="0"/>
      <dgm:spPr/>
    </dgm:pt>
    <dgm:pt modelId="{62A650D8-30C9-374A-AEE0-3E14EFA6EEC8}" type="pres">
      <dgm:prSet presAssocID="{6648BD1A-0189-6C45-AF03-1604D40CF1FF}" presName="compositeB" presStyleCnt="0"/>
      <dgm:spPr/>
    </dgm:pt>
    <dgm:pt modelId="{FAC3483B-895B-9344-9725-F2772AB507FE}" type="pres">
      <dgm:prSet presAssocID="{6648BD1A-0189-6C45-AF03-1604D40CF1FF}" presName="textB" presStyleLbl="revTx" presStyleIdx="1" presStyleCnt="7">
        <dgm:presLayoutVars>
          <dgm:bulletEnabled val="1"/>
        </dgm:presLayoutVars>
      </dgm:prSet>
      <dgm:spPr/>
      <dgm:t>
        <a:bodyPr/>
        <a:lstStyle/>
        <a:p>
          <a:endParaRPr lang="de-DE"/>
        </a:p>
      </dgm:t>
    </dgm:pt>
    <dgm:pt modelId="{81207F11-0CB9-1243-B35E-329953985B38}" type="pres">
      <dgm:prSet presAssocID="{6648BD1A-0189-6C45-AF03-1604D40CF1FF}" presName="circleB" presStyleLbl="node1" presStyleIdx="1" presStyleCnt="7"/>
      <dgm:spPr/>
    </dgm:pt>
    <dgm:pt modelId="{1B476972-8375-5E45-842D-DCE4A4D01521}" type="pres">
      <dgm:prSet presAssocID="{6648BD1A-0189-6C45-AF03-1604D40CF1FF}" presName="spaceB" presStyleCnt="0"/>
      <dgm:spPr/>
    </dgm:pt>
    <dgm:pt modelId="{ACBE5EAE-C709-874A-A09A-AAA4835B080F}" type="pres">
      <dgm:prSet presAssocID="{6EE19A12-C43F-7A4F-AF4D-EF245445D3C2}" presName="space" presStyleCnt="0"/>
      <dgm:spPr/>
    </dgm:pt>
    <dgm:pt modelId="{880DEC3F-6194-464F-8069-DD95BD47C38A}" type="pres">
      <dgm:prSet presAssocID="{AA1E2B44-884F-204B-A37B-7F86776A7209}" presName="compositeA" presStyleCnt="0"/>
      <dgm:spPr/>
    </dgm:pt>
    <dgm:pt modelId="{92B554D4-3BE8-D54B-97B5-59A921ACA93B}" type="pres">
      <dgm:prSet presAssocID="{AA1E2B44-884F-204B-A37B-7F86776A7209}" presName="textA" presStyleLbl="revTx" presStyleIdx="2" presStyleCnt="7">
        <dgm:presLayoutVars>
          <dgm:bulletEnabled val="1"/>
        </dgm:presLayoutVars>
      </dgm:prSet>
      <dgm:spPr/>
      <dgm:t>
        <a:bodyPr/>
        <a:lstStyle/>
        <a:p>
          <a:endParaRPr lang="de-DE"/>
        </a:p>
      </dgm:t>
    </dgm:pt>
    <dgm:pt modelId="{78D3A03F-D21D-374D-8E37-D8D93F1EF58B}" type="pres">
      <dgm:prSet presAssocID="{AA1E2B44-884F-204B-A37B-7F86776A7209}" presName="circleA" presStyleLbl="node1" presStyleIdx="2" presStyleCnt="7"/>
      <dgm:spPr/>
    </dgm:pt>
    <dgm:pt modelId="{812AE03F-C585-FA46-B500-69F3B4D6CF63}" type="pres">
      <dgm:prSet presAssocID="{AA1E2B44-884F-204B-A37B-7F86776A7209}" presName="spaceA" presStyleCnt="0"/>
      <dgm:spPr/>
    </dgm:pt>
    <dgm:pt modelId="{D2E72257-B4C7-5645-B9E8-5E0C684ABABB}" type="pres">
      <dgm:prSet presAssocID="{CF05B2BE-C45E-D440-9B54-A5D15F87F4FA}" presName="space" presStyleCnt="0"/>
      <dgm:spPr/>
    </dgm:pt>
    <dgm:pt modelId="{A66826F5-BA69-B04F-905E-2A9A8627AC9D}" type="pres">
      <dgm:prSet presAssocID="{8AA3DB2D-06BC-8B46-A5A2-57F501D7EFD8}" presName="compositeB" presStyleCnt="0"/>
      <dgm:spPr/>
    </dgm:pt>
    <dgm:pt modelId="{55209020-09F8-EB40-B17F-722842016552}" type="pres">
      <dgm:prSet presAssocID="{8AA3DB2D-06BC-8B46-A5A2-57F501D7EFD8}" presName="textB" presStyleLbl="revTx" presStyleIdx="3" presStyleCnt="7">
        <dgm:presLayoutVars>
          <dgm:bulletEnabled val="1"/>
        </dgm:presLayoutVars>
      </dgm:prSet>
      <dgm:spPr/>
      <dgm:t>
        <a:bodyPr/>
        <a:lstStyle/>
        <a:p>
          <a:endParaRPr lang="de-DE"/>
        </a:p>
      </dgm:t>
    </dgm:pt>
    <dgm:pt modelId="{149BE68A-E704-1748-9139-FFB96480DE3B}" type="pres">
      <dgm:prSet presAssocID="{8AA3DB2D-06BC-8B46-A5A2-57F501D7EFD8}" presName="circleB" presStyleLbl="node1" presStyleIdx="3" presStyleCnt="7"/>
      <dgm:spPr/>
    </dgm:pt>
    <dgm:pt modelId="{A9F64DFC-CDE4-D443-85B2-71613E2ECC4C}" type="pres">
      <dgm:prSet presAssocID="{8AA3DB2D-06BC-8B46-A5A2-57F501D7EFD8}" presName="spaceB" presStyleCnt="0"/>
      <dgm:spPr/>
    </dgm:pt>
    <dgm:pt modelId="{ADC04BCC-62E7-2743-AD0A-D313B8064F42}" type="pres">
      <dgm:prSet presAssocID="{E481F253-0E67-8F42-A445-DC14DB9464CB}" presName="space" presStyleCnt="0"/>
      <dgm:spPr/>
    </dgm:pt>
    <dgm:pt modelId="{D86E46F0-9984-8243-80CD-3500290EBF33}" type="pres">
      <dgm:prSet presAssocID="{008FC03D-5AB6-BF43-8A60-EA8B16AB55D2}" presName="compositeA" presStyleCnt="0"/>
      <dgm:spPr/>
    </dgm:pt>
    <dgm:pt modelId="{6BEE4798-6C9C-DC41-87BF-05CD40B54645}" type="pres">
      <dgm:prSet presAssocID="{008FC03D-5AB6-BF43-8A60-EA8B16AB55D2}" presName="textA" presStyleLbl="revTx" presStyleIdx="4" presStyleCnt="7">
        <dgm:presLayoutVars>
          <dgm:bulletEnabled val="1"/>
        </dgm:presLayoutVars>
      </dgm:prSet>
      <dgm:spPr/>
      <dgm:t>
        <a:bodyPr/>
        <a:lstStyle/>
        <a:p>
          <a:endParaRPr lang="de-DE"/>
        </a:p>
      </dgm:t>
    </dgm:pt>
    <dgm:pt modelId="{062F7F0D-BE10-C747-8F51-EB13158CA6EE}" type="pres">
      <dgm:prSet presAssocID="{008FC03D-5AB6-BF43-8A60-EA8B16AB55D2}" presName="circleA" presStyleLbl="node1" presStyleIdx="4" presStyleCnt="7"/>
      <dgm:spPr/>
    </dgm:pt>
    <dgm:pt modelId="{614C7CFB-8740-7949-89A2-4879509CCAA5}" type="pres">
      <dgm:prSet presAssocID="{008FC03D-5AB6-BF43-8A60-EA8B16AB55D2}" presName="spaceA" presStyleCnt="0"/>
      <dgm:spPr/>
    </dgm:pt>
    <dgm:pt modelId="{D4553653-D574-5D40-B536-E3AE7B9911F2}" type="pres">
      <dgm:prSet presAssocID="{CAA857E4-6342-CF43-9551-EF3DD53B7D23}" presName="space" presStyleCnt="0"/>
      <dgm:spPr/>
    </dgm:pt>
    <dgm:pt modelId="{6258108B-1BCF-9849-BEBF-27C574AD191F}" type="pres">
      <dgm:prSet presAssocID="{584E18CD-B8E8-FC41-BE0A-EBFB21BFC2A4}" presName="compositeB" presStyleCnt="0"/>
      <dgm:spPr/>
    </dgm:pt>
    <dgm:pt modelId="{25F4D8F3-A1DC-2B41-8911-C34132780825}" type="pres">
      <dgm:prSet presAssocID="{584E18CD-B8E8-FC41-BE0A-EBFB21BFC2A4}" presName="textB" presStyleLbl="revTx" presStyleIdx="5" presStyleCnt="7">
        <dgm:presLayoutVars>
          <dgm:bulletEnabled val="1"/>
        </dgm:presLayoutVars>
      </dgm:prSet>
      <dgm:spPr/>
      <dgm:t>
        <a:bodyPr/>
        <a:lstStyle/>
        <a:p>
          <a:endParaRPr lang="de-DE"/>
        </a:p>
      </dgm:t>
    </dgm:pt>
    <dgm:pt modelId="{BF2C54EE-8E66-F24E-8346-93DED1828B82}" type="pres">
      <dgm:prSet presAssocID="{584E18CD-B8E8-FC41-BE0A-EBFB21BFC2A4}" presName="circleB" presStyleLbl="node1" presStyleIdx="5" presStyleCnt="7"/>
      <dgm:spPr/>
    </dgm:pt>
    <dgm:pt modelId="{C7C74C1E-2D0A-004F-B575-9A23BA22F1F3}" type="pres">
      <dgm:prSet presAssocID="{584E18CD-B8E8-FC41-BE0A-EBFB21BFC2A4}" presName="spaceB" presStyleCnt="0"/>
      <dgm:spPr/>
    </dgm:pt>
    <dgm:pt modelId="{6054F894-BFE3-3C41-BA89-F7D70A1EB46B}" type="pres">
      <dgm:prSet presAssocID="{9883DEE4-51F3-834F-A6D8-9E75D38EAFB2}" presName="space" presStyleCnt="0"/>
      <dgm:spPr/>
    </dgm:pt>
    <dgm:pt modelId="{EF17BDC5-198B-E744-8E87-AEA4FB943DAE}" type="pres">
      <dgm:prSet presAssocID="{23A35BB5-D394-364C-9C0B-1BA3EFC23A42}" presName="compositeA" presStyleCnt="0"/>
      <dgm:spPr/>
    </dgm:pt>
    <dgm:pt modelId="{99AA7C78-55A6-6B42-B7FA-A034C880D473}" type="pres">
      <dgm:prSet presAssocID="{23A35BB5-D394-364C-9C0B-1BA3EFC23A42}" presName="textA" presStyleLbl="revTx" presStyleIdx="6" presStyleCnt="7">
        <dgm:presLayoutVars>
          <dgm:bulletEnabled val="1"/>
        </dgm:presLayoutVars>
      </dgm:prSet>
      <dgm:spPr/>
      <dgm:t>
        <a:bodyPr/>
        <a:lstStyle/>
        <a:p>
          <a:endParaRPr lang="de-DE"/>
        </a:p>
      </dgm:t>
    </dgm:pt>
    <dgm:pt modelId="{8CC3289B-D201-1142-8BEC-5230E8FF2068}" type="pres">
      <dgm:prSet presAssocID="{23A35BB5-D394-364C-9C0B-1BA3EFC23A42}" presName="circleA" presStyleLbl="node1" presStyleIdx="6" presStyleCnt="7"/>
      <dgm:spPr/>
    </dgm:pt>
    <dgm:pt modelId="{76C1A374-1C1C-8E42-92E9-C7DF3924EB74}" type="pres">
      <dgm:prSet presAssocID="{23A35BB5-D394-364C-9C0B-1BA3EFC23A42}" presName="spaceA" presStyleCnt="0"/>
      <dgm:spPr/>
    </dgm:pt>
  </dgm:ptLst>
  <dgm:cxnLst>
    <dgm:cxn modelId="{425608BB-6F8E-954E-BC0E-7B14CB94EF8E}" type="presOf" srcId="{8AA3DB2D-06BC-8B46-A5A2-57F501D7EFD8}" destId="{55209020-09F8-EB40-B17F-722842016552}" srcOrd="0" destOrd="0" presId="urn:microsoft.com/office/officeart/2005/8/layout/hProcess11"/>
    <dgm:cxn modelId="{46CF1336-882B-0D45-BE44-EE6865289D52}" srcId="{D9AE8CE9-3A08-004B-B1AD-3AE047A659C9}" destId="{008FC03D-5AB6-BF43-8A60-EA8B16AB55D2}" srcOrd="4" destOrd="0" parTransId="{B70993D3-74EA-984B-A255-FC3F0F32C77D}" sibTransId="{CAA857E4-6342-CF43-9551-EF3DD53B7D23}"/>
    <dgm:cxn modelId="{806B4B33-FFC9-AD47-8717-6247F46A36BF}" type="presOf" srcId="{584E18CD-B8E8-FC41-BE0A-EBFB21BFC2A4}" destId="{25F4D8F3-A1DC-2B41-8911-C34132780825}" srcOrd="0" destOrd="0" presId="urn:microsoft.com/office/officeart/2005/8/layout/hProcess11"/>
    <dgm:cxn modelId="{40F272D6-1CFE-9549-B13B-96B08E9465A6}" type="presOf" srcId="{008FC03D-5AB6-BF43-8A60-EA8B16AB55D2}" destId="{6BEE4798-6C9C-DC41-87BF-05CD40B54645}" srcOrd="0" destOrd="0" presId="urn:microsoft.com/office/officeart/2005/8/layout/hProcess11"/>
    <dgm:cxn modelId="{C672882D-4D96-7B4B-A85B-D849DBEE0737}" type="presOf" srcId="{D9AE8CE9-3A08-004B-B1AD-3AE047A659C9}" destId="{BFB49AD5-B2F4-E148-A710-FBB21C56C0E9}" srcOrd="0" destOrd="0" presId="urn:microsoft.com/office/officeart/2005/8/layout/hProcess11"/>
    <dgm:cxn modelId="{FF00E837-BE24-9B45-8D74-FC5365BFA59C}" type="presOf" srcId="{23A35BB5-D394-364C-9C0B-1BA3EFC23A42}" destId="{99AA7C78-55A6-6B42-B7FA-A034C880D473}" srcOrd="0" destOrd="0" presId="urn:microsoft.com/office/officeart/2005/8/layout/hProcess11"/>
    <dgm:cxn modelId="{7338E40F-C72B-6D40-9BC1-0862C117C075}" srcId="{D9AE8CE9-3A08-004B-B1AD-3AE047A659C9}" destId="{23A35BB5-D394-364C-9C0B-1BA3EFC23A42}" srcOrd="6" destOrd="0" parTransId="{FF6283ED-93A0-6849-AF6F-E834EE621A56}" sibTransId="{9382BEC6-DC3C-B740-BD23-7F700992C867}"/>
    <dgm:cxn modelId="{44D45E0D-695A-4243-8079-8EEF749A4C02}" srcId="{D9AE8CE9-3A08-004B-B1AD-3AE047A659C9}" destId="{6648BD1A-0189-6C45-AF03-1604D40CF1FF}" srcOrd="1" destOrd="0" parTransId="{87E1DDAC-3381-1E44-9A8E-3AD9205CB3A4}" sibTransId="{6EE19A12-C43F-7A4F-AF4D-EF245445D3C2}"/>
    <dgm:cxn modelId="{A3D27E16-FA85-E749-B90D-9A27B26BE3CF}" srcId="{D9AE8CE9-3A08-004B-B1AD-3AE047A659C9}" destId="{584E18CD-B8E8-FC41-BE0A-EBFB21BFC2A4}" srcOrd="5" destOrd="0" parTransId="{9EB7CD1E-5C7C-6142-BA49-D3F4799D56A5}" sibTransId="{9883DEE4-51F3-834F-A6D8-9E75D38EAFB2}"/>
    <dgm:cxn modelId="{6E1C1092-5CDA-F443-88A4-DA6E229714BF}" srcId="{D9AE8CE9-3A08-004B-B1AD-3AE047A659C9}" destId="{8AA3DB2D-06BC-8B46-A5A2-57F501D7EFD8}" srcOrd="3" destOrd="0" parTransId="{8BB09C0B-44CC-2A46-8F5D-E6FDF6129CFD}" sibTransId="{E481F253-0E67-8F42-A445-DC14DB9464CB}"/>
    <dgm:cxn modelId="{DCA75909-B15C-FA47-94B3-261783D423D0}" type="presOf" srcId="{6648BD1A-0189-6C45-AF03-1604D40CF1FF}" destId="{FAC3483B-895B-9344-9725-F2772AB507FE}" srcOrd="0" destOrd="0" presId="urn:microsoft.com/office/officeart/2005/8/layout/hProcess11"/>
    <dgm:cxn modelId="{77FB778A-C468-E243-A4EE-CAE869D2FE03}" type="presOf" srcId="{AA1E2B44-884F-204B-A37B-7F86776A7209}" destId="{92B554D4-3BE8-D54B-97B5-59A921ACA93B}" srcOrd="0" destOrd="0" presId="urn:microsoft.com/office/officeart/2005/8/layout/hProcess11"/>
    <dgm:cxn modelId="{B5D4709D-8474-6042-94D8-6E834C595E6D}" type="presOf" srcId="{9D22D505-9713-784F-B92E-D2DF4A40BC31}" destId="{31949388-39FE-434E-B204-7F6BC66D2373}" srcOrd="0" destOrd="0" presId="urn:microsoft.com/office/officeart/2005/8/layout/hProcess11"/>
    <dgm:cxn modelId="{2689FF77-B92D-2A4B-A883-040381704878}" srcId="{D9AE8CE9-3A08-004B-B1AD-3AE047A659C9}" destId="{9D22D505-9713-784F-B92E-D2DF4A40BC31}" srcOrd="0" destOrd="0" parTransId="{DFF68850-E550-4D44-A931-9D1E0715EF4E}" sibTransId="{108295D1-C971-0C4F-BF2C-E508B6537AF5}"/>
    <dgm:cxn modelId="{19BDA2AE-EAD8-874A-B07B-93D93784EE7E}" srcId="{D9AE8CE9-3A08-004B-B1AD-3AE047A659C9}" destId="{AA1E2B44-884F-204B-A37B-7F86776A7209}" srcOrd="2" destOrd="0" parTransId="{D379DD81-35AB-5A40-A40C-222DAA0BAC9B}" sibTransId="{CF05B2BE-C45E-D440-9B54-A5D15F87F4FA}"/>
    <dgm:cxn modelId="{DB62020C-D3E5-E24A-8FC7-EF81352266C3}" type="presParOf" srcId="{BFB49AD5-B2F4-E148-A710-FBB21C56C0E9}" destId="{4AB8AA89-97B6-4C4E-A129-9FA95DE9EBAA}" srcOrd="0" destOrd="0" presId="urn:microsoft.com/office/officeart/2005/8/layout/hProcess11"/>
    <dgm:cxn modelId="{34CF0D7D-295C-C24C-9142-77B77B58845D}" type="presParOf" srcId="{BFB49AD5-B2F4-E148-A710-FBB21C56C0E9}" destId="{7A43F7C1-9FD0-BC47-BB08-B74325F8D45F}" srcOrd="1" destOrd="0" presId="urn:microsoft.com/office/officeart/2005/8/layout/hProcess11"/>
    <dgm:cxn modelId="{8FD8A5D4-395A-8F42-B537-31F3DB0E890D}" type="presParOf" srcId="{7A43F7C1-9FD0-BC47-BB08-B74325F8D45F}" destId="{A91962C7-E416-8E4D-AF66-565F00E75AC8}" srcOrd="0" destOrd="0" presId="urn:microsoft.com/office/officeart/2005/8/layout/hProcess11"/>
    <dgm:cxn modelId="{DBF7F56D-2BB9-CE4C-B3ED-A4BCD91CEC5D}" type="presParOf" srcId="{A91962C7-E416-8E4D-AF66-565F00E75AC8}" destId="{31949388-39FE-434E-B204-7F6BC66D2373}" srcOrd="0" destOrd="0" presId="urn:microsoft.com/office/officeart/2005/8/layout/hProcess11"/>
    <dgm:cxn modelId="{6FB5200A-6D8E-C946-8155-DCE43E776E5F}" type="presParOf" srcId="{A91962C7-E416-8E4D-AF66-565F00E75AC8}" destId="{D8C6F0DD-961F-764B-A956-404B9C06B4F3}" srcOrd="1" destOrd="0" presId="urn:microsoft.com/office/officeart/2005/8/layout/hProcess11"/>
    <dgm:cxn modelId="{4098E02C-064D-7E42-B9E1-46439747917D}" type="presParOf" srcId="{A91962C7-E416-8E4D-AF66-565F00E75AC8}" destId="{415E0BA5-DAAE-E643-B1A2-65D29FF037B7}" srcOrd="2" destOrd="0" presId="urn:microsoft.com/office/officeart/2005/8/layout/hProcess11"/>
    <dgm:cxn modelId="{E2FE0E96-73A1-7741-B0D7-BF9AE9D52F1F}" type="presParOf" srcId="{7A43F7C1-9FD0-BC47-BB08-B74325F8D45F}" destId="{2C91B434-BC5E-A345-9392-94463450D671}" srcOrd="1" destOrd="0" presId="urn:microsoft.com/office/officeart/2005/8/layout/hProcess11"/>
    <dgm:cxn modelId="{39E2433E-9298-0D49-B3CB-F54C5EB79C88}" type="presParOf" srcId="{7A43F7C1-9FD0-BC47-BB08-B74325F8D45F}" destId="{62A650D8-30C9-374A-AEE0-3E14EFA6EEC8}" srcOrd="2" destOrd="0" presId="urn:microsoft.com/office/officeart/2005/8/layout/hProcess11"/>
    <dgm:cxn modelId="{3F809E6E-0D6B-9740-A810-B543C306D31A}" type="presParOf" srcId="{62A650D8-30C9-374A-AEE0-3E14EFA6EEC8}" destId="{FAC3483B-895B-9344-9725-F2772AB507FE}" srcOrd="0" destOrd="0" presId="urn:microsoft.com/office/officeart/2005/8/layout/hProcess11"/>
    <dgm:cxn modelId="{223D7B9D-6C9C-6A41-BB1E-A5FB19F3F55C}" type="presParOf" srcId="{62A650D8-30C9-374A-AEE0-3E14EFA6EEC8}" destId="{81207F11-0CB9-1243-B35E-329953985B38}" srcOrd="1" destOrd="0" presId="urn:microsoft.com/office/officeart/2005/8/layout/hProcess11"/>
    <dgm:cxn modelId="{DDE8E9D6-9F9E-C046-ABC3-728B61997FE7}" type="presParOf" srcId="{62A650D8-30C9-374A-AEE0-3E14EFA6EEC8}" destId="{1B476972-8375-5E45-842D-DCE4A4D01521}" srcOrd="2" destOrd="0" presId="urn:microsoft.com/office/officeart/2005/8/layout/hProcess11"/>
    <dgm:cxn modelId="{AA59C902-277D-334A-8DD4-4EB92CBB8B0A}" type="presParOf" srcId="{7A43F7C1-9FD0-BC47-BB08-B74325F8D45F}" destId="{ACBE5EAE-C709-874A-A09A-AAA4835B080F}" srcOrd="3" destOrd="0" presId="urn:microsoft.com/office/officeart/2005/8/layout/hProcess11"/>
    <dgm:cxn modelId="{0F1555F4-907D-1043-8D07-1AC8F4FB6D82}" type="presParOf" srcId="{7A43F7C1-9FD0-BC47-BB08-B74325F8D45F}" destId="{880DEC3F-6194-464F-8069-DD95BD47C38A}" srcOrd="4" destOrd="0" presId="urn:microsoft.com/office/officeart/2005/8/layout/hProcess11"/>
    <dgm:cxn modelId="{51F1203C-D409-5D42-B912-8E8C5EA38431}" type="presParOf" srcId="{880DEC3F-6194-464F-8069-DD95BD47C38A}" destId="{92B554D4-3BE8-D54B-97B5-59A921ACA93B}" srcOrd="0" destOrd="0" presId="urn:microsoft.com/office/officeart/2005/8/layout/hProcess11"/>
    <dgm:cxn modelId="{FE897075-8E0B-4A43-B3FB-FF742039C401}" type="presParOf" srcId="{880DEC3F-6194-464F-8069-DD95BD47C38A}" destId="{78D3A03F-D21D-374D-8E37-D8D93F1EF58B}" srcOrd="1" destOrd="0" presId="urn:microsoft.com/office/officeart/2005/8/layout/hProcess11"/>
    <dgm:cxn modelId="{3DAC87ED-74E4-A14F-AC35-A4E620981C2A}" type="presParOf" srcId="{880DEC3F-6194-464F-8069-DD95BD47C38A}" destId="{812AE03F-C585-FA46-B500-69F3B4D6CF63}" srcOrd="2" destOrd="0" presId="urn:microsoft.com/office/officeart/2005/8/layout/hProcess11"/>
    <dgm:cxn modelId="{D5C5B28D-E6CD-914B-960D-7C250AA15018}" type="presParOf" srcId="{7A43F7C1-9FD0-BC47-BB08-B74325F8D45F}" destId="{D2E72257-B4C7-5645-B9E8-5E0C684ABABB}" srcOrd="5" destOrd="0" presId="urn:microsoft.com/office/officeart/2005/8/layout/hProcess11"/>
    <dgm:cxn modelId="{2BEC15AA-6F6A-4649-AC56-8454592C6754}" type="presParOf" srcId="{7A43F7C1-9FD0-BC47-BB08-B74325F8D45F}" destId="{A66826F5-BA69-B04F-905E-2A9A8627AC9D}" srcOrd="6" destOrd="0" presId="urn:microsoft.com/office/officeart/2005/8/layout/hProcess11"/>
    <dgm:cxn modelId="{843D415E-2823-ED44-A587-C7028A0D8CA8}" type="presParOf" srcId="{A66826F5-BA69-B04F-905E-2A9A8627AC9D}" destId="{55209020-09F8-EB40-B17F-722842016552}" srcOrd="0" destOrd="0" presId="urn:microsoft.com/office/officeart/2005/8/layout/hProcess11"/>
    <dgm:cxn modelId="{4E100459-DECC-2041-B50E-D280053BF06A}" type="presParOf" srcId="{A66826F5-BA69-B04F-905E-2A9A8627AC9D}" destId="{149BE68A-E704-1748-9139-FFB96480DE3B}" srcOrd="1" destOrd="0" presId="urn:microsoft.com/office/officeart/2005/8/layout/hProcess11"/>
    <dgm:cxn modelId="{482A779C-B981-9D48-9EE2-64F66BB677DA}" type="presParOf" srcId="{A66826F5-BA69-B04F-905E-2A9A8627AC9D}" destId="{A9F64DFC-CDE4-D443-85B2-71613E2ECC4C}" srcOrd="2" destOrd="0" presId="urn:microsoft.com/office/officeart/2005/8/layout/hProcess11"/>
    <dgm:cxn modelId="{BDB927A4-6E6C-9F49-B813-A7D75EEA2747}" type="presParOf" srcId="{7A43F7C1-9FD0-BC47-BB08-B74325F8D45F}" destId="{ADC04BCC-62E7-2743-AD0A-D313B8064F42}" srcOrd="7" destOrd="0" presId="urn:microsoft.com/office/officeart/2005/8/layout/hProcess11"/>
    <dgm:cxn modelId="{14AD84FC-C6D2-AB4A-9E7B-FEBF19B68D56}" type="presParOf" srcId="{7A43F7C1-9FD0-BC47-BB08-B74325F8D45F}" destId="{D86E46F0-9984-8243-80CD-3500290EBF33}" srcOrd="8" destOrd="0" presId="urn:microsoft.com/office/officeart/2005/8/layout/hProcess11"/>
    <dgm:cxn modelId="{C5071117-9B02-F043-B73E-33A8869F33B1}" type="presParOf" srcId="{D86E46F0-9984-8243-80CD-3500290EBF33}" destId="{6BEE4798-6C9C-DC41-87BF-05CD40B54645}" srcOrd="0" destOrd="0" presId="urn:microsoft.com/office/officeart/2005/8/layout/hProcess11"/>
    <dgm:cxn modelId="{851241E9-B307-5143-8B44-8EE74272DB7A}" type="presParOf" srcId="{D86E46F0-9984-8243-80CD-3500290EBF33}" destId="{062F7F0D-BE10-C747-8F51-EB13158CA6EE}" srcOrd="1" destOrd="0" presId="urn:microsoft.com/office/officeart/2005/8/layout/hProcess11"/>
    <dgm:cxn modelId="{4D5586A1-CA90-634E-B06E-3946423ABDA6}" type="presParOf" srcId="{D86E46F0-9984-8243-80CD-3500290EBF33}" destId="{614C7CFB-8740-7949-89A2-4879509CCAA5}" srcOrd="2" destOrd="0" presId="urn:microsoft.com/office/officeart/2005/8/layout/hProcess11"/>
    <dgm:cxn modelId="{3977ED57-6BCE-C940-B13A-F0C27A7CC3DA}" type="presParOf" srcId="{7A43F7C1-9FD0-BC47-BB08-B74325F8D45F}" destId="{D4553653-D574-5D40-B536-E3AE7B9911F2}" srcOrd="9" destOrd="0" presId="urn:microsoft.com/office/officeart/2005/8/layout/hProcess11"/>
    <dgm:cxn modelId="{2A9E3E68-731A-D849-9854-20C73D55FD20}" type="presParOf" srcId="{7A43F7C1-9FD0-BC47-BB08-B74325F8D45F}" destId="{6258108B-1BCF-9849-BEBF-27C574AD191F}" srcOrd="10" destOrd="0" presId="urn:microsoft.com/office/officeart/2005/8/layout/hProcess11"/>
    <dgm:cxn modelId="{48CAE281-49BD-A240-9E2F-C7B5897E179D}" type="presParOf" srcId="{6258108B-1BCF-9849-BEBF-27C574AD191F}" destId="{25F4D8F3-A1DC-2B41-8911-C34132780825}" srcOrd="0" destOrd="0" presId="urn:microsoft.com/office/officeart/2005/8/layout/hProcess11"/>
    <dgm:cxn modelId="{690E9515-D40C-844F-86FE-2DE56BA35DF6}" type="presParOf" srcId="{6258108B-1BCF-9849-BEBF-27C574AD191F}" destId="{BF2C54EE-8E66-F24E-8346-93DED1828B82}" srcOrd="1" destOrd="0" presId="urn:microsoft.com/office/officeart/2005/8/layout/hProcess11"/>
    <dgm:cxn modelId="{C777E2EC-DA14-0941-B6CD-3CF763C82EC8}" type="presParOf" srcId="{6258108B-1BCF-9849-BEBF-27C574AD191F}" destId="{C7C74C1E-2D0A-004F-B575-9A23BA22F1F3}" srcOrd="2" destOrd="0" presId="urn:microsoft.com/office/officeart/2005/8/layout/hProcess11"/>
    <dgm:cxn modelId="{58ADCFDE-9303-7443-8D09-FFCA87DA5B77}" type="presParOf" srcId="{7A43F7C1-9FD0-BC47-BB08-B74325F8D45F}" destId="{6054F894-BFE3-3C41-BA89-F7D70A1EB46B}" srcOrd="11" destOrd="0" presId="urn:microsoft.com/office/officeart/2005/8/layout/hProcess11"/>
    <dgm:cxn modelId="{91A7E331-E479-0542-963D-4214DC62A534}" type="presParOf" srcId="{7A43F7C1-9FD0-BC47-BB08-B74325F8D45F}" destId="{EF17BDC5-198B-E744-8E87-AEA4FB943DAE}" srcOrd="12" destOrd="0" presId="urn:microsoft.com/office/officeart/2005/8/layout/hProcess11"/>
    <dgm:cxn modelId="{F07DE5F0-0E84-6F44-A260-5AB3B430EE85}" type="presParOf" srcId="{EF17BDC5-198B-E744-8E87-AEA4FB943DAE}" destId="{99AA7C78-55A6-6B42-B7FA-A034C880D473}" srcOrd="0" destOrd="0" presId="urn:microsoft.com/office/officeart/2005/8/layout/hProcess11"/>
    <dgm:cxn modelId="{54F4EC42-83DB-0C4B-A508-84587BA01894}" type="presParOf" srcId="{EF17BDC5-198B-E744-8E87-AEA4FB943DAE}" destId="{8CC3289B-D201-1142-8BEC-5230E8FF2068}" srcOrd="1" destOrd="0" presId="urn:microsoft.com/office/officeart/2005/8/layout/hProcess11"/>
    <dgm:cxn modelId="{371877EB-E19A-1A41-9F40-33322CDF7051}" type="presParOf" srcId="{EF17BDC5-198B-E744-8E87-AEA4FB943DAE}" destId="{76C1A374-1C1C-8E42-92E9-C7DF3924EB74}" srcOrd="2" destOrd="0" presId="urn:microsoft.com/office/officeart/2005/8/layout/hProcess1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9AE8CE9-3A08-004B-B1AD-3AE047A659C9}" type="doc">
      <dgm:prSet loTypeId="urn:microsoft.com/office/officeart/2005/8/layout/hProcess11" loCatId="" qsTypeId="urn:microsoft.com/office/officeart/2005/8/quickstyle/simple4" qsCatId="simple" csTypeId="urn:microsoft.com/office/officeart/2005/8/colors/accent1_2" csCatId="accent1" phldr="1"/>
      <dgm:spPr/>
      <dgm:t>
        <a:bodyPr/>
        <a:lstStyle/>
        <a:p>
          <a:endParaRPr lang="de-DE"/>
        </a:p>
      </dgm:t>
    </dgm:pt>
    <dgm:pt modelId="{9D22D505-9713-784F-B92E-D2DF4A40BC31}">
      <dgm:prSet phldrT="[Text]"/>
      <dgm:spPr/>
      <dgm:t>
        <a:bodyPr/>
        <a:lstStyle/>
        <a:p>
          <a:r>
            <a:rPr lang="de-DE" smtClean="0"/>
            <a:t>Rachael Carson </a:t>
          </a:r>
        </a:p>
        <a:p>
          <a:r>
            <a:rPr lang="de-DE" smtClean="0"/>
            <a:t>Silent spring</a:t>
          </a:r>
        </a:p>
        <a:p>
          <a:r>
            <a:rPr lang="de-DE" smtClean="0"/>
            <a:t>1969</a:t>
          </a:r>
          <a:endParaRPr lang="de-DE"/>
        </a:p>
      </dgm:t>
    </dgm:pt>
    <dgm:pt modelId="{DFF68850-E550-4D44-A931-9D1E0715EF4E}" type="parTrans" cxnId="{2689FF77-B92D-2A4B-A883-040381704878}">
      <dgm:prSet/>
      <dgm:spPr/>
      <dgm:t>
        <a:bodyPr/>
        <a:lstStyle/>
        <a:p>
          <a:endParaRPr lang="de-DE"/>
        </a:p>
      </dgm:t>
    </dgm:pt>
    <dgm:pt modelId="{108295D1-C971-0C4F-BF2C-E508B6537AF5}" type="sibTrans" cxnId="{2689FF77-B92D-2A4B-A883-040381704878}">
      <dgm:prSet/>
      <dgm:spPr/>
      <dgm:t>
        <a:bodyPr/>
        <a:lstStyle/>
        <a:p>
          <a:endParaRPr lang="de-DE"/>
        </a:p>
      </dgm:t>
    </dgm:pt>
    <dgm:pt modelId="{6648BD1A-0189-6C45-AF03-1604D40CF1FF}">
      <dgm:prSet phldrT="[Text]"/>
      <dgm:spPr/>
      <dgm:t>
        <a:bodyPr/>
        <a:lstStyle/>
        <a:p>
          <a:r>
            <a:rPr lang="de-DE" smtClean="0"/>
            <a:t>Stockholm </a:t>
          </a:r>
          <a:r>
            <a:rPr lang="de-CH" smtClean="0"/>
            <a:t>d</a:t>
          </a:r>
          <a:r>
            <a:rPr lang="en-US" err="1" smtClean="0"/>
            <a:t>eclaration</a:t>
          </a:r>
          <a:r>
            <a:rPr lang="en-US" smtClean="0"/>
            <a:t> 1979</a:t>
          </a:r>
          <a:endParaRPr lang="de-DE"/>
        </a:p>
      </dgm:t>
    </dgm:pt>
    <dgm:pt modelId="{87E1DDAC-3381-1E44-9A8E-3AD9205CB3A4}" type="parTrans" cxnId="{44D45E0D-695A-4243-8079-8EEF749A4C02}">
      <dgm:prSet/>
      <dgm:spPr/>
      <dgm:t>
        <a:bodyPr/>
        <a:lstStyle/>
        <a:p>
          <a:endParaRPr lang="de-DE"/>
        </a:p>
      </dgm:t>
    </dgm:pt>
    <dgm:pt modelId="{6EE19A12-C43F-7A4F-AF4D-EF245445D3C2}" type="sibTrans" cxnId="{44D45E0D-695A-4243-8079-8EEF749A4C02}">
      <dgm:prSet/>
      <dgm:spPr/>
      <dgm:t>
        <a:bodyPr/>
        <a:lstStyle/>
        <a:p>
          <a:endParaRPr lang="de-DE"/>
        </a:p>
      </dgm:t>
    </dgm:pt>
    <dgm:pt modelId="{8AA3DB2D-06BC-8B46-A5A2-57F501D7EFD8}">
      <dgm:prSet phldrT="[Text]"/>
      <dgm:spPr/>
      <dgm:t>
        <a:bodyPr/>
        <a:lstStyle/>
        <a:p>
          <a:r>
            <a:rPr lang="de-DE" smtClean="0"/>
            <a:t>Rio </a:t>
          </a:r>
          <a:r>
            <a:rPr lang="de-DE" err="1" smtClean="0"/>
            <a:t>declaration</a:t>
          </a:r>
          <a:r>
            <a:rPr lang="de-DE" smtClean="0"/>
            <a:t> 1992</a:t>
          </a:r>
          <a:endParaRPr lang="de-DE"/>
        </a:p>
      </dgm:t>
    </dgm:pt>
    <dgm:pt modelId="{8BB09C0B-44CC-2A46-8F5D-E6FDF6129CFD}" type="parTrans" cxnId="{6E1C1092-5CDA-F443-88A4-DA6E229714BF}">
      <dgm:prSet/>
      <dgm:spPr/>
      <dgm:t>
        <a:bodyPr/>
        <a:lstStyle/>
        <a:p>
          <a:endParaRPr lang="de-DE"/>
        </a:p>
      </dgm:t>
    </dgm:pt>
    <dgm:pt modelId="{E481F253-0E67-8F42-A445-DC14DB9464CB}" type="sibTrans" cxnId="{6E1C1092-5CDA-F443-88A4-DA6E229714BF}">
      <dgm:prSet/>
      <dgm:spPr/>
      <dgm:t>
        <a:bodyPr/>
        <a:lstStyle/>
        <a:p>
          <a:endParaRPr lang="de-DE"/>
        </a:p>
      </dgm:t>
    </dgm:pt>
    <dgm:pt modelId="{584E18CD-B8E8-FC41-BE0A-EBFB21BFC2A4}">
      <dgm:prSet phldrT="[Text]"/>
      <dgm:spPr/>
      <dgm:t>
        <a:bodyPr/>
        <a:lstStyle/>
        <a:p>
          <a:r>
            <a:rPr lang="de-DE" err="1" smtClean="0"/>
            <a:t>Ksentini</a:t>
          </a:r>
          <a:r>
            <a:rPr lang="de-DE" smtClean="0"/>
            <a:t> </a:t>
          </a:r>
          <a:r>
            <a:rPr lang="de-DE" err="1" smtClean="0"/>
            <a:t>report</a:t>
          </a:r>
          <a:r>
            <a:rPr lang="de-DE" smtClean="0"/>
            <a:t> 1994</a:t>
          </a:r>
          <a:endParaRPr lang="de-DE"/>
        </a:p>
      </dgm:t>
    </dgm:pt>
    <dgm:pt modelId="{9EB7CD1E-5C7C-6142-BA49-D3F4799D56A5}" type="parTrans" cxnId="{A3D27E16-FA85-E749-B90D-9A27B26BE3CF}">
      <dgm:prSet/>
      <dgm:spPr/>
      <dgm:t>
        <a:bodyPr/>
        <a:lstStyle/>
        <a:p>
          <a:endParaRPr lang="de-DE"/>
        </a:p>
      </dgm:t>
    </dgm:pt>
    <dgm:pt modelId="{9883DEE4-51F3-834F-A6D8-9E75D38EAFB2}" type="sibTrans" cxnId="{A3D27E16-FA85-E749-B90D-9A27B26BE3CF}">
      <dgm:prSet/>
      <dgm:spPr/>
      <dgm:t>
        <a:bodyPr/>
        <a:lstStyle/>
        <a:p>
          <a:endParaRPr lang="de-DE"/>
        </a:p>
      </dgm:t>
    </dgm:pt>
    <dgm:pt modelId="{23A35BB5-D394-364C-9C0B-1BA3EFC23A42}">
      <dgm:prSet phldrT="[Text]"/>
      <dgm:spPr/>
      <dgm:t>
        <a:bodyPr/>
        <a:lstStyle/>
        <a:p>
          <a:r>
            <a:rPr lang="de-DE" err="1" smtClean="0"/>
            <a:t>Aarrhus</a:t>
          </a:r>
          <a:r>
            <a:rPr lang="de-DE" smtClean="0"/>
            <a:t> </a:t>
          </a:r>
          <a:r>
            <a:rPr lang="de-DE" err="1" smtClean="0"/>
            <a:t>convention</a:t>
          </a:r>
          <a:r>
            <a:rPr lang="de-DE" smtClean="0"/>
            <a:t> 1998</a:t>
          </a:r>
          <a:endParaRPr lang="de-DE"/>
        </a:p>
      </dgm:t>
    </dgm:pt>
    <dgm:pt modelId="{FF6283ED-93A0-6849-AF6F-E834EE621A56}" type="parTrans" cxnId="{7338E40F-C72B-6D40-9BC1-0862C117C075}">
      <dgm:prSet/>
      <dgm:spPr/>
      <dgm:t>
        <a:bodyPr/>
        <a:lstStyle/>
        <a:p>
          <a:endParaRPr lang="de-DE"/>
        </a:p>
      </dgm:t>
    </dgm:pt>
    <dgm:pt modelId="{9382BEC6-DC3C-B740-BD23-7F700992C867}" type="sibTrans" cxnId="{7338E40F-C72B-6D40-9BC1-0862C117C075}">
      <dgm:prSet/>
      <dgm:spPr/>
      <dgm:t>
        <a:bodyPr/>
        <a:lstStyle/>
        <a:p>
          <a:endParaRPr lang="de-DE"/>
        </a:p>
      </dgm:t>
    </dgm:pt>
    <dgm:pt modelId="{008FC03D-5AB6-BF43-8A60-EA8B16AB55D2}">
      <dgm:prSet phldrT="[Text]"/>
      <dgm:spPr/>
      <dgm:t>
        <a:bodyPr/>
        <a:lstStyle/>
        <a:p>
          <a:r>
            <a:rPr lang="de-DE" smtClean="0"/>
            <a:t>UNFCCC</a:t>
          </a:r>
        </a:p>
        <a:p>
          <a:r>
            <a:rPr lang="de-DE" smtClean="0"/>
            <a:t>1992</a:t>
          </a:r>
          <a:endParaRPr lang="de-DE"/>
        </a:p>
      </dgm:t>
    </dgm:pt>
    <dgm:pt modelId="{B70993D3-74EA-984B-A255-FC3F0F32C77D}" type="parTrans" cxnId="{46CF1336-882B-0D45-BE44-EE6865289D52}">
      <dgm:prSet/>
      <dgm:spPr/>
      <dgm:t>
        <a:bodyPr/>
        <a:lstStyle/>
        <a:p>
          <a:endParaRPr lang="de-DE"/>
        </a:p>
      </dgm:t>
    </dgm:pt>
    <dgm:pt modelId="{CAA857E4-6342-CF43-9551-EF3DD53B7D23}" type="sibTrans" cxnId="{46CF1336-882B-0D45-BE44-EE6865289D52}">
      <dgm:prSet/>
      <dgm:spPr/>
      <dgm:t>
        <a:bodyPr/>
        <a:lstStyle/>
        <a:p>
          <a:endParaRPr lang="de-DE"/>
        </a:p>
      </dgm:t>
    </dgm:pt>
    <dgm:pt modelId="{AA1E2B44-884F-204B-A37B-7F86776A7209}">
      <dgm:prSet phldrT="[Text]"/>
      <dgm:spPr/>
      <dgm:t>
        <a:bodyPr/>
        <a:lstStyle/>
        <a:p>
          <a:r>
            <a:rPr lang="de-DE" err="1" smtClean="0"/>
            <a:t>Espoo</a:t>
          </a:r>
          <a:r>
            <a:rPr lang="de-DE" smtClean="0"/>
            <a:t> </a:t>
          </a:r>
          <a:r>
            <a:rPr lang="de-DE" err="1" smtClean="0"/>
            <a:t>Convention</a:t>
          </a:r>
          <a:r>
            <a:rPr lang="de-DE" smtClean="0"/>
            <a:t> 1991</a:t>
          </a:r>
          <a:endParaRPr lang="de-DE"/>
        </a:p>
      </dgm:t>
    </dgm:pt>
    <dgm:pt modelId="{D379DD81-35AB-5A40-A40C-222DAA0BAC9B}" type="parTrans" cxnId="{19BDA2AE-EAD8-874A-B07B-93D93784EE7E}">
      <dgm:prSet/>
      <dgm:spPr/>
      <dgm:t>
        <a:bodyPr/>
        <a:lstStyle/>
        <a:p>
          <a:endParaRPr lang="de-DE"/>
        </a:p>
      </dgm:t>
    </dgm:pt>
    <dgm:pt modelId="{CF05B2BE-C45E-D440-9B54-A5D15F87F4FA}" type="sibTrans" cxnId="{19BDA2AE-EAD8-874A-B07B-93D93784EE7E}">
      <dgm:prSet/>
      <dgm:spPr/>
      <dgm:t>
        <a:bodyPr/>
        <a:lstStyle/>
        <a:p>
          <a:endParaRPr lang="de-DE"/>
        </a:p>
      </dgm:t>
    </dgm:pt>
    <dgm:pt modelId="{BFB49AD5-B2F4-E148-A710-FBB21C56C0E9}" type="pres">
      <dgm:prSet presAssocID="{D9AE8CE9-3A08-004B-B1AD-3AE047A659C9}" presName="Name0" presStyleCnt="0">
        <dgm:presLayoutVars>
          <dgm:dir/>
          <dgm:resizeHandles val="exact"/>
        </dgm:presLayoutVars>
      </dgm:prSet>
      <dgm:spPr/>
      <dgm:t>
        <a:bodyPr/>
        <a:lstStyle/>
        <a:p>
          <a:endParaRPr lang="de-DE"/>
        </a:p>
      </dgm:t>
    </dgm:pt>
    <dgm:pt modelId="{4AB8AA89-97B6-4C4E-A129-9FA95DE9EBAA}" type="pres">
      <dgm:prSet presAssocID="{D9AE8CE9-3A08-004B-B1AD-3AE047A659C9}" presName="arrow" presStyleLbl="bgShp" presStyleIdx="0" presStyleCnt="1"/>
      <dgm:spPr/>
    </dgm:pt>
    <dgm:pt modelId="{7A43F7C1-9FD0-BC47-BB08-B74325F8D45F}" type="pres">
      <dgm:prSet presAssocID="{D9AE8CE9-3A08-004B-B1AD-3AE047A659C9}" presName="points" presStyleCnt="0"/>
      <dgm:spPr/>
    </dgm:pt>
    <dgm:pt modelId="{A91962C7-E416-8E4D-AF66-565F00E75AC8}" type="pres">
      <dgm:prSet presAssocID="{9D22D505-9713-784F-B92E-D2DF4A40BC31}" presName="compositeA" presStyleCnt="0"/>
      <dgm:spPr/>
    </dgm:pt>
    <dgm:pt modelId="{31949388-39FE-434E-B204-7F6BC66D2373}" type="pres">
      <dgm:prSet presAssocID="{9D22D505-9713-784F-B92E-D2DF4A40BC31}" presName="textA" presStyleLbl="revTx" presStyleIdx="0" presStyleCnt="7" custScaleX="172501">
        <dgm:presLayoutVars>
          <dgm:bulletEnabled val="1"/>
        </dgm:presLayoutVars>
      </dgm:prSet>
      <dgm:spPr/>
      <dgm:t>
        <a:bodyPr/>
        <a:lstStyle/>
        <a:p>
          <a:endParaRPr lang="de-DE"/>
        </a:p>
      </dgm:t>
    </dgm:pt>
    <dgm:pt modelId="{D8C6F0DD-961F-764B-A956-404B9C06B4F3}" type="pres">
      <dgm:prSet presAssocID="{9D22D505-9713-784F-B92E-D2DF4A40BC31}" presName="circleA" presStyleLbl="node1" presStyleIdx="0" presStyleCnt="7"/>
      <dgm:spPr/>
    </dgm:pt>
    <dgm:pt modelId="{415E0BA5-DAAE-E643-B1A2-65D29FF037B7}" type="pres">
      <dgm:prSet presAssocID="{9D22D505-9713-784F-B92E-D2DF4A40BC31}" presName="spaceA" presStyleCnt="0"/>
      <dgm:spPr/>
    </dgm:pt>
    <dgm:pt modelId="{2C91B434-BC5E-A345-9392-94463450D671}" type="pres">
      <dgm:prSet presAssocID="{108295D1-C971-0C4F-BF2C-E508B6537AF5}" presName="space" presStyleCnt="0"/>
      <dgm:spPr/>
    </dgm:pt>
    <dgm:pt modelId="{62A650D8-30C9-374A-AEE0-3E14EFA6EEC8}" type="pres">
      <dgm:prSet presAssocID="{6648BD1A-0189-6C45-AF03-1604D40CF1FF}" presName="compositeB" presStyleCnt="0"/>
      <dgm:spPr/>
    </dgm:pt>
    <dgm:pt modelId="{FAC3483B-895B-9344-9725-F2772AB507FE}" type="pres">
      <dgm:prSet presAssocID="{6648BD1A-0189-6C45-AF03-1604D40CF1FF}" presName="textB" presStyleLbl="revTx" presStyleIdx="1" presStyleCnt="7">
        <dgm:presLayoutVars>
          <dgm:bulletEnabled val="1"/>
        </dgm:presLayoutVars>
      </dgm:prSet>
      <dgm:spPr/>
      <dgm:t>
        <a:bodyPr/>
        <a:lstStyle/>
        <a:p>
          <a:endParaRPr lang="de-DE"/>
        </a:p>
      </dgm:t>
    </dgm:pt>
    <dgm:pt modelId="{81207F11-0CB9-1243-B35E-329953985B38}" type="pres">
      <dgm:prSet presAssocID="{6648BD1A-0189-6C45-AF03-1604D40CF1FF}" presName="circleB" presStyleLbl="node1" presStyleIdx="1" presStyleCnt="7"/>
      <dgm:spPr/>
    </dgm:pt>
    <dgm:pt modelId="{1B476972-8375-5E45-842D-DCE4A4D01521}" type="pres">
      <dgm:prSet presAssocID="{6648BD1A-0189-6C45-AF03-1604D40CF1FF}" presName="spaceB" presStyleCnt="0"/>
      <dgm:spPr/>
    </dgm:pt>
    <dgm:pt modelId="{ACBE5EAE-C709-874A-A09A-AAA4835B080F}" type="pres">
      <dgm:prSet presAssocID="{6EE19A12-C43F-7A4F-AF4D-EF245445D3C2}" presName="space" presStyleCnt="0"/>
      <dgm:spPr/>
    </dgm:pt>
    <dgm:pt modelId="{880DEC3F-6194-464F-8069-DD95BD47C38A}" type="pres">
      <dgm:prSet presAssocID="{AA1E2B44-884F-204B-A37B-7F86776A7209}" presName="compositeA" presStyleCnt="0"/>
      <dgm:spPr/>
    </dgm:pt>
    <dgm:pt modelId="{92B554D4-3BE8-D54B-97B5-59A921ACA93B}" type="pres">
      <dgm:prSet presAssocID="{AA1E2B44-884F-204B-A37B-7F86776A7209}" presName="textA" presStyleLbl="revTx" presStyleIdx="2" presStyleCnt="7">
        <dgm:presLayoutVars>
          <dgm:bulletEnabled val="1"/>
        </dgm:presLayoutVars>
      </dgm:prSet>
      <dgm:spPr/>
      <dgm:t>
        <a:bodyPr/>
        <a:lstStyle/>
        <a:p>
          <a:endParaRPr lang="de-DE"/>
        </a:p>
      </dgm:t>
    </dgm:pt>
    <dgm:pt modelId="{78D3A03F-D21D-374D-8E37-D8D93F1EF58B}" type="pres">
      <dgm:prSet presAssocID="{AA1E2B44-884F-204B-A37B-7F86776A7209}" presName="circleA" presStyleLbl="node1" presStyleIdx="2" presStyleCnt="7"/>
      <dgm:spPr/>
    </dgm:pt>
    <dgm:pt modelId="{812AE03F-C585-FA46-B500-69F3B4D6CF63}" type="pres">
      <dgm:prSet presAssocID="{AA1E2B44-884F-204B-A37B-7F86776A7209}" presName="spaceA" presStyleCnt="0"/>
      <dgm:spPr/>
    </dgm:pt>
    <dgm:pt modelId="{D2E72257-B4C7-5645-B9E8-5E0C684ABABB}" type="pres">
      <dgm:prSet presAssocID="{CF05B2BE-C45E-D440-9B54-A5D15F87F4FA}" presName="space" presStyleCnt="0"/>
      <dgm:spPr/>
    </dgm:pt>
    <dgm:pt modelId="{A66826F5-BA69-B04F-905E-2A9A8627AC9D}" type="pres">
      <dgm:prSet presAssocID="{8AA3DB2D-06BC-8B46-A5A2-57F501D7EFD8}" presName="compositeB" presStyleCnt="0"/>
      <dgm:spPr/>
    </dgm:pt>
    <dgm:pt modelId="{55209020-09F8-EB40-B17F-722842016552}" type="pres">
      <dgm:prSet presAssocID="{8AA3DB2D-06BC-8B46-A5A2-57F501D7EFD8}" presName="textB" presStyleLbl="revTx" presStyleIdx="3" presStyleCnt="7">
        <dgm:presLayoutVars>
          <dgm:bulletEnabled val="1"/>
        </dgm:presLayoutVars>
      </dgm:prSet>
      <dgm:spPr/>
      <dgm:t>
        <a:bodyPr/>
        <a:lstStyle/>
        <a:p>
          <a:endParaRPr lang="de-DE"/>
        </a:p>
      </dgm:t>
    </dgm:pt>
    <dgm:pt modelId="{149BE68A-E704-1748-9139-FFB96480DE3B}" type="pres">
      <dgm:prSet presAssocID="{8AA3DB2D-06BC-8B46-A5A2-57F501D7EFD8}" presName="circleB" presStyleLbl="node1" presStyleIdx="3" presStyleCnt="7"/>
      <dgm:spPr/>
    </dgm:pt>
    <dgm:pt modelId="{A9F64DFC-CDE4-D443-85B2-71613E2ECC4C}" type="pres">
      <dgm:prSet presAssocID="{8AA3DB2D-06BC-8B46-A5A2-57F501D7EFD8}" presName="spaceB" presStyleCnt="0"/>
      <dgm:spPr/>
    </dgm:pt>
    <dgm:pt modelId="{ADC04BCC-62E7-2743-AD0A-D313B8064F42}" type="pres">
      <dgm:prSet presAssocID="{E481F253-0E67-8F42-A445-DC14DB9464CB}" presName="space" presStyleCnt="0"/>
      <dgm:spPr/>
    </dgm:pt>
    <dgm:pt modelId="{D86E46F0-9984-8243-80CD-3500290EBF33}" type="pres">
      <dgm:prSet presAssocID="{008FC03D-5AB6-BF43-8A60-EA8B16AB55D2}" presName="compositeA" presStyleCnt="0"/>
      <dgm:spPr/>
    </dgm:pt>
    <dgm:pt modelId="{6BEE4798-6C9C-DC41-87BF-05CD40B54645}" type="pres">
      <dgm:prSet presAssocID="{008FC03D-5AB6-BF43-8A60-EA8B16AB55D2}" presName="textA" presStyleLbl="revTx" presStyleIdx="4" presStyleCnt="7">
        <dgm:presLayoutVars>
          <dgm:bulletEnabled val="1"/>
        </dgm:presLayoutVars>
      </dgm:prSet>
      <dgm:spPr/>
      <dgm:t>
        <a:bodyPr/>
        <a:lstStyle/>
        <a:p>
          <a:endParaRPr lang="de-DE"/>
        </a:p>
      </dgm:t>
    </dgm:pt>
    <dgm:pt modelId="{062F7F0D-BE10-C747-8F51-EB13158CA6EE}" type="pres">
      <dgm:prSet presAssocID="{008FC03D-5AB6-BF43-8A60-EA8B16AB55D2}" presName="circleA" presStyleLbl="node1" presStyleIdx="4" presStyleCnt="7"/>
      <dgm:spPr/>
    </dgm:pt>
    <dgm:pt modelId="{614C7CFB-8740-7949-89A2-4879509CCAA5}" type="pres">
      <dgm:prSet presAssocID="{008FC03D-5AB6-BF43-8A60-EA8B16AB55D2}" presName="spaceA" presStyleCnt="0"/>
      <dgm:spPr/>
    </dgm:pt>
    <dgm:pt modelId="{D4553653-D574-5D40-B536-E3AE7B9911F2}" type="pres">
      <dgm:prSet presAssocID="{CAA857E4-6342-CF43-9551-EF3DD53B7D23}" presName="space" presStyleCnt="0"/>
      <dgm:spPr/>
    </dgm:pt>
    <dgm:pt modelId="{6258108B-1BCF-9849-BEBF-27C574AD191F}" type="pres">
      <dgm:prSet presAssocID="{584E18CD-B8E8-FC41-BE0A-EBFB21BFC2A4}" presName="compositeB" presStyleCnt="0"/>
      <dgm:spPr/>
    </dgm:pt>
    <dgm:pt modelId="{25F4D8F3-A1DC-2B41-8911-C34132780825}" type="pres">
      <dgm:prSet presAssocID="{584E18CD-B8E8-FC41-BE0A-EBFB21BFC2A4}" presName="textB" presStyleLbl="revTx" presStyleIdx="5" presStyleCnt="7">
        <dgm:presLayoutVars>
          <dgm:bulletEnabled val="1"/>
        </dgm:presLayoutVars>
      </dgm:prSet>
      <dgm:spPr/>
      <dgm:t>
        <a:bodyPr/>
        <a:lstStyle/>
        <a:p>
          <a:endParaRPr lang="de-DE"/>
        </a:p>
      </dgm:t>
    </dgm:pt>
    <dgm:pt modelId="{BF2C54EE-8E66-F24E-8346-93DED1828B82}" type="pres">
      <dgm:prSet presAssocID="{584E18CD-B8E8-FC41-BE0A-EBFB21BFC2A4}" presName="circleB" presStyleLbl="node1" presStyleIdx="5" presStyleCnt="7"/>
      <dgm:spPr/>
    </dgm:pt>
    <dgm:pt modelId="{C7C74C1E-2D0A-004F-B575-9A23BA22F1F3}" type="pres">
      <dgm:prSet presAssocID="{584E18CD-B8E8-FC41-BE0A-EBFB21BFC2A4}" presName="spaceB" presStyleCnt="0"/>
      <dgm:spPr/>
    </dgm:pt>
    <dgm:pt modelId="{6054F894-BFE3-3C41-BA89-F7D70A1EB46B}" type="pres">
      <dgm:prSet presAssocID="{9883DEE4-51F3-834F-A6D8-9E75D38EAFB2}" presName="space" presStyleCnt="0"/>
      <dgm:spPr/>
    </dgm:pt>
    <dgm:pt modelId="{EF17BDC5-198B-E744-8E87-AEA4FB943DAE}" type="pres">
      <dgm:prSet presAssocID="{23A35BB5-D394-364C-9C0B-1BA3EFC23A42}" presName="compositeA" presStyleCnt="0"/>
      <dgm:spPr/>
    </dgm:pt>
    <dgm:pt modelId="{99AA7C78-55A6-6B42-B7FA-A034C880D473}" type="pres">
      <dgm:prSet presAssocID="{23A35BB5-D394-364C-9C0B-1BA3EFC23A42}" presName="textA" presStyleLbl="revTx" presStyleIdx="6" presStyleCnt="7">
        <dgm:presLayoutVars>
          <dgm:bulletEnabled val="1"/>
        </dgm:presLayoutVars>
      </dgm:prSet>
      <dgm:spPr/>
      <dgm:t>
        <a:bodyPr/>
        <a:lstStyle/>
        <a:p>
          <a:endParaRPr lang="de-DE"/>
        </a:p>
      </dgm:t>
    </dgm:pt>
    <dgm:pt modelId="{8CC3289B-D201-1142-8BEC-5230E8FF2068}" type="pres">
      <dgm:prSet presAssocID="{23A35BB5-D394-364C-9C0B-1BA3EFC23A42}" presName="circleA" presStyleLbl="node1" presStyleIdx="6" presStyleCnt="7"/>
      <dgm:spPr/>
    </dgm:pt>
    <dgm:pt modelId="{76C1A374-1C1C-8E42-92E9-C7DF3924EB74}" type="pres">
      <dgm:prSet presAssocID="{23A35BB5-D394-364C-9C0B-1BA3EFC23A42}" presName="spaceA" presStyleCnt="0"/>
      <dgm:spPr/>
    </dgm:pt>
  </dgm:ptLst>
  <dgm:cxnLst>
    <dgm:cxn modelId="{BFCA7955-2BA0-2C49-8DD8-BA1A1B43356A}" type="presOf" srcId="{D9AE8CE9-3A08-004B-B1AD-3AE047A659C9}" destId="{BFB49AD5-B2F4-E148-A710-FBB21C56C0E9}" srcOrd="0" destOrd="0" presId="urn:microsoft.com/office/officeart/2005/8/layout/hProcess11"/>
    <dgm:cxn modelId="{DDA2FED3-FF63-1D44-9CB5-1E46F70B2AA8}" type="presOf" srcId="{8AA3DB2D-06BC-8B46-A5A2-57F501D7EFD8}" destId="{55209020-09F8-EB40-B17F-722842016552}" srcOrd="0" destOrd="0" presId="urn:microsoft.com/office/officeart/2005/8/layout/hProcess11"/>
    <dgm:cxn modelId="{46CF1336-882B-0D45-BE44-EE6865289D52}" srcId="{D9AE8CE9-3A08-004B-B1AD-3AE047A659C9}" destId="{008FC03D-5AB6-BF43-8A60-EA8B16AB55D2}" srcOrd="4" destOrd="0" parTransId="{B70993D3-74EA-984B-A255-FC3F0F32C77D}" sibTransId="{CAA857E4-6342-CF43-9551-EF3DD53B7D23}"/>
    <dgm:cxn modelId="{C4B11EF5-62ED-E24F-83AE-6B848C99AE6C}" type="presOf" srcId="{584E18CD-B8E8-FC41-BE0A-EBFB21BFC2A4}" destId="{25F4D8F3-A1DC-2B41-8911-C34132780825}" srcOrd="0" destOrd="0" presId="urn:microsoft.com/office/officeart/2005/8/layout/hProcess11"/>
    <dgm:cxn modelId="{AF00BFFF-25A0-FF43-8285-3378C93916AF}" type="presOf" srcId="{AA1E2B44-884F-204B-A37B-7F86776A7209}" destId="{92B554D4-3BE8-D54B-97B5-59A921ACA93B}" srcOrd="0" destOrd="0" presId="urn:microsoft.com/office/officeart/2005/8/layout/hProcess11"/>
    <dgm:cxn modelId="{2430DBE0-A772-AE46-8092-DD3E395C0D9F}" type="presOf" srcId="{9D22D505-9713-784F-B92E-D2DF4A40BC31}" destId="{31949388-39FE-434E-B204-7F6BC66D2373}" srcOrd="0" destOrd="0" presId="urn:microsoft.com/office/officeart/2005/8/layout/hProcess11"/>
    <dgm:cxn modelId="{BDBB0D4E-EEEC-1F44-A1A8-155CEC47E4F5}" type="presOf" srcId="{008FC03D-5AB6-BF43-8A60-EA8B16AB55D2}" destId="{6BEE4798-6C9C-DC41-87BF-05CD40B54645}" srcOrd="0" destOrd="0" presId="urn:microsoft.com/office/officeart/2005/8/layout/hProcess11"/>
    <dgm:cxn modelId="{7338E40F-C72B-6D40-9BC1-0862C117C075}" srcId="{D9AE8CE9-3A08-004B-B1AD-3AE047A659C9}" destId="{23A35BB5-D394-364C-9C0B-1BA3EFC23A42}" srcOrd="6" destOrd="0" parTransId="{FF6283ED-93A0-6849-AF6F-E834EE621A56}" sibTransId="{9382BEC6-DC3C-B740-BD23-7F700992C867}"/>
    <dgm:cxn modelId="{44D45E0D-695A-4243-8079-8EEF749A4C02}" srcId="{D9AE8CE9-3A08-004B-B1AD-3AE047A659C9}" destId="{6648BD1A-0189-6C45-AF03-1604D40CF1FF}" srcOrd="1" destOrd="0" parTransId="{87E1DDAC-3381-1E44-9A8E-3AD9205CB3A4}" sibTransId="{6EE19A12-C43F-7A4F-AF4D-EF245445D3C2}"/>
    <dgm:cxn modelId="{A3D27E16-FA85-E749-B90D-9A27B26BE3CF}" srcId="{D9AE8CE9-3A08-004B-B1AD-3AE047A659C9}" destId="{584E18CD-B8E8-FC41-BE0A-EBFB21BFC2A4}" srcOrd="5" destOrd="0" parTransId="{9EB7CD1E-5C7C-6142-BA49-D3F4799D56A5}" sibTransId="{9883DEE4-51F3-834F-A6D8-9E75D38EAFB2}"/>
    <dgm:cxn modelId="{6E1C1092-5CDA-F443-88A4-DA6E229714BF}" srcId="{D9AE8CE9-3A08-004B-B1AD-3AE047A659C9}" destId="{8AA3DB2D-06BC-8B46-A5A2-57F501D7EFD8}" srcOrd="3" destOrd="0" parTransId="{8BB09C0B-44CC-2A46-8F5D-E6FDF6129CFD}" sibTransId="{E481F253-0E67-8F42-A445-DC14DB9464CB}"/>
    <dgm:cxn modelId="{176F0FA1-5F00-1B41-AE06-AA3E1CCB751A}" type="presOf" srcId="{23A35BB5-D394-364C-9C0B-1BA3EFC23A42}" destId="{99AA7C78-55A6-6B42-B7FA-A034C880D473}" srcOrd="0" destOrd="0" presId="urn:microsoft.com/office/officeart/2005/8/layout/hProcess11"/>
    <dgm:cxn modelId="{42210453-E85F-8644-8C59-6C6B8724B453}" type="presOf" srcId="{6648BD1A-0189-6C45-AF03-1604D40CF1FF}" destId="{FAC3483B-895B-9344-9725-F2772AB507FE}" srcOrd="0" destOrd="0" presId="urn:microsoft.com/office/officeart/2005/8/layout/hProcess11"/>
    <dgm:cxn modelId="{2689FF77-B92D-2A4B-A883-040381704878}" srcId="{D9AE8CE9-3A08-004B-B1AD-3AE047A659C9}" destId="{9D22D505-9713-784F-B92E-D2DF4A40BC31}" srcOrd="0" destOrd="0" parTransId="{DFF68850-E550-4D44-A931-9D1E0715EF4E}" sibTransId="{108295D1-C971-0C4F-BF2C-E508B6537AF5}"/>
    <dgm:cxn modelId="{19BDA2AE-EAD8-874A-B07B-93D93784EE7E}" srcId="{D9AE8CE9-3A08-004B-B1AD-3AE047A659C9}" destId="{AA1E2B44-884F-204B-A37B-7F86776A7209}" srcOrd="2" destOrd="0" parTransId="{D379DD81-35AB-5A40-A40C-222DAA0BAC9B}" sibTransId="{CF05B2BE-C45E-D440-9B54-A5D15F87F4FA}"/>
    <dgm:cxn modelId="{A3691659-B02C-624F-B8D0-BADD5E66AC08}" type="presParOf" srcId="{BFB49AD5-B2F4-E148-A710-FBB21C56C0E9}" destId="{4AB8AA89-97B6-4C4E-A129-9FA95DE9EBAA}" srcOrd="0" destOrd="0" presId="urn:microsoft.com/office/officeart/2005/8/layout/hProcess11"/>
    <dgm:cxn modelId="{BF773A74-0A78-3647-AEB6-52F076C0A3DD}" type="presParOf" srcId="{BFB49AD5-B2F4-E148-A710-FBB21C56C0E9}" destId="{7A43F7C1-9FD0-BC47-BB08-B74325F8D45F}" srcOrd="1" destOrd="0" presId="urn:microsoft.com/office/officeart/2005/8/layout/hProcess11"/>
    <dgm:cxn modelId="{70894DA8-16F9-7547-9404-E5D558ACB6B6}" type="presParOf" srcId="{7A43F7C1-9FD0-BC47-BB08-B74325F8D45F}" destId="{A91962C7-E416-8E4D-AF66-565F00E75AC8}" srcOrd="0" destOrd="0" presId="urn:microsoft.com/office/officeart/2005/8/layout/hProcess11"/>
    <dgm:cxn modelId="{57C7D23B-5698-D846-841C-9076AC08A9C9}" type="presParOf" srcId="{A91962C7-E416-8E4D-AF66-565F00E75AC8}" destId="{31949388-39FE-434E-B204-7F6BC66D2373}" srcOrd="0" destOrd="0" presId="urn:microsoft.com/office/officeart/2005/8/layout/hProcess11"/>
    <dgm:cxn modelId="{0AC2DCEF-7CC0-1F43-8A1E-23B9D8341F9A}" type="presParOf" srcId="{A91962C7-E416-8E4D-AF66-565F00E75AC8}" destId="{D8C6F0DD-961F-764B-A956-404B9C06B4F3}" srcOrd="1" destOrd="0" presId="urn:microsoft.com/office/officeart/2005/8/layout/hProcess11"/>
    <dgm:cxn modelId="{02533764-9ACE-BC41-8A15-65357923FCAF}" type="presParOf" srcId="{A91962C7-E416-8E4D-AF66-565F00E75AC8}" destId="{415E0BA5-DAAE-E643-B1A2-65D29FF037B7}" srcOrd="2" destOrd="0" presId="urn:microsoft.com/office/officeart/2005/8/layout/hProcess11"/>
    <dgm:cxn modelId="{65966BF4-A36C-6F43-8F3D-0E2AEC685FC0}" type="presParOf" srcId="{7A43F7C1-9FD0-BC47-BB08-B74325F8D45F}" destId="{2C91B434-BC5E-A345-9392-94463450D671}" srcOrd="1" destOrd="0" presId="urn:microsoft.com/office/officeart/2005/8/layout/hProcess11"/>
    <dgm:cxn modelId="{424B5824-08CA-7346-A64D-096DFED22FF0}" type="presParOf" srcId="{7A43F7C1-9FD0-BC47-BB08-B74325F8D45F}" destId="{62A650D8-30C9-374A-AEE0-3E14EFA6EEC8}" srcOrd="2" destOrd="0" presId="urn:microsoft.com/office/officeart/2005/8/layout/hProcess11"/>
    <dgm:cxn modelId="{B32ACBCA-3B01-704E-8BAC-E21F3100188E}" type="presParOf" srcId="{62A650D8-30C9-374A-AEE0-3E14EFA6EEC8}" destId="{FAC3483B-895B-9344-9725-F2772AB507FE}" srcOrd="0" destOrd="0" presId="urn:microsoft.com/office/officeart/2005/8/layout/hProcess11"/>
    <dgm:cxn modelId="{35C5137B-7582-754C-81C5-2C92225FB8F3}" type="presParOf" srcId="{62A650D8-30C9-374A-AEE0-3E14EFA6EEC8}" destId="{81207F11-0CB9-1243-B35E-329953985B38}" srcOrd="1" destOrd="0" presId="urn:microsoft.com/office/officeart/2005/8/layout/hProcess11"/>
    <dgm:cxn modelId="{1D531E2E-73A1-0648-8D1D-B949B567EBAD}" type="presParOf" srcId="{62A650D8-30C9-374A-AEE0-3E14EFA6EEC8}" destId="{1B476972-8375-5E45-842D-DCE4A4D01521}" srcOrd="2" destOrd="0" presId="urn:microsoft.com/office/officeart/2005/8/layout/hProcess11"/>
    <dgm:cxn modelId="{1A212E89-B42D-A647-A0EC-CF7A69E4773A}" type="presParOf" srcId="{7A43F7C1-9FD0-BC47-BB08-B74325F8D45F}" destId="{ACBE5EAE-C709-874A-A09A-AAA4835B080F}" srcOrd="3" destOrd="0" presId="urn:microsoft.com/office/officeart/2005/8/layout/hProcess11"/>
    <dgm:cxn modelId="{D45AA5F7-7078-3949-A626-B41EBF4FDA75}" type="presParOf" srcId="{7A43F7C1-9FD0-BC47-BB08-B74325F8D45F}" destId="{880DEC3F-6194-464F-8069-DD95BD47C38A}" srcOrd="4" destOrd="0" presId="urn:microsoft.com/office/officeart/2005/8/layout/hProcess11"/>
    <dgm:cxn modelId="{0775E654-5F0F-914A-8106-F4FC310E16AE}" type="presParOf" srcId="{880DEC3F-6194-464F-8069-DD95BD47C38A}" destId="{92B554D4-3BE8-D54B-97B5-59A921ACA93B}" srcOrd="0" destOrd="0" presId="urn:microsoft.com/office/officeart/2005/8/layout/hProcess11"/>
    <dgm:cxn modelId="{4B83502D-E0D7-4B4B-AA3B-88513010648C}" type="presParOf" srcId="{880DEC3F-6194-464F-8069-DD95BD47C38A}" destId="{78D3A03F-D21D-374D-8E37-D8D93F1EF58B}" srcOrd="1" destOrd="0" presId="urn:microsoft.com/office/officeart/2005/8/layout/hProcess11"/>
    <dgm:cxn modelId="{B2652367-D9F5-0D46-BA32-30A7C23B4826}" type="presParOf" srcId="{880DEC3F-6194-464F-8069-DD95BD47C38A}" destId="{812AE03F-C585-FA46-B500-69F3B4D6CF63}" srcOrd="2" destOrd="0" presId="urn:microsoft.com/office/officeart/2005/8/layout/hProcess11"/>
    <dgm:cxn modelId="{12599D2E-B41D-DA4E-96A1-A5B78F797479}" type="presParOf" srcId="{7A43F7C1-9FD0-BC47-BB08-B74325F8D45F}" destId="{D2E72257-B4C7-5645-B9E8-5E0C684ABABB}" srcOrd="5" destOrd="0" presId="urn:microsoft.com/office/officeart/2005/8/layout/hProcess11"/>
    <dgm:cxn modelId="{B6B799B9-14EF-3943-9207-EE37E0F1F12F}" type="presParOf" srcId="{7A43F7C1-9FD0-BC47-BB08-B74325F8D45F}" destId="{A66826F5-BA69-B04F-905E-2A9A8627AC9D}" srcOrd="6" destOrd="0" presId="urn:microsoft.com/office/officeart/2005/8/layout/hProcess11"/>
    <dgm:cxn modelId="{3A198F31-6911-2344-8404-5D95629A50C5}" type="presParOf" srcId="{A66826F5-BA69-B04F-905E-2A9A8627AC9D}" destId="{55209020-09F8-EB40-B17F-722842016552}" srcOrd="0" destOrd="0" presId="urn:microsoft.com/office/officeart/2005/8/layout/hProcess11"/>
    <dgm:cxn modelId="{3D24D6F3-53C0-164F-B09B-30E62AF712F4}" type="presParOf" srcId="{A66826F5-BA69-B04F-905E-2A9A8627AC9D}" destId="{149BE68A-E704-1748-9139-FFB96480DE3B}" srcOrd="1" destOrd="0" presId="urn:microsoft.com/office/officeart/2005/8/layout/hProcess11"/>
    <dgm:cxn modelId="{5A3E469F-CDD3-774E-BB59-3D386C30B5C0}" type="presParOf" srcId="{A66826F5-BA69-B04F-905E-2A9A8627AC9D}" destId="{A9F64DFC-CDE4-D443-85B2-71613E2ECC4C}" srcOrd="2" destOrd="0" presId="urn:microsoft.com/office/officeart/2005/8/layout/hProcess11"/>
    <dgm:cxn modelId="{CBE1DB22-4F77-934C-AE32-973E1498BD27}" type="presParOf" srcId="{7A43F7C1-9FD0-BC47-BB08-B74325F8D45F}" destId="{ADC04BCC-62E7-2743-AD0A-D313B8064F42}" srcOrd="7" destOrd="0" presId="urn:microsoft.com/office/officeart/2005/8/layout/hProcess11"/>
    <dgm:cxn modelId="{F7B87B2A-C4DA-E546-9817-59D8AB98C729}" type="presParOf" srcId="{7A43F7C1-9FD0-BC47-BB08-B74325F8D45F}" destId="{D86E46F0-9984-8243-80CD-3500290EBF33}" srcOrd="8" destOrd="0" presId="urn:microsoft.com/office/officeart/2005/8/layout/hProcess11"/>
    <dgm:cxn modelId="{990D0FCF-81AF-854C-AF89-E9E6EF229893}" type="presParOf" srcId="{D86E46F0-9984-8243-80CD-3500290EBF33}" destId="{6BEE4798-6C9C-DC41-87BF-05CD40B54645}" srcOrd="0" destOrd="0" presId="urn:microsoft.com/office/officeart/2005/8/layout/hProcess11"/>
    <dgm:cxn modelId="{D8C592E8-CBD9-3A45-A3DE-184657297A61}" type="presParOf" srcId="{D86E46F0-9984-8243-80CD-3500290EBF33}" destId="{062F7F0D-BE10-C747-8F51-EB13158CA6EE}" srcOrd="1" destOrd="0" presId="urn:microsoft.com/office/officeart/2005/8/layout/hProcess11"/>
    <dgm:cxn modelId="{8EE6AFC4-7C87-1342-B085-09C487C86B02}" type="presParOf" srcId="{D86E46F0-9984-8243-80CD-3500290EBF33}" destId="{614C7CFB-8740-7949-89A2-4879509CCAA5}" srcOrd="2" destOrd="0" presId="urn:microsoft.com/office/officeart/2005/8/layout/hProcess11"/>
    <dgm:cxn modelId="{3C3F2697-5A68-3D43-9841-B021CB83D669}" type="presParOf" srcId="{7A43F7C1-9FD0-BC47-BB08-B74325F8D45F}" destId="{D4553653-D574-5D40-B536-E3AE7B9911F2}" srcOrd="9" destOrd="0" presId="urn:microsoft.com/office/officeart/2005/8/layout/hProcess11"/>
    <dgm:cxn modelId="{C58286EA-9C58-1B4E-91E8-A5FA48E9D37F}" type="presParOf" srcId="{7A43F7C1-9FD0-BC47-BB08-B74325F8D45F}" destId="{6258108B-1BCF-9849-BEBF-27C574AD191F}" srcOrd="10" destOrd="0" presId="urn:microsoft.com/office/officeart/2005/8/layout/hProcess11"/>
    <dgm:cxn modelId="{DC1884B4-FAF9-2546-9273-C39EB7BC405E}" type="presParOf" srcId="{6258108B-1BCF-9849-BEBF-27C574AD191F}" destId="{25F4D8F3-A1DC-2B41-8911-C34132780825}" srcOrd="0" destOrd="0" presId="urn:microsoft.com/office/officeart/2005/8/layout/hProcess11"/>
    <dgm:cxn modelId="{706E2D79-55A4-7D49-BFEC-19C22B9D1718}" type="presParOf" srcId="{6258108B-1BCF-9849-BEBF-27C574AD191F}" destId="{BF2C54EE-8E66-F24E-8346-93DED1828B82}" srcOrd="1" destOrd="0" presId="urn:microsoft.com/office/officeart/2005/8/layout/hProcess11"/>
    <dgm:cxn modelId="{B92F0724-6A84-8C4C-B443-8A704A6C6A11}" type="presParOf" srcId="{6258108B-1BCF-9849-BEBF-27C574AD191F}" destId="{C7C74C1E-2D0A-004F-B575-9A23BA22F1F3}" srcOrd="2" destOrd="0" presId="urn:microsoft.com/office/officeart/2005/8/layout/hProcess11"/>
    <dgm:cxn modelId="{287826D4-EF34-EC41-B9D7-D4F6CCE01E3D}" type="presParOf" srcId="{7A43F7C1-9FD0-BC47-BB08-B74325F8D45F}" destId="{6054F894-BFE3-3C41-BA89-F7D70A1EB46B}" srcOrd="11" destOrd="0" presId="urn:microsoft.com/office/officeart/2005/8/layout/hProcess11"/>
    <dgm:cxn modelId="{43B38489-60F8-5E4D-AA85-59BA65F4A1FA}" type="presParOf" srcId="{7A43F7C1-9FD0-BC47-BB08-B74325F8D45F}" destId="{EF17BDC5-198B-E744-8E87-AEA4FB943DAE}" srcOrd="12" destOrd="0" presId="urn:microsoft.com/office/officeart/2005/8/layout/hProcess11"/>
    <dgm:cxn modelId="{3106D466-8D15-2343-B438-6C2714266653}" type="presParOf" srcId="{EF17BDC5-198B-E744-8E87-AEA4FB943DAE}" destId="{99AA7C78-55A6-6B42-B7FA-A034C880D473}" srcOrd="0" destOrd="0" presId="urn:microsoft.com/office/officeart/2005/8/layout/hProcess11"/>
    <dgm:cxn modelId="{B5691BAB-2E5A-6B43-B3F1-82D14F416FDF}" type="presParOf" srcId="{EF17BDC5-198B-E744-8E87-AEA4FB943DAE}" destId="{8CC3289B-D201-1142-8BEC-5230E8FF2068}" srcOrd="1" destOrd="0" presId="urn:microsoft.com/office/officeart/2005/8/layout/hProcess11"/>
    <dgm:cxn modelId="{94277D15-E228-F948-AE5F-A5AD64FBE6EA}" type="presParOf" srcId="{EF17BDC5-198B-E744-8E87-AEA4FB943DAE}" destId="{76C1A374-1C1C-8E42-92E9-C7DF3924EB74}" srcOrd="2" destOrd="0" presId="urn:microsoft.com/office/officeart/2005/8/layout/hProcess1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9AE8CE9-3A08-004B-B1AD-3AE047A659C9}" type="doc">
      <dgm:prSet loTypeId="urn:microsoft.com/office/officeart/2005/8/layout/hProcess11" loCatId="" qsTypeId="urn:microsoft.com/office/officeart/2005/8/quickstyle/simple4" qsCatId="simple" csTypeId="urn:microsoft.com/office/officeart/2005/8/colors/accent1_2" csCatId="accent1" phldr="1"/>
      <dgm:spPr/>
      <dgm:t>
        <a:bodyPr/>
        <a:lstStyle/>
        <a:p>
          <a:endParaRPr lang="de-DE"/>
        </a:p>
      </dgm:t>
    </dgm:pt>
    <dgm:pt modelId="{9D22D505-9713-784F-B92E-D2DF4A40BC31}">
      <dgm:prSet phldrT="[Text]"/>
      <dgm:spPr/>
      <dgm:t>
        <a:bodyPr/>
        <a:lstStyle/>
        <a:p>
          <a:r>
            <a:rPr lang="de-DE" smtClean="0"/>
            <a:t>Rachael Carson </a:t>
          </a:r>
        </a:p>
        <a:p>
          <a:r>
            <a:rPr lang="de-DE" smtClean="0"/>
            <a:t>Silent spring</a:t>
          </a:r>
        </a:p>
        <a:p>
          <a:r>
            <a:rPr lang="de-DE" smtClean="0"/>
            <a:t>1969</a:t>
          </a:r>
          <a:endParaRPr lang="de-DE"/>
        </a:p>
      </dgm:t>
    </dgm:pt>
    <dgm:pt modelId="{DFF68850-E550-4D44-A931-9D1E0715EF4E}" type="parTrans" cxnId="{2689FF77-B92D-2A4B-A883-040381704878}">
      <dgm:prSet/>
      <dgm:spPr/>
      <dgm:t>
        <a:bodyPr/>
        <a:lstStyle/>
        <a:p>
          <a:endParaRPr lang="de-DE"/>
        </a:p>
      </dgm:t>
    </dgm:pt>
    <dgm:pt modelId="{108295D1-C971-0C4F-BF2C-E508B6537AF5}" type="sibTrans" cxnId="{2689FF77-B92D-2A4B-A883-040381704878}">
      <dgm:prSet/>
      <dgm:spPr/>
      <dgm:t>
        <a:bodyPr/>
        <a:lstStyle/>
        <a:p>
          <a:endParaRPr lang="de-DE"/>
        </a:p>
      </dgm:t>
    </dgm:pt>
    <dgm:pt modelId="{6648BD1A-0189-6C45-AF03-1604D40CF1FF}">
      <dgm:prSet phldrT="[Text]"/>
      <dgm:spPr/>
      <dgm:t>
        <a:bodyPr/>
        <a:lstStyle/>
        <a:p>
          <a:r>
            <a:rPr lang="de-DE" smtClean="0"/>
            <a:t>Stockholm </a:t>
          </a:r>
          <a:r>
            <a:rPr lang="de-CH" smtClean="0"/>
            <a:t>d</a:t>
          </a:r>
          <a:r>
            <a:rPr lang="en-US" err="1" smtClean="0"/>
            <a:t>eclaration</a:t>
          </a:r>
          <a:r>
            <a:rPr lang="en-US" smtClean="0"/>
            <a:t> 1979</a:t>
          </a:r>
          <a:endParaRPr lang="de-DE"/>
        </a:p>
      </dgm:t>
    </dgm:pt>
    <dgm:pt modelId="{87E1DDAC-3381-1E44-9A8E-3AD9205CB3A4}" type="parTrans" cxnId="{44D45E0D-695A-4243-8079-8EEF749A4C02}">
      <dgm:prSet/>
      <dgm:spPr/>
      <dgm:t>
        <a:bodyPr/>
        <a:lstStyle/>
        <a:p>
          <a:endParaRPr lang="de-DE"/>
        </a:p>
      </dgm:t>
    </dgm:pt>
    <dgm:pt modelId="{6EE19A12-C43F-7A4F-AF4D-EF245445D3C2}" type="sibTrans" cxnId="{44D45E0D-695A-4243-8079-8EEF749A4C02}">
      <dgm:prSet/>
      <dgm:spPr/>
      <dgm:t>
        <a:bodyPr/>
        <a:lstStyle/>
        <a:p>
          <a:endParaRPr lang="de-DE"/>
        </a:p>
      </dgm:t>
    </dgm:pt>
    <dgm:pt modelId="{8AA3DB2D-06BC-8B46-A5A2-57F501D7EFD8}">
      <dgm:prSet phldrT="[Text]"/>
      <dgm:spPr/>
      <dgm:t>
        <a:bodyPr/>
        <a:lstStyle/>
        <a:p>
          <a:r>
            <a:rPr lang="de-DE" smtClean="0"/>
            <a:t>Rio </a:t>
          </a:r>
          <a:r>
            <a:rPr lang="de-DE" err="1" smtClean="0"/>
            <a:t>declaration</a:t>
          </a:r>
          <a:r>
            <a:rPr lang="de-DE" smtClean="0"/>
            <a:t> 1992</a:t>
          </a:r>
          <a:endParaRPr lang="de-DE"/>
        </a:p>
      </dgm:t>
    </dgm:pt>
    <dgm:pt modelId="{8BB09C0B-44CC-2A46-8F5D-E6FDF6129CFD}" type="parTrans" cxnId="{6E1C1092-5CDA-F443-88A4-DA6E229714BF}">
      <dgm:prSet/>
      <dgm:spPr/>
      <dgm:t>
        <a:bodyPr/>
        <a:lstStyle/>
        <a:p>
          <a:endParaRPr lang="de-DE"/>
        </a:p>
      </dgm:t>
    </dgm:pt>
    <dgm:pt modelId="{E481F253-0E67-8F42-A445-DC14DB9464CB}" type="sibTrans" cxnId="{6E1C1092-5CDA-F443-88A4-DA6E229714BF}">
      <dgm:prSet/>
      <dgm:spPr/>
      <dgm:t>
        <a:bodyPr/>
        <a:lstStyle/>
        <a:p>
          <a:endParaRPr lang="de-DE"/>
        </a:p>
      </dgm:t>
    </dgm:pt>
    <dgm:pt modelId="{584E18CD-B8E8-FC41-BE0A-EBFB21BFC2A4}">
      <dgm:prSet phldrT="[Text]"/>
      <dgm:spPr/>
      <dgm:t>
        <a:bodyPr/>
        <a:lstStyle/>
        <a:p>
          <a:r>
            <a:rPr lang="de-DE" err="1" smtClean="0"/>
            <a:t>Ksentini</a:t>
          </a:r>
          <a:r>
            <a:rPr lang="de-DE" smtClean="0"/>
            <a:t> </a:t>
          </a:r>
          <a:r>
            <a:rPr lang="de-DE" err="1" smtClean="0"/>
            <a:t>report</a:t>
          </a:r>
          <a:r>
            <a:rPr lang="de-DE" smtClean="0"/>
            <a:t> 1994</a:t>
          </a:r>
          <a:endParaRPr lang="de-DE"/>
        </a:p>
      </dgm:t>
    </dgm:pt>
    <dgm:pt modelId="{9EB7CD1E-5C7C-6142-BA49-D3F4799D56A5}" type="parTrans" cxnId="{A3D27E16-FA85-E749-B90D-9A27B26BE3CF}">
      <dgm:prSet/>
      <dgm:spPr/>
      <dgm:t>
        <a:bodyPr/>
        <a:lstStyle/>
        <a:p>
          <a:endParaRPr lang="de-DE"/>
        </a:p>
      </dgm:t>
    </dgm:pt>
    <dgm:pt modelId="{9883DEE4-51F3-834F-A6D8-9E75D38EAFB2}" type="sibTrans" cxnId="{A3D27E16-FA85-E749-B90D-9A27B26BE3CF}">
      <dgm:prSet/>
      <dgm:spPr/>
      <dgm:t>
        <a:bodyPr/>
        <a:lstStyle/>
        <a:p>
          <a:endParaRPr lang="de-DE"/>
        </a:p>
      </dgm:t>
    </dgm:pt>
    <dgm:pt modelId="{23A35BB5-D394-364C-9C0B-1BA3EFC23A42}">
      <dgm:prSet phldrT="[Text]"/>
      <dgm:spPr/>
      <dgm:t>
        <a:bodyPr/>
        <a:lstStyle/>
        <a:p>
          <a:r>
            <a:rPr lang="de-DE" err="1" smtClean="0"/>
            <a:t>Aarrhus</a:t>
          </a:r>
          <a:r>
            <a:rPr lang="de-DE" smtClean="0"/>
            <a:t> </a:t>
          </a:r>
          <a:r>
            <a:rPr lang="de-DE" err="1" smtClean="0"/>
            <a:t>convention</a:t>
          </a:r>
          <a:r>
            <a:rPr lang="de-DE" smtClean="0"/>
            <a:t> 1998</a:t>
          </a:r>
          <a:endParaRPr lang="de-DE"/>
        </a:p>
      </dgm:t>
    </dgm:pt>
    <dgm:pt modelId="{FF6283ED-93A0-6849-AF6F-E834EE621A56}" type="parTrans" cxnId="{7338E40F-C72B-6D40-9BC1-0862C117C075}">
      <dgm:prSet/>
      <dgm:spPr/>
      <dgm:t>
        <a:bodyPr/>
        <a:lstStyle/>
        <a:p>
          <a:endParaRPr lang="de-DE"/>
        </a:p>
      </dgm:t>
    </dgm:pt>
    <dgm:pt modelId="{9382BEC6-DC3C-B740-BD23-7F700992C867}" type="sibTrans" cxnId="{7338E40F-C72B-6D40-9BC1-0862C117C075}">
      <dgm:prSet/>
      <dgm:spPr/>
      <dgm:t>
        <a:bodyPr/>
        <a:lstStyle/>
        <a:p>
          <a:endParaRPr lang="de-DE"/>
        </a:p>
      </dgm:t>
    </dgm:pt>
    <dgm:pt modelId="{008FC03D-5AB6-BF43-8A60-EA8B16AB55D2}">
      <dgm:prSet phldrT="[Text]"/>
      <dgm:spPr/>
      <dgm:t>
        <a:bodyPr/>
        <a:lstStyle/>
        <a:p>
          <a:r>
            <a:rPr lang="de-DE" smtClean="0"/>
            <a:t>UNFCCC</a:t>
          </a:r>
        </a:p>
        <a:p>
          <a:r>
            <a:rPr lang="de-DE" smtClean="0"/>
            <a:t>1992</a:t>
          </a:r>
          <a:endParaRPr lang="de-DE"/>
        </a:p>
      </dgm:t>
    </dgm:pt>
    <dgm:pt modelId="{B70993D3-74EA-984B-A255-FC3F0F32C77D}" type="parTrans" cxnId="{46CF1336-882B-0D45-BE44-EE6865289D52}">
      <dgm:prSet/>
      <dgm:spPr/>
      <dgm:t>
        <a:bodyPr/>
        <a:lstStyle/>
        <a:p>
          <a:endParaRPr lang="de-DE"/>
        </a:p>
      </dgm:t>
    </dgm:pt>
    <dgm:pt modelId="{CAA857E4-6342-CF43-9551-EF3DD53B7D23}" type="sibTrans" cxnId="{46CF1336-882B-0D45-BE44-EE6865289D52}">
      <dgm:prSet/>
      <dgm:spPr/>
      <dgm:t>
        <a:bodyPr/>
        <a:lstStyle/>
        <a:p>
          <a:endParaRPr lang="de-DE"/>
        </a:p>
      </dgm:t>
    </dgm:pt>
    <dgm:pt modelId="{AA1E2B44-884F-204B-A37B-7F86776A7209}">
      <dgm:prSet phldrT="[Text]"/>
      <dgm:spPr/>
      <dgm:t>
        <a:bodyPr/>
        <a:lstStyle/>
        <a:p>
          <a:r>
            <a:rPr lang="de-DE" err="1" smtClean="0"/>
            <a:t>Espoo</a:t>
          </a:r>
          <a:r>
            <a:rPr lang="de-DE" smtClean="0"/>
            <a:t> </a:t>
          </a:r>
          <a:r>
            <a:rPr lang="de-DE" err="1" smtClean="0"/>
            <a:t>Convention</a:t>
          </a:r>
          <a:r>
            <a:rPr lang="de-DE" smtClean="0"/>
            <a:t> 1991</a:t>
          </a:r>
          <a:endParaRPr lang="de-DE"/>
        </a:p>
      </dgm:t>
    </dgm:pt>
    <dgm:pt modelId="{D379DD81-35AB-5A40-A40C-222DAA0BAC9B}" type="parTrans" cxnId="{19BDA2AE-EAD8-874A-B07B-93D93784EE7E}">
      <dgm:prSet/>
      <dgm:spPr/>
      <dgm:t>
        <a:bodyPr/>
        <a:lstStyle/>
        <a:p>
          <a:endParaRPr lang="de-DE"/>
        </a:p>
      </dgm:t>
    </dgm:pt>
    <dgm:pt modelId="{CF05B2BE-C45E-D440-9B54-A5D15F87F4FA}" type="sibTrans" cxnId="{19BDA2AE-EAD8-874A-B07B-93D93784EE7E}">
      <dgm:prSet/>
      <dgm:spPr/>
      <dgm:t>
        <a:bodyPr/>
        <a:lstStyle/>
        <a:p>
          <a:endParaRPr lang="de-DE"/>
        </a:p>
      </dgm:t>
    </dgm:pt>
    <dgm:pt modelId="{BFB49AD5-B2F4-E148-A710-FBB21C56C0E9}" type="pres">
      <dgm:prSet presAssocID="{D9AE8CE9-3A08-004B-B1AD-3AE047A659C9}" presName="Name0" presStyleCnt="0">
        <dgm:presLayoutVars>
          <dgm:dir/>
          <dgm:resizeHandles val="exact"/>
        </dgm:presLayoutVars>
      </dgm:prSet>
      <dgm:spPr/>
      <dgm:t>
        <a:bodyPr/>
        <a:lstStyle/>
        <a:p>
          <a:endParaRPr lang="de-DE"/>
        </a:p>
      </dgm:t>
    </dgm:pt>
    <dgm:pt modelId="{4AB8AA89-97B6-4C4E-A129-9FA95DE9EBAA}" type="pres">
      <dgm:prSet presAssocID="{D9AE8CE9-3A08-004B-B1AD-3AE047A659C9}" presName="arrow" presStyleLbl="bgShp" presStyleIdx="0" presStyleCnt="1"/>
      <dgm:spPr/>
    </dgm:pt>
    <dgm:pt modelId="{7A43F7C1-9FD0-BC47-BB08-B74325F8D45F}" type="pres">
      <dgm:prSet presAssocID="{D9AE8CE9-3A08-004B-B1AD-3AE047A659C9}" presName="points" presStyleCnt="0"/>
      <dgm:spPr/>
    </dgm:pt>
    <dgm:pt modelId="{A91962C7-E416-8E4D-AF66-565F00E75AC8}" type="pres">
      <dgm:prSet presAssocID="{9D22D505-9713-784F-B92E-D2DF4A40BC31}" presName="compositeA" presStyleCnt="0"/>
      <dgm:spPr/>
    </dgm:pt>
    <dgm:pt modelId="{31949388-39FE-434E-B204-7F6BC66D2373}" type="pres">
      <dgm:prSet presAssocID="{9D22D505-9713-784F-B92E-D2DF4A40BC31}" presName="textA" presStyleLbl="revTx" presStyleIdx="0" presStyleCnt="7" custScaleX="172501">
        <dgm:presLayoutVars>
          <dgm:bulletEnabled val="1"/>
        </dgm:presLayoutVars>
      </dgm:prSet>
      <dgm:spPr/>
      <dgm:t>
        <a:bodyPr/>
        <a:lstStyle/>
        <a:p>
          <a:endParaRPr lang="de-DE"/>
        </a:p>
      </dgm:t>
    </dgm:pt>
    <dgm:pt modelId="{D8C6F0DD-961F-764B-A956-404B9C06B4F3}" type="pres">
      <dgm:prSet presAssocID="{9D22D505-9713-784F-B92E-D2DF4A40BC31}" presName="circleA" presStyleLbl="node1" presStyleIdx="0" presStyleCnt="7"/>
      <dgm:spPr/>
    </dgm:pt>
    <dgm:pt modelId="{415E0BA5-DAAE-E643-B1A2-65D29FF037B7}" type="pres">
      <dgm:prSet presAssocID="{9D22D505-9713-784F-B92E-D2DF4A40BC31}" presName="spaceA" presStyleCnt="0"/>
      <dgm:spPr/>
    </dgm:pt>
    <dgm:pt modelId="{2C91B434-BC5E-A345-9392-94463450D671}" type="pres">
      <dgm:prSet presAssocID="{108295D1-C971-0C4F-BF2C-E508B6537AF5}" presName="space" presStyleCnt="0"/>
      <dgm:spPr/>
    </dgm:pt>
    <dgm:pt modelId="{62A650D8-30C9-374A-AEE0-3E14EFA6EEC8}" type="pres">
      <dgm:prSet presAssocID="{6648BD1A-0189-6C45-AF03-1604D40CF1FF}" presName="compositeB" presStyleCnt="0"/>
      <dgm:spPr/>
    </dgm:pt>
    <dgm:pt modelId="{FAC3483B-895B-9344-9725-F2772AB507FE}" type="pres">
      <dgm:prSet presAssocID="{6648BD1A-0189-6C45-AF03-1604D40CF1FF}" presName="textB" presStyleLbl="revTx" presStyleIdx="1" presStyleCnt="7">
        <dgm:presLayoutVars>
          <dgm:bulletEnabled val="1"/>
        </dgm:presLayoutVars>
      </dgm:prSet>
      <dgm:spPr/>
      <dgm:t>
        <a:bodyPr/>
        <a:lstStyle/>
        <a:p>
          <a:endParaRPr lang="de-DE"/>
        </a:p>
      </dgm:t>
    </dgm:pt>
    <dgm:pt modelId="{81207F11-0CB9-1243-B35E-329953985B38}" type="pres">
      <dgm:prSet presAssocID="{6648BD1A-0189-6C45-AF03-1604D40CF1FF}" presName="circleB" presStyleLbl="node1" presStyleIdx="1" presStyleCnt="7"/>
      <dgm:spPr/>
    </dgm:pt>
    <dgm:pt modelId="{1B476972-8375-5E45-842D-DCE4A4D01521}" type="pres">
      <dgm:prSet presAssocID="{6648BD1A-0189-6C45-AF03-1604D40CF1FF}" presName="spaceB" presStyleCnt="0"/>
      <dgm:spPr/>
    </dgm:pt>
    <dgm:pt modelId="{ACBE5EAE-C709-874A-A09A-AAA4835B080F}" type="pres">
      <dgm:prSet presAssocID="{6EE19A12-C43F-7A4F-AF4D-EF245445D3C2}" presName="space" presStyleCnt="0"/>
      <dgm:spPr/>
    </dgm:pt>
    <dgm:pt modelId="{880DEC3F-6194-464F-8069-DD95BD47C38A}" type="pres">
      <dgm:prSet presAssocID="{AA1E2B44-884F-204B-A37B-7F86776A7209}" presName="compositeA" presStyleCnt="0"/>
      <dgm:spPr/>
    </dgm:pt>
    <dgm:pt modelId="{92B554D4-3BE8-D54B-97B5-59A921ACA93B}" type="pres">
      <dgm:prSet presAssocID="{AA1E2B44-884F-204B-A37B-7F86776A7209}" presName="textA" presStyleLbl="revTx" presStyleIdx="2" presStyleCnt="7">
        <dgm:presLayoutVars>
          <dgm:bulletEnabled val="1"/>
        </dgm:presLayoutVars>
      </dgm:prSet>
      <dgm:spPr/>
      <dgm:t>
        <a:bodyPr/>
        <a:lstStyle/>
        <a:p>
          <a:endParaRPr lang="de-DE"/>
        </a:p>
      </dgm:t>
    </dgm:pt>
    <dgm:pt modelId="{78D3A03F-D21D-374D-8E37-D8D93F1EF58B}" type="pres">
      <dgm:prSet presAssocID="{AA1E2B44-884F-204B-A37B-7F86776A7209}" presName="circleA" presStyleLbl="node1" presStyleIdx="2" presStyleCnt="7"/>
      <dgm:spPr/>
    </dgm:pt>
    <dgm:pt modelId="{812AE03F-C585-FA46-B500-69F3B4D6CF63}" type="pres">
      <dgm:prSet presAssocID="{AA1E2B44-884F-204B-A37B-7F86776A7209}" presName="spaceA" presStyleCnt="0"/>
      <dgm:spPr/>
    </dgm:pt>
    <dgm:pt modelId="{D2E72257-B4C7-5645-B9E8-5E0C684ABABB}" type="pres">
      <dgm:prSet presAssocID="{CF05B2BE-C45E-D440-9B54-A5D15F87F4FA}" presName="space" presStyleCnt="0"/>
      <dgm:spPr/>
    </dgm:pt>
    <dgm:pt modelId="{A66826F5-BA69-B04F-905E-2A9A8627AC9D}" type="pres">
      <dgm:prSet presAssocID="{8AA3DB2D-06BC-8B46-A5A2-57F501D7EFD8}" presName="compositeB" presStyleCnt="0"/>
      <dgm:spPr/>
    </dgm:pt>
    <dgm:pt modelId="{55209020-09F8-EB40-B17F-722842016552}" type="pres">
      <dgm:prSet presAssocID="{8AA3DB2D-06BC-8B46-A5A2-57F501D7EFD8}" presName="textB" presStyleLbl="revTx" presStyleIdx="3" presStyleCnt="7">
        <dgm:presLayoutVars>
          <dgm:bulletEnabled val="1"/>
        </dgm:presLayoutVars>
      </dgm:prSet>
      <dgm:spPr/>
      <dgm:t>
        <a:bodyPr/>
        <a:lstStyle/>
        <a:p>
          <a:endParaRPr lang="de-DE"/>
        </a:p>
      </dgm:t>
    </dgm:pt>
    <dgm:pt modelId="{149BE68A-E704-1748-9139-FFB96480DE3B}" type="pres">
      <dgm:prSet presAssocID="{8AA3DB2D-06BC-8B46-A5A2-57F501D7EFD8}" presName="circleB" presStyleLbl="node1" presStyleIdx="3" presStyleCnt="7"/>
      <dgm:spPr/>
    </dgm:pt>
    <dgm:pt modelId="{A9F64DFC-CDE4-D443-85B2-71613E2ECC4C}" type="pres">
      <dgm:prSet presAssocID="{8AA3DB2D-06BC-8B46-A5A2-57F501D7EFD8}" presName="spaceB" presStyleCnt="0"/>
      <dgm:spPr/>
    </dgm:pt>
    <dgm:pt modelId="{ADC04BCC-62E7-2743-AD0A-D313B8064F42}" type="pres">
      <dgm:prSet presAssocID="{E481F253-0E67-8F42-A445-DC14DB9464CB}" presName="space" presStyleCnt="0"/>
      <dgm:spPr/>
    </dgm:pt>
    <dgm:pt modelId="{D86E46F0-9984-8243-80CD-3500290EBF33}" type="pres">
      <dgm:prSet presAssocID="{008FC03D-5AB6-BF43-8A60-EA8B16AB55D2}" presName="compositeA" presStyleCnt="0"/>
      <dgm:spPr/>
    </dgm:pt>
    <dgm:pt modelId="{6BEE4798-6C9C-DC41-87BF-05CD40B54645}" type="pres">
      <dgm:prSet presAssocID="{008FC03D-5AB6-BF43-8A60-EA8B16AB55D2}" presName="textA" presStyleLbl="revTx" presStyleIdx="4" presStyleCnt="7">
        <dgm:presLayoutVars>
          <dgm:bulletEnabled val="1"/>
        </dgm:presLayoutVars>
      </dgm:prSet>
      <dgm:spPr/>
      <dgm:t>
        <a:bodyPr/>
        <a:lstStyle/>
        <a:p>
          <a:endParaRPr lang="de-DE"/>
        </a:p>
      </dgm:t>
    </dgm:pt>
    <dgm:pt modelId="{062F7F0D-BE10-C747-8F51-EB13158CA6EE}" type="pres">
      <dgm:prSet presAssocID="{008FC03D-5AB6-BF43-8A60-EA8B16AB55D2}" presName="circleA" presStyleLbl="node1" presStyleIdx="4" presStyleCnt="7"/>
      <dgm:spPr/>
    </dgm:pt>
    <dgm:pt modelId="{614C7CFB-8740-7949-89A2-4879509CCAA5}" type="pres">
      <dgm:prSet presAssocID="{008FC03D-5AB6-BF43-8A60-EA8B16AB55D2}" presName="spaceA" presStyleCnt="0"/>
      <dgm:spPr/>
    </dgm:pt>
    <dgm:pt modelId="{D4553653-D574-5D40-B536-E3AE7B9911F2}" type="pres">
      <dgm:prSet presAssocID="{CAA857E4-6342-CF43-9551-EF3DD53B7D23}" presName="space" presStyleCnt="0"/>
      <dgm:spPr/>
    </dgm:pt>
    <dgm:pt modelId="{6258108B-1BCF-9849-BEBF-27C574AD191F}" type="pres">
      <dgm:prSet presAssocID="{584E18CD-B8E8-FC41-BE0A-EBFB21BFC2A4}" presName="compositeB" presStyleCnt="0"/>
      <dgm:spPr/>
    </dgm:pt>
    <dgm:pt modelId="{25F4D8F3-A1DC-2B41-8911-C34132780825}" type="pres">
      <dgm:prSet presAssocID="{584E18CD-B8E8-FC41-BE0A-EBFB21BFC2A4}" presName="textB" presStyleLbl="revTx" presStyleIdx="5" presStyleCnt="7">
        <dgm:presLayoutVars>
          <dgm:bulletEnabled val="1"/>
        </dgm:presLayoutVars>
      </dgm:prSet>
      <dgm:spPr/>
      <dgm:t>
        <a:bodyPr/>
        <a:lstStyle/>
        <a:p>
          <a:endParaRPr lang="de-DE"/>
        </a:p>
      </dgm:t>
    </dgm:pt>
    <dgm:pt modelId="{BF2C54EE-8E66-F24E-8346-93DED1828B82}" type="pres">
      <dgm:prSet presAssocID="{584E18CD-B8E8-FC41-BE0A-EBFB21BFC2A4}" presName="circleB" presStyleLbl="node1" presStyleIdx="5" presStyleCnt="7"/>
      <dgm:spPr/>
    </dgm:pt>
    <dgm:pt modelId="{C7C74C1E-2D0A-004F-B575-9A23BA22F1F3}" type="pres">
      <dgm:prSet presAssocID="{584E18CD-B8E8-FC41-BE0A-EBFB21BFC2A4}" presName="spaceB" presStyleCnt="0"/>
      <dgm:spPr/>
    </dgm:pt>
    <dgm:pt modelId="{6054F894-BFE3-3C41-BA89-F7D70A1EB46B}" type="pres">
      <dgm:prSet presAssocID="{9883DEE4-51F3-834F-A6D8-9E75D38EAFB2}" presName="space" presStyleCnt="0"/>
      <dgm:spPr/>
    </dgm:pt>
    <dgm:pt modelId="{EF17BDC5-198B-E744-8E87-AEA4FB943DAE}" type="pres">
      <dgm:prSet presAssocID="{23A35BB5-D394-364C-9C0B-1BA3EFC23A42}" presName="compositeA" presStyleCnt="0"/>
      <dgm:spPr/>
    </dgm:pt>
    <dgm:pt modelId="{99AA7C78-55A6-6B42-B7FA-A034C880D473}" type="pres">
      <dgm:prSet presAssocID="{23A35BB5-D394-364C-9C0B-1BA3EFC23A42}" presName="textA" presStyleLbl="revTx" presStyleIdx="6" presStyleCnt="7">
        <dgm:presLayoutVars>
          <dgm:bulletEnabled val="1"/>
        </dgm:presLayoutVars>
      </dgm:prSet>
      <dgm:spPr/>
      <dgm:t>
        <a:bodyPr/>
        <a:lstStyle/>
        <a:p>
          <a:endParaRPr lang="de-DE"/>
        </a:p>
      </dgm:t>
    </dgm:pt>
    <dgm:pt modelId="{8CC3289B-D201-1142-8BEC-5230E8FF2068}" type="pres">
      <dgm:prSet presAssocID="{23A35BB5-D394-364C-9C0B-1BA3EFC23A42}" presName="circleA" presStyleLbl="node1" presStyleIdx="6" presStyleCnt="7"/>
      <dgm:spPr/>
    </dgm:pt>
    <dgm:pt modelId="{76C1A374-1C1C-8E42-92E9-C7DF3924EB74}" type="pres">
      <dgm:prSet presAssocID="{23A35BB5-D394-364C-9C0B-1BA3EFC23A42}" presName="spaceA" presStyleCnt="0"/>
      <dgm:spPr/>
    </dgm:pt>
  </dgm:ptLst>
  <dgm:cxnLst>
    <dgm:cxn modelId="{B496776E-059B-D042-994D-A293A37395EA}" type="presOf" srcId="{9D22D505-9713-784F-B92E-D2DF4A40BC31}" destId="{31949388-39FE-434E-B204-7F6BC66D2373}" srcOrd="0" destOrd="0" presId="urn:microsoft.com/office/officeart/2005/8/layout/hProcess11"/>
    <dgm:cxn modelId="{1B96FEC7-A2A7-EB4A-BB27-2BEA6542D440}" type="presOf" srcId="{008FC03D-5AB6-BF43-8A60-EA8B16AB55D2}" destId="{6BEE4798-6C9C-DC41-87BF-05CD40B54645}" srcOrd="0" destOrd="0" presId="urn:microsoft.com/office/officeart/2005/8/layout/hProcess11"/>
    <dgm:cxn modelId="{16C3B48C-5FE8-BB4F-B7BE-94D9FDCA2575}" type="presOf" srcId="{AA1E2B44-884F-204B-A37B-7F86776A7209}" destId="{92B554D4-3BE8-D54B-97B5-59A921ACA93B}" srcOrd="0" destOrd="0" presId="urn:microsoft.com/office/officeart/2005/8/layout/hProcess11"/>
    <dgm:cxn modelId="{46CF1336-882B-0D45-BE44-EE6865289D52}" srcId="{D9AE8CE9-3A08-004B-B1AD-3AE047A659C9}" destId="{008FC03D-5AB6-BF43-8A60-EA8B16AB55D2}" srcOrd="4" destOrd="0" parTransId="{B70993D3-74EA-984B-A255-FC3F0F32C77D}" sibTransId="{CAA857E4-6342-CF43-9551-EF3DD53B7D23}"/>
    <dgm:cxn modelId="{256A67A1-AF58-3845-B551-028B283E7D97}" type="presOf" srcId="{23A35BB5-D394-364C-9C0B-1BA3EFC23A42}" destId="{99AA7C78-55A6-6B42-B7FA-A034C880D473}" srcOrd="0" destOrd="0" presId="urn:microsoft.com/office/officeart/2005/8/layout/hProcess11"/>
    <dgm:cxn modelId="{A92F3A5F-5FC1-1B41-8FF6-4CC1FE65E7A8}" type="presOf" srcId="{584E18CD-B8E8-FC41-BE0A-EBFB21BFC2A4}" destId="{25F4D8F3-A1DC-2B41-8911-C34132780825}" srcOrd="0" destOrd="0" presId="urn:microsoft.com/office/officeart/2005/8/layout/hProcess11"/>
    <dgm:cxn modelId="{3E3FEA27-2A22-C342-B047-3DEBD91DE7CE}" type="presOf" srcId="{D9AE8CE9-3A08-004B-B1AD-3AE047A659C9}" destId="{BFB49AD5-B2F4-E148-A710-FBB21C56C0E9}" srcOrd="0" destOrd="0" presId="urn:microsoft.com/office/officeart/2005/8/layout/hProcess11"/>
    <dgm:cxn modelId="{7338E40F-C72B-6D40-9BC1-0862C117C075}" srcId="{D9AE8CE9-3A08-004B-B1AD-3AE047A659C9}" destId="{23A35BB5-D394-364C-9C0B-1BA3EFC23A42}" srcOrd="6" destOrd="0" parTransId="{FF6283ED-93A0-6849-AF6F-E834EE621A56}" sibTransId="{9382BEC6-DC3C-B740-BD23-7F700992C867}"/>
    <dgm:cxn modelId="{A968984E-BE98-6B43-9E73-A6C9A39A8545}" type="presOf" srcId="{8AA3DB2D-06BC-8B46-A5A2-57F501D7EFD8}" destId="{55209020-09F8-EB40-B17F-722842016552}" srcOrd="0" destOrd="0" presId="urn:microsoft.com/office/officeart/2005/8/layout/hProcess11"/>
    <dgm:cxn modelId="{44D45E0D-695A-4243-8079-8EEF749A4C02}" srcId="{D9AE8CE9-3A08-004B-B1AD-3AE047A659C9}" destId="{6648BD1A-0189-6C45-AF03-1604D40CF1FF}" srcOrd="1" destOrd="0" parTransId="{87E1DDAC-3381-1E44-9A8E-3AD9205CB3A4}" sibTransId="{6EE19A12-C43F-7A4F-AF4D-EF245445D3C2}"/>
    <dgm:cxn modelId="{A3D27E16-FA85-E749-B90D-9A27B26BE3CF}" srcId="{D9AE8CE9-3A08-004B-B1AD-3AE047A659C9}" destId="{584E18CD-B8E8-FC41-BE0A-EBFB21BFC2A4}" srcOrd="5" destOrd="0" parTransId="{9EB7CD1E-5C7C-6142-BA49-D3F4799D56A5}" sibTransId="{9883DEE4-51F3-834F-A6D8-9E75D38EAFB2}"/>
    <dgm:cxn modelId="{BEBD790D-709F-FF47-B1E0-AA8A7171E5F0}" type="presOf" srcId="{6648BD1A-0189-6C45-AF03-1604D40CF1FF}" destId="{FAC3483B-895B-9344-9725-F2772AB507FE}" srcOrd="0" destOrd="0" presId="urn:microsoft.com/office/officeart/2005/8/layout/hProcess11"/>
    <dgm:cxn modelId="{6E1C1092-5CDA-F443-88A4-DA6E229714BF}" srcId="{D9AE8CE9-3A08-004B-B1AD-3AE047A659C9}" destId="{8AA3DB2D-06BC-8B46-A5A2-57F501D7EFD8}" srcOrd="3" destOrd="0" parTransId="{8BB09C0B-44CC-2A46-8F5D-E6FDF6129CFD}" sibTransId="{E481F253-0E67-8F42-A445-DC14DB9464CB}"/>
    <dgm:cxn modelId="{2689FF77-B92D-2A4B-A883-040381704878}" srcId="{D9AE8CE9-3A08-004B-B1AD-3AE047A659C9}" destId="{9D22D505-9713-784F-B92E-D2DF4A40BC31}" srcOrd="0" destOrd="0" parTransId="{DFF68850-E550-4D44-A931-9D1E0715EF4E}" sibTransId="{108295D1-C971-0C4F-BF2C-E508B6537AF5}"/>
    <dgm:cxn modelId="{19BDA2AE-EAD8-874A-B07B-93D93784EE7E}" srcId="{D9AE8CE9-3A08-004B-B1AD-3AE047A659C9}" destId="{AA1E2B44-884F-204B-A37B-7F86776A7209}" srcOrd="2" destOrd="0" parTransId="{D379DD81-35AB-5A40-A40C-222DAA0BAC9B}" sibTransId="{CF05B2BE-C45E-D440-9B54-A5D15F87F4FA}"/>
    <dgm:cxn modelId="{11F6DBC6-6731-074A-B01F-B4A99C6FE0A6}" type="presParOf" srcId="{BFB49AD5-B2F4-E148-A710-FBB21C56C0E9}" destId="{4AB8AA89-97B6-4C4E-A129-9FA95DE9EBAA}" srcOrd="0" destOrd="0" presId="urn:microsoft.com/office/officeart/2005/8/layout/hProcess11"/>
    <dgm:cxn modelId="{6B00CAE0-5E2A-C747-817E-8D185D5B88CB}" type="presParOf" srcId="{BFB49AD5-B2F4-E148-A710-FBB21C56C0E9}" destId="{7A43F7C1-9FD0-BC47-BB08-B74325F8D45F}" srcOrd="1" destOrd="0" presId="urn:microsoft.com/office/officeart/2005/8/layout/hProcess11"/>
    <dgm:cxn modelId="{B0F2997B-2F60-9049-97D0-BDA0F7071AB2}" type="presParOf" srcId="{7A43F7C1-9FD0-BC47-BB08-B74325F8D45F}" destId="{A91962C7-E416-8E4D-AF66-565F00E75AC8}" srcOrd="0" destOrd="0" presId="urn:microsoft.com/office/officeart/2005/8/layout/hProcess11"/>
    <dgm:cxn modelId="{284C5EA9-4FE3-0847-BC29-482EAD983BEB}" type="presParOf" srcId="{A91962C7-E416-8E4D-AF66-565F00E75AC8}" destId="{31949388-39FE-434E-B204-7F6BC66D2373}" srcOrd="0" destOrd="0" presId="urn:microsoft.com/office/officeart/2005/8/layout/hProcess11"/>
    <dgm:cxn modelId="{39C8F321-5B58-2942-9152-01A89EC680D4}" type="presParOf" srcId="{A91962C7-E416-8E4D-AF66-565F00E75AC8}" destId="{D8C6F0DD-961F-764B-A956-404B9C06B4F3}" srcOrd="1" destOrd="0" presId="urn:microsoft.com/office/officeart/2005/8/layout/hProcess11"/>
    <dgm:cxn modelId="{05521CD5-8367-E240-97B2-3D6C0D32729E}" type="presParOf" srcId="{A91962C7-E416-8E4D-AF66-565F00E75AC8}" destId="{415E0BA5-DAAE-E643-B1A2-65D29FF037B7}" srcOrd="2" destOrd="0" presId="urn:microsoft.com/office/officeart/2005/8/layout/hProcess11"/>
    <dgm:cxn modelId="{39C68E31-D181-D14C-8CF5-D1118958C581}" type="presParOf" srcId="{7A43F7C1-9FD0-BC47-BB08-B74325F8D45F}" destId="{2C91B434-BC5E-A345-9392-94463450D671}" srcOrd="1" destOrd="0" presId="urn:microsoft.com/office/officeart/2005/8/layout/hProcess11"/>
    <dgm:cxn modelId="{1C474D55-C4B6-4448-87C8-2575A1DE1886}" type="presParOf" srcId="{7A43F7C1-9FD0-BC47-BB08-B74325F8D45F}" destId="{62A650D8-30C9-374A-AEE0-3E14EFA6EEC8}" srcOrd="2" destOrd="0" presId="urn:microsoft.com/office/officeart/2005/8/layout/hProcess11"/>
    <dgm:cxn modelId="{6C489E95-F267-F843-8605-BE711F765DC2}" type="presParOf" srcId="{62A650D8-30C9-374A-AEE0-3E14EFA6EEC8}" destId="{FAC3483B-895B-9344-9725-F2772AB507FE}" srcOrd="0" destOrd="0" presId="urn:microsoft.com/office/officeart/2005/8/layout/hProcess11"/>
    <dgm:cxn modelId="{68BA6F94-450D-914F-B516-D6CBD8D9536A}" type="presParOf" srcId="{62A650D8-30C9-374A-AEE0-3E14EFA6EEC8}" destId="{81207F11-0CB9-1243-B35E-329953985B38}" srcOrd="1" destOrd="0" presId="urn:microsoft.com/office/officeart/2005/8/layout/hProcess11"/>
    <dgm:cxn modelId="{F25E19DD-BD1E-5749-A256-CED81665166C}" type="presParOf" srcId="{62A650D8-30C9-374A-AEE0-3E14EFA6EEC8}" destId="{1B476972-8375-5E45-842D-DCE4A4D01521}" srcOrd="2" destOrd="0" presId="urn:microsoft.com/office/officeart/2005/8/layout/hProcess11"/>
    <dgm:cxn modelId="{A2721175-2D05-414B-A6FF-B99CCE83C9E9}" type="presParOf" srcId="{7A43F7C1-9FD0-BC47-BB08-B74325F8D45F}" destId="{ACBE5EAE-C709-874A-A09A-AAA4835B080F}" srcOrd="3" destOrd="0" presId="urn:microsoft.com/office/officeart/2005/8/layout/hProcess11"/>
    <dgm:cxn modelId="{1BBC11F9-5B78-3347-9907-0873A65C9742}" type="presParOf" srcId="{7A43F7C1-9FD0-BC47-BB08-B74325F8D45F}" destId="{880DEC3F-6194-464F-8069-DD95BD47C38A}" srcOrd="4" destOrd="0" presId="urn:microsoft.com/office/officeart/2005/8/layout/hProcess11"/>
    <dgm:cxn modelId="{6FEF5438-EB35-D347-A512-379ACA63670B}" type="presParOf" srcId="{880DEC3F-6194-464F-8069-DD95BD47C38A}" destId="{92B554D4-3BE8-D54B-97B5-59A921ACA93B}" srcOrd="0" destOrd="0" presId="urn:microsoft.com/office/officeart/2005/8/layout/hProcess11"/>
    <dgm:cxn modelId="{BA063761-9DAB-944F-A50C-8F206C4EE393}" type="presParOf" srcId="{880DEC3F-6194-464F-8069-DD95BD47C38A}" destId="{78D3A03F-D21D-374D-8E37-D8D93F1EF58B}" srcOrd="1" destOrd="0" presId="urn:microsoft.com/office/officeart/2005/8/layout/hProcess11"/>
    <dgm:cxn modelId="{F0DEA196-A78F-C140-851E-A018F382EBDD}" type="presParOf" srcId="{880DEC3F-6194-464F-8069-DD95BD47C38A}" destId="{812AE03F-C585-FA46-B500-69F3B4D6CF63}" srcOrd="2" destOrd="0" presId="urn:microsoft.com/office/officeart/2005/8/layout/hProcess11"/>
    <dgm:cxn modelId="{63BE18BC-55CA-7940-A333-15F057CBEBE1}" type="presParOf" srcId="{7A43F7C1-9FD0-BC47-BB08-B74325F8D45F}" destId="{D2E72257-B4C7-5645-B9E8-5E0C684ABABB}" srcOrd="5" destOrd="0" presId="urn:microsoft.com/office/officeart/2005/8/layout/hProcess11"/>
    <dgm:cxn modelId="{94E482E0-31C4-DD4B-83B3-C31F0EE942E8}" type="presParOf" srcId="{7A43F7C1-9FD0-BC47-BB08-B74325F8D45F}" destId="{A66826F5-BA69-B04F-905E-2A9A8627AC9D}" srcOrd="6" destOrd="0" presId="urn:microsoft.com/office/officeart/2005/8/layout/hProcess11"/>
    <dgm:cxn modelId="{DCB4F985-DE34-7946-AB2C-C4A1F265930F}" type="presParOf" srcId="{A66826F5-BA69-B04F-905E-2A9A8627AC9D}" destId="{55209020-09F8-EB40-B17F-722842016552}" srcOrd="0" destOrd="0" presId="urn:microsoft.com/office/officeart/2005/8/layout/hProcess11"/>
    <dgm:cxn modelId="{6D7E4F77-87AB-5D47-ADC9-F5C98340619C}" type="presParOf" srcId="{A66826F5-BA69-B04F-905E-2A9A8627AC9D}" destId="{149BE68A-E704-1748-9139-FFB96480DE3B}" srcOrd="1" destOrd="0" presId="urn:microsoft.com/office/officeart/2005/8/layout/hProcess11"/>
    <dgm:cxn modelId="{CEBA8469-A741-574F-B8DB-47C860E6BC21}" type="presParOf" srcId="{A66826F5-BA69-B04F-905E-2A9A8627AC9D}" destId="{A9F64DFC-CDE4-D443-85B2-71613E2ECC4C}" srcOrd="2" destOrd="0" presId="urn:microsoft.com/office/officeart/2005/8/layout/hProcess11"/>
    <dgm:cxn modelId="{B77DA75F-7413-E948-A92B-0266E5BD068C}" type="presParOf" srcId="{7A43F7C1-9FD0-BC47-BB08-B74325F8D45F}" destId="{ADC04BCC-62E7-2743-AD0A-D313B8064F42}" srcOrd="7" destOrd="0" presId="urn:microsoft.com/office/officeart/2005/8/layout/hProcess11"/>
    <dgm:cxn modelId="{F01A6342-CFB1-6B44-B6F2-A30EFE2C1D97}" type="presParOf" srcId="{7A43F7C1-9FD0-BC47-BB08-B74325F8D45F}" destId="{D86E46F0-9984-8243-80CD-3500290EBF33}" srcOrd="8" destOrd="0" presId="urn:microsoft.com/office/officeart/2005/8/layout/hProcess11"/>
    <dgm:cxn modelId="{2B4A10E0-FC1D-1F4D-82BA-B7775808308B}" type="presParOf" srcId="{D86E46F0-9984-8243-80CD-3500290EBF33}" destId="{6BEE4798-6C9C-DC41-87BF-05CD40B54645}" srcOrd="0" destOrd="0" presId="urn:microsoft.com/office/officeart/2005/8/layout/hProcess11"/>
    <dgm:cxn modelId="{9BAA3E00-C32F-6E44-BC8E-6583459B6331}" type="presParOf" srcId="{D86E46F0-9984-8243-80CD-3500290EBF33}" destId="{062F7F0D-BE10-C747-8F51-EB13158CA6EE}" srcOrd="1" destOrd="0" presId="urn:microsoft.com/office/officeart/2005/8/layout/hProcess11"/>
    <dgm:cxn modelId="{DFE0033B-352B-C542-A691-DD36472788C7}" type="presParOf" srcId="{D86E46F0-9984-8243-80CD-3500290EBF33}" destId="{614C7CFB-8740-7949-89A2-4879509CCAA5}" srcOrd="2" destOrd="0" presId="urn:microsoft.com/office/officeart/2005/8/layout/hProcess11"/>
    <dgm:cxn modelId="{B5A07636-5102-404F-81A5-9E6A3A38AF43}" type="presParOf" srcId="{7A43F7C1-9FD0-BC47-BB08-B74325F8D45F}" destId="{D4553653-D574-5D40-B536-E3AE7B9911F2}" srcOrd="9" destOrd="0" presId="urn:microsoft.com/office/officeart/2005/8/layout/hProcess11"/>
    <dgm:cxn modelId="{1CF2DFFA-46B3-594F-A424-7F9CFD5D12A5}" type="presParOf" srcId="{7A43F7C1-9FD0-BC47-BB08-B74325F8D45F}" destId="{6258108B-1BCF-9849-BEBF-27C574AD191F}" srcOrd="10" destOrd="0" presId="urn:microsoft.com/office/officeart/2005/8/layout/hProcess11"/>
    <dgm:cxn modelId="{63BF48F6-E61E-0549-A03E-06A2D661B6F8}" type="presParOf" srcId="{6258108B-1BCF-9849-BEBF-27C574AD191F}" destId="{25F4D8F3-A1DC-2B41-8911-C34132780825}" srcOrd="0" destOrd="0" presId="urn:microsoft.com/office/officeart/2005/8/layout/hProcess11"/>
    <dgm:cxn modelId="{6C995FF9-1AB1-6043-9A39-FC0D471D7937}" type="presParOf" srcId="{6258108B-1BCF-9849-BEBF-27C574AD191F}" destId="{BF2C54EE-8E66-F24E-8346-93DED1828B82}" srcOrd="1" destOrd="0" presId="urn:microsoft.com/office/officeart/2005/8/layout/hProcess11"/>
    <dgm:cxn modelId="{D914F588-FCB8-5146-98C4-A83C7C51F9A8}" type="presParOf" srcId="{6258108B-1BCF-9849-BEBF-27C574AD191F}" destId="{C7C74C1E-2D0A-004F-B575-9A23BA22F1F3}" srcOrd="2" destOrd="0" presId="urn:microsoft.com/office/officeart/2005/8/layout/hProcess11"/>
    <dgm:cxn modelId="{3ECEE40D-6A35-9C49-9C4B-9C6C70268C5D}" type="presParOf" srcId="{7A43F7C1-9FD0-BC47-BB08-B74325F8D45F}" destId="{6054F894-BFE3-3C41-BA89-F7D70A1EB46B}" srcOrd="11" destOrd="0" presId="urn:microsoft.com/office/officeart/2005/8/layout/hProcess11"/>
    <dgm:cxn modelId="{01DA47D5-81FE-9749-A889-05075FD81C85}" type="presParOf" srcId="{7A43F7C1-9FD0-BC47-BB08-B74325F8D45F}" destId="{EF17BDC5-198B-E744-8E87-AEA4FB943DAE}" srcOrd="12" destOrd="0" presId="urn:microsoft.com/office/officeart/2005/8/layout/hProcess11"/>
    <dgm:cxn modelId="{8F4C3937-34D2-5E47-94A3-60D58045403F}" type="presParOf" srcId="{EF17BDC5-198B-E744-8E87-AEA4FB943DAE}" destId="{99AA7C78-55A6-6B42-B7FA-A034C880D473}" srcOrd="0" destOrd="0" presId="urn:microsoft.com/office/officeart/2005/8/layout/hProcess11"/>
    <dgm:cxn modelId="{A7C4C0B6-F00D-9147-B1B5-8C5C59DBE611}" type="presParOf" srcId="{EF17BDC5-198B-E744-8E87-AEA4FB943DAE}" destId="{8CC3289B-D201-1142-8BEC-5230E8FF2068}" srcOrd="1" destOrd="0" presId="urn:microsoft.com/office/officeart/2005/8/layout/hProcess11"/>
    <dgm:cxn modelId="{03D36744-D4AB-9047-AD56-82C39A30747E}" type="presParOf" srcId="{EF17BDC5-198B-E744-8E87-AEA4FB943DAE}" destId="{76C1A374-1C1C-8E42-92E9-C7DF3924EB74}" srcOrd="2" destOrd="0" presId="urn:microsoft.com/office/officeart/2005/8/layout/hProcess1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D9AE8CE9-3A08-004B-B1AD-3AE047A659C9}" type="doc">
      <dgm:prSet loTypeId="urn:microsoft.com/office/officeart/2005/8/layout/hProcess11" loCatId="" qsTypeId="urn:microsoft.com/office/officeart/2005/8/quickstyle/simple4" qsCatId="simple" csTypeId="urn:microsoft.com/office/officeart/2005/8/colors/accent1_2" csCatId="accent1" phldr="1"/>
      <dgm:spPr/>
      <dgm:t>
        <a:bodyPr/>
        <a:lstStyle/>
        <a:p>
          <a:endParaRPr lang="de-DE"/>
        </a:p>
      </dgm:t>
    </dgm:pt>
    <dgm:pt modelId="{9D22D505-9713-784F-B92E-D2DF4A40BC31}">
      <dgm:prSet phldrT="[Text]"/>
      <dgm:spPr/>
      <dgm:t>
        <a:bodyPr/>
        <a:lstStyle/>
        <a:p>
          <a:r>
            <a:rPr lang="de-DE" smtClean="0"/>
            <a:t>Rachael Carson </a:t>
          </a:r>
        </a:p>
        <a:p>
          <a:r>
            <a:rPr lang="de-DE" smtClean="0"/>
            <a:t>Silent spring</a:t>
          </a:r>
        </a:p>
        <a:p>
          <a:r>
            <a:rPr lang="de-DE" smtClean="0"/>
            <a:t>1969</a:t>
          </a:r>
          <a:endParaRPr lang="de-DE"/>
        </a:p>
      </dgm:t>
    </dgm:pt>
    <dgm:pt modelId="{DFF68850-E550-4D44-A931-9D1E0715EF4E}" type="parTrans" cxnId="{2689FF77-B92D-2A4B-A883-040381704878}">
      <dgm:prSet/>
      <dgm:spPr/>
      <dgm:t>
        <a:bodyPr/>
        <a:lstStyle/>
        <a:p>
          <a:endParaRPr lang="de-DE"/>
        </a:p>
      </dgm:t>
    </dgm:pt>
    <dgm:pt modelId="{108295D1-C971-0C4F-BF2C-E508B6537AF5}" type="sibTrans" cxnId="{2689FF77-B92D-2A4B-A883-040381704878}">
      <dgm:prSet/>
      <dgm:spPr/>
      <dgm:t>
        <a:bodyPr/>
        <a:lstStyle/>
        <a:p>
          <a:endParaRPr lang="de-DE"/>
        </a:p>
      </dgm:t>
    </dgm:pt>
    <dgm:pt modelId="{6648BD1A-0189-6C45-AF03-1604D40CF1FF}">
      <dgm:prSet phldrT="[Text]"/>
      <dgm:spPr/>
      <dgm:t>
        <a:bodyPr/>
        <a:lstStyle/>
        <a:p>
          <a:r>
            <a:rPr lang="de-DE" smtClean="0"/>
            <a:t>Stockholm </a:t>
          </a:r>
          <a:r>
            <a:rPr lang="de-CH" smtClean="0"/>
            <a:t>d</a:t>
          </a:r>
          <a:r>
            <a:rPr lang="en-US" err="1" smtClean="0"/>
            <a:t>eclaration</a:t>
          </a:r>
          <a:r>
            <a:rPr lang="en-US" smtClean="0"/>
            <a:t> 1979</a:t>
          </a:r>
          <a:endParaRPr lang="de-DE"/>
        </a:p>
      </dgm:t>
    </dgm:pt>
    <dgm:pt modelId="{87E1DDAC-3381-1E44-9A8E-3AD9205CB3A4}" type="parTrans" cxnId="{44D45E0D-695A-4243-8079-8EEF749A4C02}">
      <dgm:prSet/>
      <dgm:spPr/>
      <dgm:t>
        <a:bodyPr/>
        <a:lstStyle/>
        <a:p>
          <a:endParaRPr lang="de-DE"/>
        </a:p>
      </dgm:t>
    </dgm:pt>
    <dgm:pt modelId="{6EE19A12-C43F-7A4F-AF4D-EF245445D3C2}" type="sibTrans" cxnId="{44D45E0D-695A-4243-8079-8EEF749A4C02}">
      <dgm:prSet/>
      <dgm:spPr/>
      <dgm:t>
        <a:bodyPr/>
        <a:lstStyle/>
        <a:p>
          <a:endParaRPr lang="de-DE"/>
        </a:p>
      </dgm:t>
    </dgm:pt>
    <dgm:pt modelId="{8AA3DB2D-06BC-8B46-A5A2-57F501D7EFD8}">
      <dgm:prSet phldrT="[Text]"/>
      <dgm:spPr/>
      <dgm:t>
        <a:bodyPr/>
        <a:lstStyle/>
        <a:p>
          <a:r>
            <a:rPr lang="de-DE" smtClean="0"/>
            <a:t>Rio </a:t>
          </a:r>
          <a:r>
            <a:rPr lang="de-DE" err="1" smtClean="0"/>
            <a:t>declaration</a:t>
          </a:r>
          <a:r>
            <a:rPr lang="de-DE" smtClean="0"/>
            <a:t> 1992</a:t>
          </a:r>
          <a:endParaRPr lang="de-DE"/>
        </a:p>
      </dgm:t>
    </dgm:pt>
    <dgm:pt modelId="{8BB09C0B-44CC-2A46-8F5D-E6FDF6129CFD}" type="parTrans" cxnId="{6E1C1092-5CDA-F443-88A4-DA6E229714BF}">
      <dgm:prSet/>
      <dgm:spPr/>
      <dgm:t>
        <a:bodyPr/>
        <a:lstStyle/>
        <a:p>
          <a:endParaRPr lang="de-DE"/>
        </a:p>
      </dgm:t>
    </dgm:pt>
    <dgm:pt modelId="{E481F253-0E67-8F42-A445-DC14DB9464CB}" type="sibTrans" cxnId="{6E1C1092-5CDA-F443-88A4-DA6E229714BF}">
      <dgm:prSet/>
      <dgm:spPr/>
      <dgm:t>
        <a:bodyPr/>
        <a:lstStyle/>
        <a:p>
          <a:endParaRPr lang="de-DE"/>
        </a:p>
      </dgm:t>
    </dgm:pt>
    <dgm:pt modelId="{584E18CD-B8E8-FC41-BE0A-EBFB21BFC2A4}">
      <dgm:prSet phldrT="[Text]"/>
      <dgm:spPr/>
      <dgm:t>
        <a:bodyPr/>
        <a:lstStyle/>
        <a:p>
          <a:r>
            <a:rPr lang="de-DE" err="1" smtClean="0"/>
            <a:t>Ksentini</a:t>
          </a:r>
          <a:r>
            <a:rPr lang="de-DE" smtClean="0"/>
            <a:t> </a:t>
          </a:r>
          <a:r>
            <a:rPr lang="de-DE" err="1" smtClean="0"/>
            <a:t>report</a:t>
          </a:r>
          <a:r>
            <a:rPr lang="de-DE" smtClean="0"/>
            <a:t> 1994</a:t>
          </a:r>
          <a:endParaRPr lang="de-DE"/>
        </a:p>
      </dgm:t>
    </dgm:pt>
    <dgm:pt modelId="{9EB7CD1E-5C7C-6142-BA49-D3F4799D56A5}" type="parTrans" cxnId="{A3D27E16-FA85-E749-B90D-9A27B26BE3CF}">
      <dgm:prSet/>
      <dgm:spPr/>
      <dgm:t>
        <a:bodyPr/>
        <a:lstStyle/>
        <a:p>
          <a:endParaRPr lang="de-DE"/>
        </a:p>
      </dgm:t>
    </dgm:pt>
    <dgm:pt modelId="{9883DEE4-51F3-834F-A6D8-9E75D38EAFB2}" type="sibTrans" cxnId="{A3D27E16-FA85-E749-B90D-9A27B26BE3CF}">
      <dgm:prSet/>
      <dgm:spPr/>
      <dgm:t>
        <a:bodyPr/>
        <a:lstStyle/>
        <a:p>
          <a:endParaRPr lang="de-DE"/>
        </a:p>
      </dgm:t>
    </dgm:pt>
    <dgm:pt modelId="{23A35BB5-D394-364C-9C0B-1BA3EFC23A42}">
      <dgm:prSet phldrT="[Text]"/>
      <dgm:spPr/>
      <dgm:t>
        <a:bodyPr/>
        <a:lstStyle/>
        <a:p>
          <a:r>
            <a:rPr lang="de-DE" err="1" smtClean="0"/>
            <a:t>Aarrhus</a:t>
          </a:r>
          <a:r>
            <a:rPr lang="de-DE" smtClean="0"/>
            <a:t> </a:t>
          </a:r>
          <a:r>
            <a:rPr lang="de-DE" err="1" smtClean="0"/>
            <a:t>convention</a:t>
          </a:r>
          <a:r>
            <a:rPr lang="de-DE" smtClean="0"/>
            <a:t> 1998</a:t>
          </a:r>
          <a:endParaRPr lang="de-DE"/>
        </a:p>
      </dgm:t>
    </dgm:pt>
    <dgm:pt modelId="{FF6283ED-93A0-6849-AF6F-E834EE621A56}" type="parTrans" cxnId="{7338E40F-C72B-6D40-9BC1-0862C117C075}">
      <dgm:prSet/>
      <dgm:spPr/>
      <dgm:t>
        <a:bodyPr/>
        <a:lstStyle/>
        <a:p>
          <a:endParaRPr lang="de-DE"/>
        </a:p>
      </dgm:t>
    </dgm:pt>
    <dgm:pt modelId="{9382BEC6-DC3C-B740-BD23-7F700992C867}" type="sibTrans" cxnId="{7338E40F-C72B-6D40-9BC1-0862C117C075}">
      <dgm:prSet/>
      <dgm:spPr/>
      <dgm:t>
        <a:bodyPr/>
        <a:lstStyle/>
        <a:p>
          <a:endParaRPr lang="de-DE"/>
        </a:p>
      </dgm:t>
    </dgm:pt>
    <dgm:pt modelId="{008FC03D-5AB6-BF43-8A60-EA8B16AB55D2}">
      <dgm:prSet phldrT="[Text]"/>
      <dgm:spPr/>
      <dgm:t>
        <a:bodyPr/>
        <a:lstStyle/>
        <a:p>
          <a:r>
            <a:rPr lang="de-DE" smtClean="0"/>
            <a:t>UNFCCC</a:t>
          </a:r>
        </a:p>
        <a:p>
          <a:r>
            <a:rPr lang="de-DE" smtClean="0"/>
            <a:t>1992</a:t>
          </a:r>
          <a:endParaRPr lang="de-DE"/>
        </a:p>
      </dgm:t>
    </dgm:pt>
    <dgm:pt modelId="{B70993D3-74EA-984B-A255-FC3F0F32C77D}" type="parTrans" cxnId="{46CF1336-882B-0D45-BE44-EE6865289D52}">
      <dgm:prSet/>
      <dgm:spPr/>
      <dgm:t>
        <a:bodyPr/>
        <a:lstStyle/>
        <a:p>
          <a:endParaRPr lang="de-DE"/>
        </a:p>
      </dgm:t>
    </dgm:pt>
    <dgm:pt modelId="{CAA857E4-6342-CF43-9551-EF3DD53B7D23}" type="sibTrans" cxnId="{46CF1336-882B-0D45-BE44-EE6865289D52}">
      <dgm:prSet/>
      <dgm:spPr/>
      <dgm:t>
        <a:bodyPr/>
        <a:lstStyle/>
        <a:p>
          <a:endParaRPr lang="de-DE"/>
        </a:p>
      </dgm:t>
    </dgm:pt>
    <dgm:pt modelId="{AA1E2B44-884F-204B-A37B-7F86776A7209}">
      <dgm:prSet phldrT="[Text]"/>
      <dgm:spPr/>
      <dgm:t>
        <a:bodyPr/>
        <a:lstStyle/>
        <a:p>
          <a:r>
            <a:rPr lang="de-DE" err="1" smtClean="0"/>
            <a:t>Espoo</a:t>
          </a:r>
          <a:r>
            <a:rPr lang="de-DE" smtClean="0"/>
            <a:t> </a:t>
          </a:r>
          <a:r>
            <a:rPr lang="de-DE" err="1" smtClean="0"/>
            <a:t>Convention</a:t>
          </a:r>
          <a:r>
            <a:rPr lang="de-DE" smtClean="0"/>
            <a:t> 1991</a:t>
          </a:r>
          <a:endParaRPr lang="de-DE"/>
        </a:p>
      </dgm:t>
    </dgm:pt>
    <dgm:pt modelId="{D379DD81-35AB-5A40-A40C-222DAA0BAC9B}" type="parTrans" cxnId="{19BDA2AE-EAD8-874A-B07B-93D93784EE7E}">
      <dgm:prSet/>
      <dgm:spPr/>
      <dgm:t>
        <a:bodyPr/>
        <a:lstStyle/>
        <a:p>
          <a:endParaRPr lang="de-DE"/>
        </a:p>
      </dgm:t>
    </dgm:pt>
    <dgm:pt modelId="{CF05B2BE-C45E-D440-9B54-A5D15F87F4FA}" type="sibTrans" cxnId="{19BDA2AE-EAD8-874A-B07B-93D93784EE7E}">
      <dgm:prSet/>
      <dgm:spPr/>
      <dgm:t>
        <a:bodyPr/>
        <a:lstStyle/>
        <a:p>
          <a:endParaRPr lang="de-DE"/>
        </a:p>
      </dgm:t>
    </dgm:pt>
    <dgm:pt modelId="{BFB49AD5-B2F4-E148-A710-FBB21C56C0E9}" type="pres">
      <dgm:prSet presAssocID="{D9AE8CE9-3A08-004B-B1AD-3AE047A659C9}" presName="Name0" presStyleCnt="0">
        <dgm:presLayoutVars>
          <dgm:dir/>
          <dgm:resizeHandles val="exact"/>
        </dgm:presLayoutVars>
      </dgm:prSet>
      <dgm:spPr/>
      <dgm:t>
        <a:bodyPr/>
        <a:lstStyle/>
        <a:p>
          <a:endParaRPr lang="de-DE"/>
        </a:p>
      </dgm:t>
    </dgm:pt>
    <dgm:pt modelId="{4AB8AA89-97B6-4C4E-A129-9FA95DE9EBAA}" type="pres">
      <dgm:prSet presAssocID="{D9AE8CE9-3A08-004B-B1AD-3AE047A659C9}" presName="arrow" presStyleLbl="bgShp" presStyleIdx="0" presStyleCnt="1"/>
      <dgm:spPr/>
    </dgm:pt>
    <dgm:pt modelId="{7A43F7C1-9FD0-BC47-BB08-B74325F8D45F}" type="pres">
      <dgm:prSet presAssocID="{D9AE8CE9-3A08-004B-B1AD-3AE047A659C9}" presName="points" presStyleCnt="0"/>
      <dgm:spPr/>
    </dgm:pt>
    <dgm:pt modelId="{A91962C7-E416-8E4D-AF66-565F00E75AC8}" type="pres">
      <dgm:prSet presAssocID="{9D22D505-9713-784F-B92E-D2DF4A40BC31}" presName="compositeA" presStyleCnt="0"/>
      <dgm:spPr/>
    </dgm:pt>
    <dgm:pt modelId="{31949388-39FE-434E-B204-7F6BC66D2373}" type="pres">
      <dgm:prSet presAssocID="{9D22D505-9713-784F-B92E-D2DF4A40BC31}" presName="textA" presStyleLbl="revTx" presStyleIdx="0" presStyleCnt="7" custScaleX="172501">
        <dgm:presLayoutVars>
          <dgm:bulletEnabled val="1"/>
        </dgm:presLayoutVars>
      </dgm:prSet>
      <dgm:spPr/>
      <dgm:t>
        <a:bodyPr/>
        <a:lstStyle/>
        <a:p>
          <a:endParaRPr lang="de-DE"/>
        </a:p>
      </dgm:t>
    </dgm:pt>
    <dgm:pt modelId="{D8C6F0DD-961F-764B-A956-404B9C06B4F3}" type="pres">
      <dgm:prSet presAssocID="{9D22D505-9713-784F-B92E-D2DF4A40BC31}" presName="circleA" presStyleLbl="node1" presStyleIdx="0" presStyleCnt="7"/>
      <dgm:spPr/>
    </dgm:pt>
    <dgm:pt modelId="{415E0BA5-DAAE-E643-B1A2-65D29FF037B7}" type="pres">
      <dgm:prSet presAssocID="{9D22D505-9713-784F-B92E-D2DF4A40BC31}" presName="spaceA" presStyleCnt="0"/>
      <dgm:spPr/>
    </dgm:pt>
    <dgm:pt modelId="{2C91B434-BC5E-A345-9392-94463450D671}" type="pres">
      <dgm:prSet presAssocID="{108295D1-C971-0C4F-BF2C-E508B6537AF5}" presName="space" presStyleCnt="0"/>
      <dgm:spPr/>
    </dgm:pt>
    <dgm:pt modelId="{62A650D8-30C9-374A-AEE0-3E14EFA6EEC8}" type="pres">
      <dgm:prSet presAssocID="{6648BD1A-0189-6C45-AF03-1604D40CF1FF}" presName="compositeB" presStyleCnt="0"/>
      <dgm:spPr/>
    </dgm:pt>
    <dgm:pt modelId="{FAC3483B-895B-9344-9725-F2772AB507FE}" type="pres">
      <dgm:prSet presAssocID="{6648BD1A-0189-6C45-AF03-1604D40CF1FF}" presName="textB" presStyleLbl="revTx" presStyleIdx="1" presStyleCnt="7">
        <dgm:presLayoutVars>
          <dgm:bulletEnabled val="1"/>
        </dgm:presLayoutVars>
      </dgm:prSet>
      <dgm:spPr/>
      <dgm:t>
        <a:bodyPr/>
        <a:lstStyle/>
        <a:p>
          <a:endParaRPr lang="de-DE"/>
        </a:p>
      </dgm:t>
    </dgm:pt>
    <dgm:pt modelId="{81207F11-0CB9-1243-B35E-329953985B38}" type="pres">
      <dgm:prSet presAssocID="{6648BD1A-0189-6C45-AF03-1604D40CF1FF}" presName="circleB" presStyleLbl="node1" presStyleIdx="1" presStyleCnt="7"/>
      <dgm:spPr/>
    </dgm:pt>
    <dgm:pt modelId="{1B476972-8375-5E45-842D-DCE4A4D01521}" type="pres">
      <dgm:prSet presAssocID="{6648BD1A-0189-6C45-AF03-1604D40CF1FF}" presName="spaceB" presStyleCnt="0"/>
      <dgm:spPr/>
    </dgm:pt>
    <dgm:pt modelId="{ACBE5EAE-C709-874A-A09A-AAA4835B080F}" type="pres">
      <dgm:prSet presAssocID="{6EE19A12-C43F-7A4F-AF4D-EF245445D3C2}" presName="space" presStyleCnt="0"/>
      <dgm:spPr/>
    </dgm:pt>
    <dgm:pt modelId="{880DEC3F-6194-464F-8069-DD95BD47C38A}" type="pres">
      <dgm:prSet presAssocID="{AA1E2B44-884F-204B-A37B-7F86776A7209}" presName="compositeA" presStyleCnt="0"/>
      <dgm:spPr/>
    </dgm:pt>
    <dgm:pt modelId="{92B554D4-3BE8-D54B-97B5-59A921ACA93B}" type="pres">
      <dgm:prSet presAssocID="{AA1E2B44-884F-204B-A37B-7F86776A7209}" presName="textA" presStyleLbl="revTx" presStyleIdx="2" presStyleCnt="7">
        <dgm:presLayoutVars>
          <dgm:bulletEnabled val="1"/>
        </dgm:presLayoutVars>
      </dgm:prSet>
      <dgm:spPr/>
      <dgm:t>
        <a:bodyPr/>
        <a:lstStyle/>
        <a:p>
          <a:endParaRPr lang="de-DE"/>
        </a:p>
      </dgm:t>
    </dgm:pt>
    <dgm:pt modelId="{78D3A03F-D21D-374D-8E37-D8D93F1EF58B}" type="pres">
      <dgm:prSet presAssocID="{AA1E2B44-884F-204B-A37B-7F86776A7209}" presName="circleA" presStyleLbl="node1" presStyleIdx="2" presStyleCnt="7"/>
      <dgm:spPr/>
    </dgm:pt>
    <dgm:pt modelId="{812AE03F-C585-FA46-B500-69F3B4D6CF63}" type="pres">
      <dgm:prSet presAssocID="{AA1E2B44-884F-204B-A37B-7F86776A7209}" presName="spaceA" presStyleCnt="0"/>
      <dgm:spPr/>
    </dgm:pt>
    <dgm:pt modelId="{D2E72257-B4C7-5645-B9E8-5E0C684ABABB}" type="pres">
      <dgm:prSet presAssocID="{CF05B2BE-C45E-D440-9B54-A5D15F87F4FA}" presName="space" presStyleCnt="0"/>
      <dgm:spPr/>
    </dgm:pt>
    <dgm:pt modelId="{A66826F5-BA69-B04F-905E-2A9A8627AC9D}" type="pres">
      <dgm:prSet presAssocID="{8AA3DB2D-06BC-8B46-A5A2-57F501D7EFD8}" presName="compositeB" presStyleCnt="0"/>
      <dgm:spPr/>
    </dgm:pt>
    <dgm:pt modelId="{55209020-09F8-EB40-B17F-722842016552}" type="pres">
      <dgm:prSet presAssocID="{8AA3DB2D-06BC-8B46-A5A2-57F501D7EFD8}" presName="textB" presStyleLbl="revTx" presStyleIdx="3" presStyleCnt="7">
        <dgm:presLayoutVars>
          <dgm:bulletEnabled val="1"/>
        </dgm:presLayoutVars>
      </dgm:prSet>
      <dgm:spPr/>
      <dgm:t>
        <a:bodyPr/>
        <a:lstStyle/>
        <a:p>
          <a:endParaRPr lang="de-DE"/>
        </a:p>
      </dgm:t>
    </dgm:pt>
    <dgm:pt modelId="{149BE68A-E704-1748-9139-FFB96480DE3B}" type="pres">
      <dgm:prSet presAssocID="{8AA3DB2D-06BC-8B46-A5A2-57F501D7EFD8}" presName="circleB" presStyleLbl="node1" presStyleIdx="3" presStyleCnt="7"/>
      <dgm:spPr/>
    </dgm:pt>
    <dgm:pt modelId="{A9F64DFC-CDE4-D443-85B2-71613E2ECC4C}" type="pres">
      <dgm:prSet presAssocID="{8AA3DB2D-06BC-8B46-A5A2-57F501D7EFD8}" presName="spaceB" presStyleCnt="0"/>
      <dgm:spPr/>
    </dgm:pt>
    <dgm:pt modelId="{ADC04BCC-62E7-2743-AD0A-D313B8064F42}" type="pres">
      <dgm:prSet presAssocID="{E481F253-0E67-8F42-A445-DC14DB9464CB}" presName="space" presStyleCnt="0"/>
      <dgm:spPr/>
    </dgm:pt>
    <dgm:pt modelId="{D86E46F0-9984-8243-80CD-3500290EBF33}" type="pres">
      <dgm:prSet presAssocID="{008FC03D-5AB6-BF43-8A60-EA8B16AB55D2}" presName="compositeA" presStyleCnt="0"/>
      <dgm:spPr/>
    </dgm:pt>
    <dgm:pt modelId="{6BEE4798-6C9C-DC41-87BF-05CD40B54645}" type="pres">
      <dgm:prSet presAssocID="{008FC03D-5AB6-BF43-8A60-EA8B16AB55D2}" presName="textA" presStyleLbl="revTx" presStyleIdx="4" presStyleCnt="7">
        <dgm:presLayoutVars>
          <dgm:bulletEnabled val="1"/>
        </dgm:presLayoutVars>
      </dgm:prSet>
      <dgm:spPr/>
      <dgm:t>
        <a:bodyPr/>
        <a:lstStyle/>
        <a:p>
          <a:endParaRPr lang="de-DE"/>
        </a:p>
      </dgm:t>
    </dgm:pt>
    <dgm:pt modelId="{062F7F0D-BE10-C747-8F51-EB13158CA6EE}" type="pres">
      <dgm:prSet presAssocID="{008FC03D-5AB6-BF43-8A60-EA8B16AB55D2}" presName="circleA" presStyleLbl="node1" presStyleIdx="4" presStyleCnt="7"/>
      <dgm:spPr/>
    </dgm:pt>
    <dgm:pt modelId="{614C7CFB-8740-7949-89A2-4879509CCAA5}" type="pres">
      <dgm:prSet presAssocID="{008FC03D-5AB6-BF43-8A60-EA8B16AB55D2}" presName="spaceA" presStyleCnt="0"/>
      <dgm:spPr/>
    </dgm:pt>
    <dgm:pt modelId="{D4553653-D574-5D40-B536-E3AE7B9911F2}" type="pres">
      <dgm:prSet presAssocID="{CAA857E4-6342-CF43-9551-EF3DD53B7D23}" presName="space" presStyleCnt="0"/>
      <dgm:spPr/>
    </dgm:pt>
    <dgm:pt modelId="{6258108B-1BCF-9849-BEBF-27C574AD191F}" type="pres">
      <dgm:prSet presAssocID="{584E18CD-B8E8-FC41-BE0A-EBFB21BFC2A4}" presName="compositeB" presStyleCnt="0"/>
      <dgm:spPr/>
    </dgm:pt>
    <dgm:pt modelId="{25F4D8F3-A1DC-2B41-8911-C34132780825}" type="pres">
      <dgm:prSet presAssocID="{584E18CD-B8E8-FC41-BE0A-EBFB21BFC2A4}" presName="textB" presStyleLbl="revTx" presStyleIdx="5" presStyleCnt="7">
        <dgm:presLayoutVars>
          <dgm:bulletEnabled val="1"/>
        </dgm:presLayoutVars>
      </dgm:prSet>
      <dgm:spPr/>
      <dgm:t>
        <a:bodyPr/>
        <a:lstStyle/>
        <a:p>
          <a:endParaRPr lang="de-DE"/>
        </a:p>
      </dgm:t>
    </dgm:pt>
    <dgm:pt modelId="{BF2C54EE-8E66-F24E-8346-93DED1828B82}" type="pres">
      <dgm:prSet presAssocID="{584E18CD-B8E8-FC41-BE0A-EBFB21BFC2A4}" presName="circleB" presStyleLbl="node1" presStyleIdx="5" presStyleCnt="7"/>
      <dgm:spPr/>
    </dgm:pt>
    <dgm:pt modelId="{C7C74C1E-2D0A-004F-B575-9A23BA22F1F3}" type="pres">
      <dgm:prSet presAssocID="{584E18CD-B8E8-FC41-BE0A-EBFB21BFC2A4}" presName="spaceB" presStyleCnt="0"/>
      <dgm:spPr/>
    </dgm:pt>
    <dgm:pt modelId="{6054F894-BFE3-3C41-BA89-F7D70A1EB46B}" type="pres">
      <dgm:prSet presAssocID="{9883DEE4-51F3-834F-A6D8-9E75D38EAFB2}" presName="space" presStyleCnt="0"/>
      <dgm:spPr/>
    </dgm:pt>
    <dgm:pt modelId="{EF17BDC5-198B-E744-8E87-AEA4FB943DAE}" type="pres">
      <dgm:prSet presAssocID="{23A35BB5-D394-364C-9C0B-1BA3EFC23A42}" presName="compositeA" presStyleCnt="0"/>
      <dgm:spPr/>
    </dgm:pt>
    <dgm:pt modelId="{99AA7C78-55A6-6B42-B7FA-A034C880D473}" type="pres">
      <dgm:prSet presAssocID="{23A35BB5-D394-364C-9C0B-1BA3EFC23A42}" presName="textA" presStyleLbl="revTx" presStyleIdx="6" presStyleCnt="7">
        <dgm:presLayoutVars>
          <dgm:bulletEnabled val="1"/>
        </dgm:presLayoutVars>
      </dgm:prSet>
      <dgm:spPr/>
      <dgm:t>
        <a:bodyPr/>
        <a:lstStyle/>
        <a:p>
          <a:endParaRPr lang="de-DE"/>
        </a:p>
      </dgm:t>
    </dgm:pt>
    <dgm:pt modelId="{8CC3289B-D201-1142-8BEC-5230E8FF2068}" type="pres">
      <dgm:prSet presAssocID="{23A35BB5-D394-364C-9C0B-1BA3EFC23A42}" presName="circleA" presStyleLbl="node1" presStyleIdx="6" presStyleCnt="7"/>
      <dgm:spPr/>
    </dgm:pt>
    <dgm:pt modelId="{76C1A374-1C1C-8E42-92E9-C7DF3924EB74}" type="pres">
      <dgm:prSet presAssocID="{23A35BB5-D394-364C-9C0B-1BA3EFC23A42}" presName="spaceA" presStyleCnt="0"/>
      <dgm:spPr/>
    </dgm:pt>
  </dgm:ptLst>
  <dgm:cxnLst>
    <dgm:cxn modelId="{DDFDE31B-E061-BF4F-9FCF-4359A91E42D6}" type="presOf" srcId="{9D22D505-9713-784F-B92E-D2DF4A40BC31}" destId="{31949388-39FE-434E-B204-7F6BC66D2373}" srcOrd="0" destOrd="0" presId="urn:microsoft.com/office/officeart/2005/8/layout/hProcess11"/>
    <dgm:cxn modelId="{46CF1336-882B-0D45-BE44-EE6865289D52}" srcId="{D9AE8CE9-3A08-004B-B1AD-3AE047A659C9}" destId="{008FC03D-5AB6-BF43-8A60-EA8B16AB55D2}" srcOrd="4" destOrd="0" parTransId="{B70993D3-74EA-984B-A255-FC3F0F32C77D}" sibTransId="{CAA857E4-6342-CF43-9551-EF3DD53B7D23}"/>
    <dgm:cxn modelId="{7D47BC58-8C78-9C43-B279-EBFEA343EDA8}" type="presOf" srcId="{8AA3DB2D-06BC-8B46-A5A2-57F501D7EFD8}" destId="{55209020-09F8-EB40-B17F-722842016552}" srcOrd="0" destOrd="0" presId="urn:microsoft.com/office/officeart/2005/8/layout/hProcess11"/>
    <dgm:cxn modelId="{61AA81BE-7278-964D-B6C8-3CAA26E19840}" type="presOf" srcId="{AA1E2B44-884F-204B-A37B-7F86776A7209}" destId="{92B554D4-3BE8-D54B-97B5-59A921ACA93B}" srcOrd="0" destOrd="0" presId="urn:microsoft.com/office/officeart/2005/8/layout/hProcess11"/>
    <dgm:cxn modelId="{4D15CF52-1FC2-B24C-8C31-CCC5A82889DF}" type="presOf" srcId="{D9AE8CE9-3A08-004B-B1AD-3AE047A659C9}" destId="{BFB49AD5-B2F4-E148-A710-FBB21C56C0E9}" srcOrd="0" destOrd="0" presId="urn:microsoft.com/office/officeart/2005/8/layout/hProcess11"/>
    <dgm:cxn modelId="{5724E318-4E2E-9C41-8F42-D02C57D04DCE}" type="presOf" srcId="{6648BD1A-0189-6C45-AF03-1604D40CF1FF}" destId="{FAC3483B-895B-9344-9725-F2772AB507FE}" srcOrd="0" destOrd="0" presId="urn:microsoft.com/office/officeart/2005/8/layout/hProcess11"/>
    <dgm:cxn modelId="{7338E40F-C72B-6D40-9BC1-0862C117C075}" srcId="{D9AE8CE9-3A08-004B-B1AD-3AE047A659C9}" destId="{23A35BB5-D394-364C-9C0B-1BA3EFC23A42}" srcOrd="6" destOrd="0" parTransId="{FF6283ED-93A0-6849-AF6F-E834EE621A56}" sibTransId="{9382BEC6-DC3C-B740-BD23-7F700992C867}"/>
    <dgm:cxn modelId="{44D45E0D-695A-4243-8079-8EEF749A4C02}" srcId="{D9AE8CE9-3A08-004B-B1AD-3AE047A659C9}" destId="{6648BD1A-0189-6C45-AF03-1604D40CF1FF}" srcOrd="1" destOrd="0" parTransId="{87E1DDAC-3381-1E44-9A8E-3AD9205CB3A4}" sibTransId="{6EE19A12-C43F-7A4F-AF4D-EF245445D3C2}"/>
    <dgm:cxn modelId="{A3D27E16-FA85-E749-B90D-9A27B26BE3CF}" srcId="{D9AE8CE9-3A08-004B-B1AD-3AE047A659C9}" destId="{584E18CD-B8E8-FC41-BE0A-EBFB21BFC2A4}" srcOrd="5" destOrd="0" parTransId="{9EB7CD1E-5C7C-6142-BA49-D3F4799D56A5}" sibTransId="{9883DEE4-51F3-834F-A6D8-9E75D38EAFB2}"/>
    <dgm:cxn modelId="{1E213F72-2C4D-7B47-B5EB-C221784152E4}" type="presOf" srcId="{584E18CD-B8E8-FC41-BE0A-EBFB21BFC2A4}" destId="{25F4D8F3-A1DC-2B41-8911-C34132780825}" srcOrd="0" destOrd="0" presId="urn:microsoft.com/office/officeart/2005/8/layout/hProcess11"/>
    <dgm:cxn modelId="{AA914BEB-DADA-0540-AE70-A1B24259E48D}" type="presOf" srcId="{008FC03D-5AB6-BF43-8A60-EA8B16AB55D2}" destId="{6BEE4798-6C9C-DC41-87BF-05CD40B54645}" srcOrd="0" destOrd="0" presId="urn:microsoft.com/office/officeart/2005/8/layout/hProcess11"/>
    <dgm:cxn modelId="{6E1C1092-5CDA-F443-88A4-DA6E229714BF}" srcId="{D9AE8CE9-3A08-004B-B1AD-3AE047A659C9}" destId="{8AA3DB2D-06BC-8B46-A5A2-57F501D7EFD8}" srcOrd="3" destOrd="0" parTransId="{8BB09C0B-44CC-2A46-8F5D-E6FDF6129CFD}" sibTransId="{E481F253-0E67-8F42-A445-DC14DB9464CB}"/>
    <dgm:cxn modelId="{2689FF77-B92D-2A4B-A883-040381704878}" srcId="{D9AE8CE9-3A08-004B-B1AD-3AE047A659C9}" destId="{9D22D505-9713-784F-B92E-D2DF4A40BC31}" srcOrd="0" destOrd="0" parTransId="{DFF68850-E550-4D44-A931-9D1E0715EF4E}" sibTransId="{108295D1-C971-0C4F-BF2C-E508B6537AF5}"/>
    <dgm:cxn modelId="{5B6DB4D5-3429-1F42-8271-F77C88F0E2AD}" type="presOf" srcId="{23A35BB5-D394-364C-9C0B-1BA3EFC23A42}" destId="{99AA7C78-55A6-6B42-B7FA-A034C880D473}" srcOrd="0" destOrd="0" presId="urn:microsoft.com/office/officeart/2005/8/layout/hProcess11"/>
    <dgm:cxn modelId="{19BDA2AE-EAD8-874A-B07B-93D93784EE7E}" srcId="{D9AE8CE9-3A08-004B-B1AD-3AE047A659C9}" destId="{AA1E2B44-884F-204B-A37B-7F86776A7209}" srcOrd="2" destOrd="0" parTransId="{D379DD81-35AB-5A40-A40C-222DAA0BAC9B}" sibTransId="{CF05B2BE-C45E-D440-9B54-A5D15F87F4FA}"/>
    <dgm:cxn modelId="{BC1E7698-4DAC-8647-946F-6601DF93531A}" type="presParOf" srcId="{BFB49AD5-B2F4-E148-A710-FBB21C56C0E9}" destId="{4AB8AA89-97B6-4C4E-A129-9FA95DE9EBAA}" srcOrd="0" destOrd="0" presId="urn:microsoft.com/office/officeart/2005/8/layout/hProcess11"/>
    <dgm:cxn modelId="{065DD681-8295-4F44-88C3-3726B3E0447A}" type="presParOf" srcId="{BFB49AD5-B2F4-E148-A710-FBB21C56C0E9}" destId="{7A43F7C1-9FD0-BC47-BB08-B74325F8D45F}" srcOrd="1" destOrd="0" presId="urn:microsoft.com/office/officeart/2005/8/layout/hProcess11"/>
    <dgm:cxn modelId="{B2898553-A8F8-F84B-A153-82D9BF7F7910}" type="presParOf" srcId="{7A43F7C1-9FD0-BC47-BB08-B74325F8D45F}" destId="{A91962C7-E416-8E4D-AF66-565F00E75AC8}" srcOrd="0" destOrd="0" presId="urn:microsoft.com/office/officeart/2005/8/layout/hProcess11"/>
    <dgm:cxn modelId="{54A694C6-EA6A-1F4C-9546-D60403B75EC2}" type="presParOf" srcId="{A91962C7-E416-8E4D-AF66-565F00E75AC8}" destId="{31949388-39FE-434E-B204-7F6BC66D2373}" srcOrd="0" destOrd="0" presId="urn:microsoft.com/office/officeart/2005/8/layout/hProcess11"/>
    <dgm:cxn modelId="{B509EE6B-7741-944E-8556-5156CC0A8522}" type="presParOf" srcId="{A91962C7-E416-8E4D-AF66-565F00E75AC8}" destId="{D8C6F0DD-961F-764B-A956-404B9C06B4F3}" srcOrd="1" destOrd="0" presId="urn:microsoft.com/office/officeart/2005/8/layout/hProcess11"/>
    <dgm:cxn modelId="{42A83B2E-8B18-C64B-90B0-40224951D1BB}" type="presParOf" srcId="{A91962C7-E416-8E4D-AF66-565F00E75AC8}" destId="{415E0BA5-DAAE-E643-B1A2-65D29FF037B7}" srcOrd="2" destOrd="0" presId="urn:microsoft.com/office/officeart/2005/8/layout/hProcess11"/>
    <dgm:cxn modelId="{F74B489A-B2C9-3A4D-837B-89B97C77034C}" type="presParOf" srcId="{7A43F7C1-9FD0-BC47-BB08-B74325F8D45F}" destId="{2C91B434-BC5E-A345-9392-94463450D671}" srcOrd="1" destOrd="0" presId="urn:microsoft.com/office/officeart/2005/8/layout/hProcess11"/>
    <dgm:cxn modelId="{6036E19E-D10D-D14A-A090-129EA3536BA7}" type="presParOf" srcId="{7A43F7C1-9FD0-BC47-BB08-B74325F8D45F}" destId="{62A650D8-30C9-374A-AEE0-3E14EFA6EEC8}" srcOrd="2" destOrd="0" presId="urn:microsoft.com/office/officeart/2005/8/layout/hProcess11"/>
    <dgm:cxn modelId="{CCC702BE-1F0C-1E46-95DC-E741F2D3E2EE}" type="presParOf" srcId="{62A650D8-30C9-374A-AEE0-3E14EFA6EEC8}" destId="{FAC3483B-895B-9344-9725-F2772AB507FE}" srcOrd="0" destOrd="0" presId="urn:microsoft.com/office/officeart/2005/8/layout/hProcess11"/>
    <dgm:cxn modelId="{E4F34D9D-C319-3D4B-98AF-B6C07795646F}" type="presParOf" srcId="{62A650D8-30C9-374A-AEE0-3E14EFA6EEC8}" destId="{81207F11-0CB9-1243-B35E-329953985B38}" srcOrd="1" destOrd="0" presId="urn:microsoft.com/office/officeart/2005/8/layout/hProcess11"/>
    <dgm:cxn modelId="{F76A648A-BD1D-6C4C-BE63-FF130E04E332}" type="presParOf" srcId="{62A650D8-30C9-374A-AEE0-3E14EFA6EEC8}" destId="{1B476972-8375-5E45-842D-DCE4A4D01521}" srcOrd="2" destOrd="0" presId="urn:microsoft.com/office/officeart/2005/8/layout/hProcess11"/>
    <dgm:cxn modelId="{116A6499-8C29-BB46-9FBA-78E37536EC31}" type="presParOf" srcId="{7A43F7C1-9FD0-BC47-BB08-B74325F8D45F}" destId="{ACBE5EAE-C709-874A-A09A-AAA4835B080F}" srcOrd="3" destOrd="0" presId="urn:microsoft.com/office/officeart/2005/8/layout/hProcess11"/>
    <dgm:cxn modelId="{B950CF3A-697C-4C45-99A6-4AECF1975825}" type="presParOf" srcId="{7A43F7C1-9FD0-BC47-BB08-B74325F8D45F}" destId="{880DEC3F-6194-464F-8069-DD95BD47C38A}" srcOrd="4" destOrd="0" presId="urn:microsoft.com/office/officeart/2005/8/layout/hProcess11"/>
    <dgm:cxn modelId="{4D0A4767-A94B-A043-AF75-D01BCAD93573}" type="presParOf" srcId="{880DEC3F-6194-464F-8069-DD95BD47C38A}" destId="{92B554D4-3BE8-D54B-97B5-59A921ACA93B}" srcOrd="0" destOrd="0" presId="urn:microsoft.com/office/officeart/2005/8/layout/hProcess11"/>
    <dgm:cxn modelId="{E6B86980-B371-7144-90F5-6D5920A14AC3}" type="presParOf" srcId="{880DEC3F-6194-464F-8069-DD95BD47C38A}" destId="{78D3A03F-D21D-374D-8E37-D8D93F1EF58B}" srcOrd="1" destOrd="0" presId="urn:microsoft.com/office/officeart/2005/8/layout/hProcess11"/>
    <dgm:cxn modelId="{792A6758-2899-9B40-B39A-6D3D84205438}" type="presParOf" srcId="{880DEC3F-6194-464F-8069-DD95BD47C38A}" destId="{812AE03F-C585-FA46-B500-69F3B4D6CF63}" srcOrd="2" destOrd="0" presId="urn:microsoft.com/office/officeart/2005/8/layout/hProcess11"/>
    <dgm:cxn modelId="{C0F72259-3CCB-974A-AF6C-BC50AF7164AD}" type="presParOf" srcId="{7A43F7C1-9FD0-BC47-BB08-B74325F8D45F}" destId="{D2E72257-B4C7-5645-B9E8-5E0C684ABABB}" srcOrd="5" destOrd="0" presId="urn:microsoft.com/office/officeart/2005/8/layout/hProcess11"/>
    <dgm:cxn modelId="{88DC56ED-0F57-0043-83D5-431A4230D7A0}" type="presParOf" srcId="{7A43F7C1-9FD0-BC47-BB08-B74325F8D45F}" destId="{A66826F5-BA69-B04F-905E-2A9A8627AC9D}" srcOrd="6" destOrd="0" presId="urn:microsoft.com/office/officeart/2005/8/layout/hProcess11"/>
    <dgm:cxn modelId="{62F002A3-8E3C-E84E-8766-E0955ACEE751}" type="presParOf" srcId="{A66826F5-BA69-B04F-905E-2A9A8627AC9D}" destId="{55209020-09F8-EB40-B17F-722842016552}" srcOrd="0" destOrd="0" presId="urn:microsoft.com/office/officeart/2005/8/layout/hProcess11"/>
    <dgm:cxn modelId="{809C8C07-E972-1748-AC35-E466E5583AA0}" type="presParOf" srcId="{A66826F5-BA69-B04F-905E-2A9A8627AC9D}" destId="{149BE68A-E704-1748-9139-FFB96480DE3B}" srcOrd="1" destOrd="0" presId="urn:microsoft.com/office/officeart/2005/8/layout/hProcess11"/>
    <dgm:cxn modelId="{0DB8033D-4C2B-E446-BF80-0167BB4F4AA2}" type="presParOf" srcId="{A66826F5-BA69-B04F-905E-2A9A8627AC9D}" destId="{A9F64DFC-CDE4-D443-85B2-71613E2ECC4C}" srcOrd="2" destOrd="0" presId="urn:microsoft.com/office/officeart/2005/8/layout/hProcess11"/>
    <dgm:cxn modelId="{2DBEFF8C-6F56-B542-8165-9E13A20EE561}" type="presParOf" srcId="{7A43F7C1-9FD0-BC47-BB08-B74325F8D45F}" destId="{ADC04BCC-62E7-2743-AD0A-D313B8064F42}" srcOrd="7" destOrd="0" presId="urn:microsoft.com/office/officeart/2005/8/layout/hProcess11"/>
    <dgm:cxn modelId="{99D27322-5F41-4740-AF93-F2F38F9D98DC}" type="presParOf" srcId="{7A43F7C1-9FD0-BC47-BB08-B74325F8D45F}" destId="{D86E46F0-9984-8243-80CD-3500290EBF33}" srcOrd="8" destOrd="0" presId="urn:microsoft.com/office/officeart/2005/8/layout/hProcess11"/>
    <dgm:cxn modelId="{E67CF1F7-3E03-BE45-A786-D7E5E6BD75F5}" type="presParOf" srcId="{D86E46F0-9984-8243-80CD-3500290EBF33}" destId="{6BEE4798-6C9C-DC41-87BF-05CD40B54645}" srcOrd="0" destOrd="0" presId="urn:microsoft.com/office/officeart/2005/8/layout/hProcess11"/>
    <dgm:cxn modelId="{12AAF981-D40E-4A40-AE86-99BB070EF6C0}" type="presParOf" srcId="{D86E46F0-9984-8243-80CD-3500290EBF33}" destId="{062F7F0D-BE10-C747-8F51-EB13158CA6EE}" srcOrd="1" destOrd="0" presId="urn:microsoft.com/office/officeart/2005/8/layout/hProcess11"/>
    <dgm:cxn modelId="{2E2054B6-A317-D14D-A69C-313EF0704772}" type="presParOf" srcId="{D86E46F0-9984-8243-80CD-3500290EBF33}" destId="{614C7CFB-8740-7949-89A2-4879509CCAA5}" srcOrd="2" destOrd="0" presId="urn:microsoft.com/office/officeart/2005/8/layout/hProcess11"/>
    <dgm:cxn modelId="{85D97F16-2C81-1044-9EA9-C2005855E781}" type="presParOf" srcId="{7A43F7C1-9FD0-BC47-BB08-B74325F8D45F}" destId="{D4553653-D574-5D40-B536-E3AE7B9911F2}" srcOrd="9" destOrd="0" presId="urn:microsoft.com/office/officeart/2005/8/layout/hProcess11"/>
    <dgm:cxn modelId="{4128D3AA-F793-E24F-88BC-021E47ACF9A3}" type="presParOf" srcId="{7A43F7C1-9FD0-BC47-BB08-B74325F8D45F}" destId="{6258108B-1BCF-9849-BEBF-27C574AD191F}" srcOrd="10" destOrd="0" presId="urn:microsoft.com/office/officeart/2005/8/layout/hProcess11"/>
    <dgm:cxn modelId="{8EA9D692-159F-3045-A9E9-EB1B2B1A576F}" type="presParOf" srcId="{6258108B-1BCF-9849-BEBF-27C574AD191F}" destId="{25F4D8F3-A1DC-2B41-8911-C34132780825}" srcOrd="0" destOrd="0" presId="urn:microsoft.com/office/officeart/2005/8/layout/hProcess11"/>
    <dgm:cxn modelId="{4396508E-A4FD-0A40-94C6-40323169D2B5}" type="presParOf" srcId="{6258108B-1BCF-9849-BEBF-27C574AD191F}" destId="{BF2C54EE-8E66-F24E-8346-93DED1828B82}" srcOrd="1" destOrd="0" presId="urn:microsoft.com/office/officeart/2005/8/layout/hProcess11"/>
    <dgm:cxn modelId="{960F51D9-6CAD-3348-8AA6-27BE9FDFE85E}" type="presParOf" srcId="{6258108B-1BCF-9849-BEBF-27C574AD191F}" destId="{C7C74C1E-2D0A-004F-B575-9A23BA22F1F3}" srcOrd="2" destOrd="0" presId="urn:microsoft.com/office/officeart/2005/8/layout/hProcess11"/>
    <dgm:cxn modelId="{ADD50C4B-9C00-654F-9F30-A4CABC436441}" type="presParOf" srcId="{7A43F7C1-9FD0-BC47-BB08-B74325F8D45F}" destId="{6054F894-BFE3-3C41-BA89-F7D70A1EB46B}" srcOrd="11" destOrd="0" presId="urn:microsoft.com/office/officeart/2005/8/layout/hProcess11"/>
    <dgm:cxn modelId="{B38DAA76-3263-3D42-9A3A-92365D8FB130}" type="presParOf" srcId="{7A43F7C1-9FD0-BC47-BB08-B74325F8D45F}" destId="{EF17BDC5-198B-E744-8E87-AEA4FB943DAE}" srcOrd="12" destOrd="0" presId="urn:microsoft.com/office/officeart/2005/8/layout/hProcess11"/>
    <dgm:cxn modelId="{30D3507F-4214-944D-99A1-15B1F58F9B1B}" type="presParOf" srcId="{EF17BDC5-198B-E744-8E87-AEA4FB943DAE}" destId="{99AA7C78-55A6-6B42-B7FA-A034C880D473}" srcOrd="0" destOrd="0" presId="urn:microsoft.com/office/officeart/2005/8/layout/hProcess11"/>
    <dgm:cxn modelId="{8385C7BE-B253-6547-80C0-2A04B75D8B9D}" type="presParOf" srcId="{EF17BDC5-198B-E744-8E87-AEA4FB943DAE}" destId="{8CC3289B-D201-1142-8BEC-5230E8FF2068}" srcOrd="1" destOrd="0" presId="urn:microsoft.com/office/officeart/2005/8/layout/hProcess11"/>
    <dgm:cxn modelId="{CA7BCF85-09C2-624D-9F53-EA23F5CC9553}" type="presParOf" srcId="{EF17BDC5-198B-E744-8E87-AEA4FB943DAE}" destId="{76C1A374-1C1C-8E42-92E9-C7DF3924EB74}" srcOrd="2" destOrd="0" presId="urn:microsoft.com/office/officeart/2005/8/layout/hProcess1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3D9F4B-A7CB-9E44-B721-CE448F35CCF0}">
      <dsp:nvSpPr>
        <dsp:cNvPr id="0" name=""/>
        <dsp:cNvSpPr/>
      </dsp:nvSpPr>
      <dsp:spPr>
        <a:xfrm>
          <a:off x="1155347" y="0"/>
          <a:ext cx="1805987" cy="902993"/>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6195" tIns="24130" rIns="36195" bIns="24130" numCol="1" spcCol="1270" anchor="ctr" anchorCtr="0">
          <a:noAutofit/>
        </a:bodyPr>
        <a:lstStyle/>
        <a:p>
          <a:pPr lvl="0" algn="ctr" defTabSz="844550">
            <a:lnSpc>
              <a:spcPct val="90000"/>
            </a:lnSpc>
            <a:spcBef>
              <a:spcPct val="0"/>
            </a:spcBef>
            <a:spcAft>
              <a:spcPct val="35000"/>
            </a:spcAft>
          </a:pPr>
          <a:r>
            <a:rPr lang="fr-FR" sz="1900" kern="1200" err="1" smtClean="0"/>
            <a:t>Anthropocentric</a:t>
          </a:r>
          <a:r>
            <a:rPr lang="fr-FR" sz="1900" kern="1200" smtClean="0"/>
            <a:t> </a:t>
          </a:r>
          <a:r>
            <a:rPr lang="fr-FR" sz="1900" kern="1200" err="1" smtClean="0"/>
            <a:t>rights</a:t>
          </a:r>
          <a:endParaRPr lang="fr-FR" sz="1900" kern="1200"/>
        </a:p>
      </dsp:txBody>
      <dsp:txXfrm>
        <a:off x="1181795" y="26448"/>
        <a:ext cx="1753091" cy="850097"/>
      </dsp:txXfrm>
    </dsp:sp>
    <dsp:sp modelId="{9068BEA4-1AB0-334B-93EA-30FB6F8586D4}">
      <dsp:nvSpPr>
        <dsp:cNvPr id="0" name=""/>
        <dsp:cNvSpPr/>
      </dsp:nvSpPr>
      <dsp:spPr>
        <a:xfrm>
          <a:off x="1335946" y="902993"/>
          <a:ext cx="180598" cy="677597"/>
        </a:xfrm>
        <a:custGeom>
          <a:avLst/>
          <a:gdLst/>
          <a:ahLst/>
          <a:cxnLst/>
          <a:rect l="0" t="0" r="0" b="0"/>
          <a:pathLst>
            <a:path>
              <a:moveTo>
                <a:pt x="0" y="0"/>
              </a:moveTo>
              <a:lnTo>
                <a:pt x="0" y="677597"/>
              </a:lnTo>
              <a:lnTo>
                <a:pt x="180598" y="677597"/>
              </a:lnTo>
            </a:path>
          </a:pathLst>
        </a:custGeom>
        <a:noFill/>
        <a:ln w="12700" cap="flat" cmpd="sng" algn="ctr">
          <a:solidFill>
            <a:schemeClr val="accent3">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96ACF88B-C8CB-B44C-A9A6-530B86DFEBE2}">
      <dsp:nvSpPr>
        <dsp:cNvPr id="0" name=""/>
        <dsp:cNvSpPr/>
      </dsp:nvSpPr>
      <dsp:spPr>
        <a:xfrm>
          <a:off x="1516545" y="1129094"/>
          <a:ext cx="1444790" cy="902993"/>
        </a:xfrm>
        <a:prstGeom prst="roundRect">
          <a:avLst>
            <a:gd name="adj" fmla="val 10000"/>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fr-FR" sz="1400" kern="1200" smtClean="0"/>
            <a:t>Protection of the </a:t>
          </a:r>
          <a:r>
            <a:rPr lang="fr-FR" sz="1400" kern="1200" err="1" smtClean="0"/>
            <a:t>human</a:t>
          </a:r>
          <a:r>
            <a:rPr lang="fr-FR" sz="1400" kern="1200" smtClean="0"/>
            <a:t> </a:t>
          </a:r>
          <a:r>
            <a:rPr lang="fr-FR" sz="1400" kern="1200" err="1" smtClean="0"/>
            <a:t>being</a:t>
          </a:r>
          <a:endParaRPr lang="fr-FR" sz="1400" kern="1200"/>
        </a:p>
      </dsp:txBody>
      <dsp:txXfrm>
        <a:off x="1542993" y="1155542"/>
        <a:ext cx="1391894" cy="850097"/>
      </dsp:txXfrm>
    </dsp:sp>
    <dsp:sp modelId="{28D4CEA1-FC69-2048-91DF-31CC34D499A9}">
      <dsp:nvSpPr>
        <dsp:cNvPr id="0" name=""/>
        <dsp:cNvSpPr/>
      </dsp:nvSpPr>
      <dsp:spPr>
        <a:xfrm>
          <a:off x="1335946" y="902993"/>
          <a:ext cx="180598" cy="1806339"/>
        </a:xfrm>
        <a:custGeom>
          <a:avLst/>
          <a:gdLst/>
          <a:ahLst/>
          <a:cxnLst/>
          <a:rect l="0" t="0" r="0" b="0"/>
          <a:pathLst>
            <a:path>
              <a:moveTo>
                <a:pt x="0" y="0"/>
              </a:moveTo>
              <a:lnTo>
                <a:pt x="0" y="1806339"/>
              </a:lnTo>
              <a:lnTo>
                <a:pt x="180598" y="1806339"/>
              </a:lnTo>
            </a:path>
          </a:pathLst>
        </a:custGeom>
        <a:noFill/>
        <a:ln w="12700" cap="flat" cmpd="sng" algn="ctr">
          <a:solidFill>
            <a:schemeClr val="accent3">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9F800667-92F4-0246-B40A-DD834570206E}">
      <dsp:nvSpPr>
        <dsp:cNvPr id="0" name=""/>
        <dsp:cNvSpPr/>
      </dsp:nvSpPr>
      <dsp:spPr>
        <a:xfrm>
          <a:off x="1516545" y="2257836"/>
          <a:ext cx="1444790" cy="902993"/>
        </a:xfrm>
        <a:prstGeom prst="roundRect">
          <a:avLst>
            <a:gd name="adj" fmla="val 10000"/>
          </a:avLst>
        </a:prstGeom>
        <a:solidFill>
          <a:schemeClr val="lt1">
            <a:alpha val="90000"/>
            <a:hueOff val="0"/>
            <a:satOff val="0"/>
            <a:lumOff val="0"/>
            <a:alphaOff val="0"/>
          </a:schemeClr>
        </a:solidFill>
        <a:ln w="6350" cap="flat" cmpd="sng" algn="ctr">
          <a:solidFill>
            <a:schemeClr val="accent2">
              <a:hueOff val="-145536"/>
              <a:satOff val="-8393"/>
              <a:lumOff val="863"/>
              <a:alphaOff val="0"/>
            </a:schemeClr>
          </a:solidFill>
          <a:prstDash val="solid"/>
          <a:miter lim="800000"/>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fr-FR" sz="1400" kern="1200" err="1" smtClean="0"/>
            <a:t>Human</a:t>
          </a:r>
          <a:r>
            <a:rPr lang="fr-FR" sz="1400" kern="1200" smtClean="0"/>
            <a:t> </a:t>
          </a:r>
          <a:r>
            <a:rPr lang="fr-FR" sz="1400" kern="1200" err="1" smtClean="0"/>
            <a:t>dignity</a:t>
          </a:r>
          <a:endParaRPr lang="fr-FR" sz="1400" kern="1200"/>
        </a:p>
      </dsp:txBody>
      <dsp:txXfrm>
        <a:off x="1542993" y="2284284"/>
        <a:ext cx="1391894" cy="850097"/>
      </dsp:txXfrm>
    </dsp:sp>
    <dsp:sp modelId="{C6C6BF7A-EA51-DB4D-8E95-0A10AD38038F}">
      <dsp:nvSpPr>
        <dsp:cNvPr id="0" name=""/>
        <dsp:cNvSpPr/>
      </dsp:nvSpPr>
      <dsp:spPr>
        <a:xfrm>
          <a:off x="1335946" y="902993"/>
          <a:ext cx="180598" cy="2935081"/>
        </a:xfrm>
        <a:custGeom>
          <a:avLst/>
          <a:gdLst/>
          <a:ahLst/>
          <a:cxnLst/>
          <a:rect l="0" t="0" r="0" b="0"/>
          <a:pathLst>
            <a:path>
              <a:moveTo>
                <a:pt x="0" y="0"/>
              </a:moveTo>
              <a:lnTo>
                <a:pt x="0" y="2935081"/>
              </a:lnTo>
              <a:lnTo>
                <a:pt x="180598" y="2935081"/>
              </a:lnTo>
            </a:path>
          </a:pathLst>
        </a:custGeom>
        <a:noFill/>
        <a:ln w="12700" cap="flat" cmpd="sng" algn="ctr">
          <a:solidFill>
            <a:schemeClr val="accent3">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2EEE0DF0-79E6-234A-B2BD-B117076049D4}">
      <dsp:nvSpPr>
        <dsp:cNvPr id="0" name=""/>
        <dsp:cNvSpPr/>
      </dsp:nvSpPr>
      <dsp:spPr>
        <a:xfrm>
          <a:off x="1516545" y="3386578"/>
          <a:ext cx="1444790" cy="902993"/>
        </a:xfrm>
        <a:prstGeom prst="roundRect">
          <a:avLst>
            <a:gd name="adj" fmla="val 10000"/>
          </a:avLst>
        </a:prstGeom>
        <a:solidFill>
          <a:schemeClr val="lt1">
            <a:alpha val="90000"/>
            <a:hueOff val="0"/>
            <a:satOff val="0"/>
            <a:lumOff val="0"/>
            <a:alphaOff val="0"/>
          </a:schemeClr>
        </a:solidFill>
        <a:ln w="6350" cap="flat" cmpd="sng" algn="ctr">
          <a:solidFill>
            <a:schemeClr val="accent2">
              <a:hueOff val="-291073"/>
              <a:satOff val="-16786"/>
              <a:lumOff val="1726"/>
              <a:alphaOff val="0"/>
            </a:schemeClr>
          </a:solidFill>
          <a:prstDash val="solid"/>
          <a:miter lim="800000"/>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fr-FR" sz="1400" kern="1200" smtClean="0"/>
            <a:t>Indirect protection of the </a:t>
          </a:r>
          <a:r>
            <a:rPr lang="fr-FR" sz="1400" kern="1200" err="1" smtClean="0"/>
            <a:t>environment</a:t>
          </a:r>
          <a:endParaRPr lang="fr-FR" sz="1400" kern="1200"/>
        </a:p>
      </dsp:txBody>
      <dsp:txXfrm>
        <a:off x="1542993" y="3413026"/>
        <a:ext cx="1391894" cy="850097"/>
      </dsp:txXfrm>
    </dsp:sp>
    <dsp:sp modelId="{5EEF3195-A7D5-3248-B1DF-AFF7C8C29FA8}">
      <dsp:nvSpPr>
        <dsp:cNvPr id="0" name=""/>
        <dsp:cNvSpPr/>
      </dsp:nvSpPr>
      <dsp:spPr>
        <a:xfrm>
          <a:off x="1335946" y="902993"/>
          <a:ext cx="180598" cy="4063824"/>
        </a:xfrm>
        <a:custGeom>
          <a:avLst/>
          <a:gdLst/>
          <a:ahLst/>
          <a:cxnLst/>
          <a:rect l="0" t="0" r="0" b="0"/>
          <a:pathLst>
            <a:path>
              <a:moveTo>
                <a:pt x="0" y="0"/>
              </a:moveTo>
              <a:lnTo>
                <a:pt x="0" y="4063824"/>
              </a:lnTo>
              <a:lnTo>
                <a:pt x="180598" y="4063824"/>
              </a:lnTo>
            </a:path>
          </a:pathLst>
        </a:custGeom>
        <a:noFill/>
        <a:ln w="12700" cap="flat" cmpd="sng" algn="ctr">
          <a:solidFill>
            <a:schemeClr val="accent3">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AC87B848-1BE9-304C-B677-0769E45DA8AD}">
      <dsp:nvSpPr>
        <dsp:cNvPr id="0" name=""/>
        <dsp:cNvSpPr/>
      </dsp:nvSpPr>
      <dsp:spPr>
        <a:xfrm>
          <a:off x="1516545" y="4515321"/>
          <a:ext cx="1444790" cy="902993"/>
        </a:xfrm>
        <a:prstGeom prst="roundRect">
          <a:avLst>
            <a:gd name="adj" fmla="val 10000"/>
          </a:avLst>
        </a:prstGeom>
        <a:solidFill>
          <a:schemeClr val="lt1">
            <a:alpha val="90000"/>
            <a:hueOff val="0"/>
            <a:satOff val="0"/>
            <a:lumOff val="0"/>
            <a:alphaOff val="0"/>
          </a:schemeClr>
        </a:solidFill>
        <a:ln w="6350" cap="flat" cmpd="sng" algn="ctr">
          <a:solidFill>
            <a:schemeClr val="accent2">
              <a:hueOff val="-436609"/>
              <a:satOff val="-25178"/>
              <a:lumOff val="2588"/>
              <a:alphaOff val="0"/>
            </a:schemeClr>
          </a:solidFill>
          <a:prstDash val="solid"/>
          <a:miter lim="800000"/>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fr-FR" sz="1400" kern="1200" err="1" smtClean="0"/>
            <a:t>Environment</a:t>
          </a:r>
          <a:r>
            <a:rPr lang="fr-FR" sz="1400" kern="1200" smtClean="0"/>
            <a:t> </a:t>
          </a:r>
          <a:r>
            <a:rPr lang="fr-FR" sz="1400" kern="1200" err="1" smtClean="0"/>
            <a:t>is</a:t>
          </a:r>
          <a:r>
            <a:rPr lang="fr-FR" sz="1400" kern="1200" smtClean="0"/>
            <a:t> a </a:t>
          </a:r>
          <a:r>
            <a:rPr lang="fr-FR" sz="1400" kern="1200" err="1" smtClean="0"/>
            <a:t>commodity</a:t>
          </a:r>
          <a:r>
            <a:rPr lang="fr-FR" sz="1400" kern="1200" smtClean="0"/>
            <a:t> </a:t>
          </a:r>
          <a:r>
            <a:rPr lang="fr-FR" sz="1400" kern="1200" smtClean="0">
              <a:sym typeface="Wingdings"/>
            </a:rPr>
            <a:t></a:t>
          </a:r>
          <a:r>
            <a:rPr lang="fr-FR" sz="1400" kern="1200" smtClean="0"/>
            <a:t> no </a:t>
          </a:r>
          <a:r>
            <a:rPr lang="fr-FR" sz="1400" kern="1200" err="1" smtClean="0"/>
            <a:t>intrinsic</a:t>
          </a:r>
          <a:r>
            <a:rPr lang="fr-FR" sz="1400" kern="1200" smtClean="0"/>
            <a:t> </a:t>
          </a:r>
          <a:r>
            <a:rPr lang="fr-FR" sz="1400" kern="1200" err="1" smtClean="0"/>
            <a:t>worth</a:t>
          </a:r>
          <a:r>
            <a:rPr lang="fr-FR" sz="1400" kern="1200" smtClean="0"/>
            <a:t>. </a:t>
          </a:r>
          <a:endParaRPr lang="fr-FR" sz="1400" kern="1200"/>
        </a:p>
      </dsp:txBody>
      <dsp:txXfrm>
        <a:off x="1542993" y="4541769"/>
        <a:ext cx="1391894" cy="850097"/>
      </dsp:txXfrm>
    </dsp:sp>
    <dsp:sp modelId="{9CE1C287-90A4-9C4B-911E-6664C52560E6}">
      <dsp:nvSpPr>
        <dsp:cNvPr id="0" name=""/>
        <dsp:cNvSpPr/>
      </dsp:nvSpPr>
      <dsp:spPr>
        <a:xfrm>
          <a:off x="3412832" y="351"/>
          <a:ext cx="1805987" cy="902993"/>
        </a:xfrm>
        <a:prstGeom prst="roundRect">
          <a:avLst>
            <a:gd name="adj" fmla="val 10000"/>
          </a:avLst>
        </a:prstGeom>
        <a:gradFill rotWithShape="0">
          <a:gsLst>
            <a:gs pos="0">
              <a:schemeClr val="accent2">
                <a:hueOff val="-727682"/>
                <a:satOff val="-41964"/>
                <a:lumOff val="4314"/>
                <a:alphaOff val="0"/>
                <a:satMod val="103000"/>
                <a:lumMod val="102000"/>
                <a:tint val="94000"/>
              </a:schemeClr>
            </a:gs>
            <a:gs pos="50000">
              <a:schemeClr val="accent2">
                <a:hueOff val="-727682"/>
                <a:satOff val="-41964"/>
                <a:lumOff val="4314"/>
                <a:alphaOff val="0"/>
                <a:satMod val="110000"/>
                <a:lumMod val="100000"/>
                <a:shade val="100000"/>
              </a:schemeClr>
            </a:gs>
            <a:gs pos="100000">
              <a:schemeClr val="accent2">
                <a:hueOff val="-727682"/>
                <a:satOff val="-41964"/>
                <a:lumOff val="4314"/>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6195" tIns="24130" rIns="36195" bIns="24130" numCol="1" spcCol="1270" anchor="ctr" anchorCtr="0">
          <a:noAutofit/>
        </a:bodyPr>
        <a:lstStyle/>
        <a:p>
          <a:pPr lvl="0" algn="ctr" defTabSz="844550">
            <a:lnSpc>
              <a:spcPct val="90000"/>
            </a:lnSpc>
            <a:spcBef>
              <a:spcPct val="0"/>
            </a:spcBef>
            <a:spcAft>
              <a:spcPct val="35000"/>
            </a:spcAft>
          </a:pPr>
          <a:r>
            <a:rPr lang="fr-FR" sz="1900" kern="1200" err="1" smtClean="0"/>
            <a:t>Biocentric</a:t>
          </a:r>
          <a:r>
            <a:rPr lang="fr-FR" sz="1900" kern="1200" smtClean="0"/>
            <a:t>  </a:t>
          </a:r>
          <a:r>
            <a:rPr lang="fr-FR" sz="1900" kern="1200" err="1" smtClean="0"/>
            <a:t>rights</a:t>
          </a:r>
          <a:endParaRPr lang="fr-FR" sz="1900" kern="1200"/>
        </a:p>
      </dsp:txBody>
      <dsp:txXfrm>
        <a:off x="3439280" y="26799"/>
        <a:ext cx="1753091" cy="850097"/>
      </dsp:txXfrm>
    </dsp:sp>
    <dsp:sp modelId="{8DDDBA1E-F0AB-6143-A9CC-D94B77C3D0E0}">
      <dsp:nvSpPr>
        <dsp:cNvPr id="0" name=""/>
        <dsp:cNvSpPr/>
      </dsp:nvSpPr>
      <dsp:spPr>
        <a:xfrm>
          <a:off x="3593431" y="903345"/>
          <a:ext cx="180598" cy="677245"/>
        </a:xfrm>
        <a:custGeom>
          <a:avLst/>
          <a:gdLst/>
          <a:ahLst/>
          <a:cxnLst/>
          <a:rect l="0" t="0" r="0" b="0"/>
          <a:pathLst>
            <a:path>
              <a:moveTo>
                <a:pt x="0" y="0"/>
              </a:moveTo>
              <a:lnTo>
                <a:pt x="0" y="677245"/>
              </a:lnTo>
              <a:lnTo>
                <a:pt x="180598" y="677245"/>
              </a:lnTo>
            </a:path>
          </a:pathLst>
        </a:custGeom>
        <a:noFill/>
        <a:ln w="12700" cap="flat" cmpd="sng" algn="ctr">
          <a:solidFill>
            <a:schemeClr val="accent3">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740E873B-7824-CB43-8367-349E516983EA}">
      <dsp:nvSpPr>
        <dsp:cNvPr id="0" name=""/>
        <dsp:cNvSpPr/>
      </dsp:nvSpPr>
      <dsp:spPr>
        <a:xfrm>
          <a:off x="3774030" y="1129094"/>
          <a:ext cx="1444790" cy="902993"/>
        </a:xfrm>
        <a:prstGeom prst="roundRect">
          <a:avLst>
            <a:gd name="adj" fmla="val 10000"/>
          </a:avLst>
        </a:prstGeom>
        <a:solidFill>
          <a:schemeClr val="lt1">
            <a:alpha val="90000"/>
            <a:hueOff val="0"/>
            <a:satOff val="0"/>
            <a:lumOff val="0"/>
            <a:alphaOff val="0"/>
          </a:schemeClr>
        </a:solidFill>
        <a:ln w="6350" cap="flat" cmpd="sng" algn="ctr">
          <a:solidFill>
            <a:schemeClr val="accent2">
              <a:hueOff val="-582145"/>
              <a:satOff val="-33571"/>
              <a:lumOff val="3451"/>
              <a:alphaOff val="0"/>
            </a:schemeClr>
          </a:solidFill>
          <a:prstDash val="solid"/>
          <a:miter lim="800000"/>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fr-FR" sz="1400" kern="1200" smtClean="0"/>
            <a:t>Attribution of  </a:t>
          </a:r>
          <a:r>
            <a:rPr lang="fr-FR" sz="1400" kern="1200" err="1" smtClean="0"/>
            <a:t>rights</a:t>
          </a:r>
          <a:r>
            <a:rPr lang="fr-FR" sz="1400" kern="1200" smtClean="0"/>
            <a:t> to  </a:t>
          </a:r>
          <a:r>
            <a:rPr lang="fr-FR" sz="1400" kern="1200" err="1" smtClean="0"/>
            <a:t>animated</a:t>
          </a:r>
          <a:r>
            <a:rPr lang="fr-FR" sz="1400" kern="1200" smtClean="0"/>
            <a:t> non </a:t>
          </a:r>
          <a:r>
            <a:rPr lang="fr-FR" sz="1400" kern="1200" err="1" smtClean="0"/>
            <a:t>human</a:t>
          </a:r>
          <a:r>
            <a:rPr lang="fr-FR" sz="1400" kern="1200" smtClean="0"/>
            <a:t> </a:t>
          </a:r>
          <a:r>
            <a:rPr lang="fr-FR" sz="1400" kern="1200" err="1" smtClean="0"/>
            <a:t>beings</a:t>
          </a:r>
          <a:endParaRPr lang="fr-FR" sz="1400" kern="1200" smtClean="0"/>
        </a:p>
      </dsp:txBody>
      <dsp:txXfrm>
        <a:off x="3800478" y="1155542"/>
        <a:ext cx="1391894" cy="850097"/>
      </dsp:txXfrm>
    </dsp:sp>
    <dsp:sp modelId="{29864132-E901-CE48-8037-0E0ECCD65808}">
      <dsp:nvSpPr>
        <dsp:cNvPr id="0" name=""/>
        <dsp:cNvSpPr/>
      </dsp:nvSpPr>
      <dsp:spPr>
        <a:xfrm>
          <a:off x="3593431" y="903345"/>
          <a:ext cx="180598" cy="1805987"/>
        </a:xfrm>
        <a:custGeom>
          <a:avLst/>
          <a:gdLst/>
          <a:ahLst/>
          <a:cxnLst/>
          <a:rect l="0" t="0" r="0" b="0"/>
          <a:pathLst>
            <a:path>
              <a:moveTo>
                <a:pt x="0" y="0"/>
              </a:moveTo>
              <a:lnTo>
                <a:pt x="0" y="1805987"/>
              </a:lnTo>
              <a:lnTo>
                <a:pt x="180598" y="1805987"/>
              </a:lnTo>
            </a:path>
          </a:pathLst>
        </a:custGeom>
        <a:noFill/>
        <a:ln w="12700" cap="flat" cmpd="sng" algn="ctr">
          <a:solidFill>
            <a:schemeClr val="accent3">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312E1B01-A3F4-474A-8A35-A987517F6775}">
      <dsp:nvSpPr>
        <dsp:cNvPr id="0" name=""/>
        <dsp:cNvSpPr/>
      </dsp:nvSpPr>
      <dsp:spPr>
        <a:xfrm>
          <a:off x="3774030" y="2257836"/>
          <a:ext cx="1444790" cy="902993"/>
        </a:xfrm>
        <a:prstGeom prst="roundRect">
          <a:avLst>
            <a:gd name="adj" fmla="val 10000"/>
          </a:avLst>
        </a:prstGeom>
        <a:solidFill>
          <a:schemeClr val="lt1">
            <a:alpha val="90000"/>
            <a:hueOff val="0"/>
            <a:satOff val="0"/>
            <a:lumOff val="0"/>
            <a:alphaOff val="0"/>
          </a:schemeClr>
        </a:solidFill>
        <a:ln w="6350" cap="flat" cmpd="sng" algn="ctr">
          <a:solidFill>
            <a:schemeClr val="accent2">
              <a:hueOff val="-727682"/>
              <a:satOff val="-41964"/>
              <a:lumOff val="4314"/>
              <a:alphaOff val="0"/>
            </a:schemeClr>
          </a:solidFill>
          <a:prstDash val="solid"/>
          <a:miter lim="800000"/>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fr-FR" sz="1400" kern="1200" smtClean="0"/>
            <a:t>Animal </a:t>
          </a:r>
          <a:r>
            <a:rPr lang="fr-FR" sz="1400" kern="1200" err="1" smtClean="0"/>
            <a:t>dignity</a:t>
          </a:r>
          <a:endParaRPr lang="fr-FR" sz="1400" kern="1200" smtClean="0"/>
        </a:p>
      </dsp:txBody>
      <dsp:txXfrm>
        <a:off x="3800478" y="2284284"/>
        <a:ext cx="1391894" cy="850097"/>
      </dsp:txXfrm>
    </dsp:sp>
    <dsp:sp modelId="{712B0270-734E-5C4B-A267-8A6FD5DAC914}">
      <dsp:nvSpPr>
        <dsp:cNvPr id="0" name=""/>
        <dsp:cNvSpPr/>
      </dsp:nvSpPr>
      <dsp:spPr>
        <a:xfrm>
          <a:off x="3593431" y="903345"/>
          <a:ext cx="180598" cy="2934730"/>
        </a:xfrm>
        <a:custGeom>
          <a:avLst/>
          <a:gdLst/>
          <a:ahLst/>
          <a:cxnLst/>
          <a:rect l="0" t="0" r="0" b="0"/>
          <a:pathLst>
            <a:path>
              <a:moveTo>
                <a:pt x="0" y="0"/>
              </a:moveTo>
              <a:lnTo>
                <a:pt x="0" y="2934730"/>
              </a:lnTo>
              <a:lnTo>
                <a:pt x="180598" y="2934730"/>
              </a:lnTo>
            </a:path>
          </a:pathLst>
        </a:custGeom>
        <a:noFill/>
        <a:ln w="12700" cap="flat" cmpd="sng" algn="ctr">
          <a:solidFill>
            <a:schemeClr val="accent3">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A2B83E41-0C75-4B4A-B3FF-CACD7248FDD3}">
      <dsp:nvSpPr>
        <dsp:cNvPr id="0" name=""/>
        <dsp:cNvSpPr/>
      </dsp:nvSpPr>
      <dsp:spPr>
        <a:xfrm>
          <a:off x="3774030" y="3386578"/>
          <a:ext cx="1444790" cy="902993"/>
        </a:xfrm>
        <a:prstGeom prst="roundRect">
          <a:avLst>
            <a:gd name="adj" fmla="val 10000"/>
          </a:avLst>
        </a:prstGeom>
        <a:solidFill>
          <a:schemeClr val="lt1">
            <a:alpha val="90000"/>
            <a:hueOff val="0"/>
            <a:satOff val="0"/>
            <a:lumOff val="0"/>
            <a:alphaOff val="0"/>
          </a:schemeClr>
        </a:solidFill>
        <a:ln w="6350" cap="flat" cmpd="sng" algn="ctr">
          <a:solidFill>
            <a:schemeClr val="accent2">
              <a:hueOff val="-873218"/>
              <a:satOff val="-50357"/>
              <a:lumOff val="5177"/>
              <a:alphaOff val="0"/>
            </a:schemeClr>
          </a:solidFill>
          <a:prstDash val="solid"/>
          <a:miter lim="800000"/>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fr-FR" sz="1400" kern="1200" err="1" smtClean="0"/>
            <a:t>Intrinsic</a:t>
          </a:r>
          <a:r>
            <a:rPr lang="fr-FR" sz="1400" kern="1200" smtClean="0"/>
            <a:t> </a:t>
          </a:r>
          <a:r>
            <a:rPr lang="fr-FR" sz="1400" kern="1200" err="1" smtClean="0"/>
            <a:t>worth</a:t>
          </a:r>
          <a:r>
            <a:rPr lang="fr-FR" sz="1400" kern="1200" smtClean="0"/>
            <a:t> of living </a:t>
          </a:r>
          <a:r>
            <a:rPr lang="fr-FR" sz="1400" kern="1200" err="1" smtClean="0"/>
            <a:t>creatures</a:t>
          </a:r>
          <a:endParaRPr lang="fr-FR" sz="1400" kern="1200" smtClean="0"/>
        </a:p>
      </dsp:txBody>
      <dsp:txXfrm>
        <a:off x="3800478" y="3413026"/>
        <a:ext cx="1391894" cy="850097"/>
      </dsp:txXfrm>
    </dsp:sp>
    <dsp:sp modelId="{DBA85968-6DB7-BD48-A372-1EDE5D7DE4E5}">
      <dsp:nvSpPr>
        <dsp:cNvPr id="0" name=""/>
        <dsp:cNvSpPr/>
      </dsp:nvSpPr>
      <dsp:spPr>
        <a:xfrm>
          <a:off x="3593431" y="903345"/>
          <a:ext cx="180598" cy="4063472"/>
        </a:xfrm>
        <a:custGeom>
          <a:avLst/>
          <a:gdLst/>
          <a:ahLst/>
          <a:cxnLst/>
          <a:rect l="0" t="0" r="0" b="0"/>
          <a:pathLst>
            <a:path>
              <a:moveTo>
                <a:pt x="0" y="0"/>
              </a:moveTo>
              <a:lnTo>
                <a:pt x="0" y="4063472"/>
              </a:lnTo>
              <a:lnTo>
                <a:pt x="180598" y="4063472"/>
              </a:lnTo>
            </a:path>
          </a:pathLst>
        </a:custGeom>
        <a:noFill/>
        <a:ln w="12700" cap="flat" cmpd="sng" algn="ctr">
          <a:solidFill>
            <a:schemeClr val="accent3">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67300120-E849-354E-A02F-294A930469CF}">
      <dsp:nvSpPr>
        <dsp:cNvPr id="0" name=""/>
        <dsp:cNvSpPr/>
      </dsp:nvSpPr>
      <dsp:spPr>
        <a:xfrm>
          <a:off x="3774030" y="4515321"/>
          <a:ext cx="1444790" cy="902993"/>
        </a:xfrm>
        <a:prstGeom prst="roundRect">
          <a:avLst>
            <a:gd name="adj" fmla="val 10000"/>
          </a:avLst>
        </a:prstGeom>
        <a:solidFill>
          <a:schemeClr val="lt1">
            <a:alpha val="90000"/>
            <a:hueOff val="0"/>
            <a:satOff val="0"/>
            <a:lumOff val="0"/>
            <a:alphaOff val="0"/>
          </a:schemeClr>
        </a:solidFill>
        <a:ln w="6350" cap="flat" cmpd="sng" algn="ctr">
          <a:solidFill>
            <a:schemeClr val="accent2">
              <a:hueOff val="-1018754"/>
              <a:satOff val="-58750"/>
              <a:lumOff val="6040"/>
              <a:alphaOff val="0"/>
            </a:schemeClr>
          </a:solidFill>
          <a:prstDash val="solid"/>
          <a:miter lim="800000"/>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fr-FR" sz="1400" kern="1200" err="1" smtClean="0"/>
            <a:t>f.e</a:t>
          </a:r>
          <a:r>
            <a:rPr lang="fr-FR" sz="1400" kern="1200" smtClean="0"/>
            <a:t>. orang outans, </a:t>
          </a:r>
          <a:r>
            <a:rPr lang="fr-FR" sz="1400" kern="1200" err="1" smtClean="0"/>
            <a:t>chimpanzees</a:t>
          </a:r>
          <a:r>
            <a:rPr lang="mr-IN" sz="1400" kern="1200" smtClean="0"/>
            <a:t>…</a:t>
          </a:r>
          <a:endParaRPr lang="fr-FR" sz="1400" kern="1200" smtClean="0"/>
        </a:p>
      </dsp:txBody>
      <dsp:txXfrm>
        <a:off x="3800478" y="4541769"/>
        <a:ext cx="1391894" cy="850097"/>
      </dsp:txXfrm>
    </dsp:sp>
    <dsp:sp modelId="{EA9728C5-CED3-2342-9E5E-7E67D48CD5B5}">
      <dsp:nvSpPr>
        <dsp:cNvPr id="0" name=""/>
        <dsp:cNvSpPr/>
      </dsp:nvSpPr>
      <dsp:spPr>
        <a:xfrm>
          <a:off x="5670317" y="351"/>
          <a:ext cx="1805987" cy="902993"/>
        </a:xfrm>
        <a:prstGeom prst="roundRect">
          <a:avLst>
            <a:gd name="adj" fmla="val 10000"/>
          </a:avLst>
        </a:prstGeom>
        <a:gradFill rotWithShape="0">
          <a:gsLst>
            <a:gs pos="0">
              <a:schemeClr val="accent2">
                <a:hueOff val="-1455363"/>
                <a:satOff val="-83928"/>
                <a:lumOff val="8628"/>
                <a:alphaOff val="0"/>
                <a:satMod val="103000"/>
                <a:lumMod val="102000"/>
                <a:tint val="94000"/>
              </a:schemeClr>
            </a:gs>
            <a:gs pos="50000">
              <a:schemeClr val="accent2">
                <a:hueOff val="-1455363"/>
                <a:satOff val="-83928"/>
                <a:lumOff val="8628"/>
                <a:alphaOff val="0"/>
                <a:satMod val="110000"/>
                <a:lumMod val="100000"/>
                <a:shade val="100000"/>
              </a:schemeClr>
            </a:gs>
            <a:gs pos="100000">
              <a:schemeClr val="accent2">
                <a:hueOff val="-1455363"/>
                <a:satOff val="-83928"/>
                <a:lumOff val="8628"/>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6195" tIns="24130" rIns="36195" bIns="24130" numCol="1" spcCol="1270" anchor="ctr" anchorCtr="0">
          <a:noAutofit/>
        </a:bodyPr>
        <a:lstStyle/>
        <a:p>
          <a:pPr lvl="0" algn="ctr" defTabSz="844550">
            <a:lnSpc>
              <a:spcPct val="90000"/>
            </a:lnSpc>
            <a:spcBef>
              <a:spcPct val="0"/>
            </a:spcBef>
            <a:spcAft>
              <a:spcPct val="35000"/>
            </a:spcAft>
          </a:pPr>
          <a:r>
            <a:rPr lang="fr-FR" sz="1900" kern="1200" err="1" smtClean="0"/>
            <a:t>Ecocentric</a:t>
          </a:r>
          <a:r>
            <a:rPr lang="fr-FR" sz="1900" kern="1200" smtClean="0"/>
            <a:t> </a:t>
          </a:r>
          <a:r>
            <a:rPr lang="fr-FR" sz="1900" kern="1200" err="1" smtClean="0"/>
            <a:t>rights</a:t>
          </a:r>
          <a:endParaRPr lang="fr-FR" sz="1900" kern="1200"/>
        </a:p>
      </dsp:txBody>
      <dsp:txXfrm>
        <a:off x="5696765" y="26799"/>
        <a:ext cx="1753091" cy="850097"/>
      </dsp:txXfrm>
    </dsp:sp>
    <dsp:sp modelId="{99946E06-9EAF-9B48-B380-5DEEFD3433D0}">
      <dsp:nvSpPr>
        <dsp:cNvPr id="0" name=""/>
        <dsp:cNvSpPr/>
      </dsp:nvSpPr>
      <dsp:spPr>
        <a:xfrm>
          <a:off x="5850916" y="903345"/>
          <a:ext cx="180598" cy="677245"/>
        </a:xfrm>
        <a:custGeom>
          <a:avLst/>
          <a:gdLst/>
          <a:ahLst/>
          <a:cxnLst/>
          <a:rect l="0" t="0" r="0" b="0"/>
          <a:pathLst>
            <a:path>
              <a:moveTo>
                <a:pt x="0" y="0"/>
              </a:moveTo>
              <a:lnTo>
                <a:pt x="0" y="677245"/>
              </a:lnTo>
              <a:lnTo>
                <a:pt x="180598" y="677245"/>
              </a:lnTo>
            </a:path>
          </a:pathLst>
        </a:custGeom>
        <a:noFill/>
        <a:ln w="12700" cap="flat" cmpd="sng" algn="ctr">
          <a:solidFill>
            <a:schemeClr val="accent3">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E4CE1058-C475-344E-AC9A-38ADFCD0C665}">
      <dsp:nvSpPr>
        <dsp:cNvPr id="0" name=""/>
        <dsp:cNvSpPr/>
      </dsp:nvSpPr>
      <dsp:spPr>
        <a:xfrm>
          <a:off x="6031515" y="1129094"/>
          <a:ext cx="1444790" cy="902993"/>
        </a:xfrm>
        <a:prstGeom prst="roundRect">
          <a:avLst>
            <a:gd name="adj" fmla="val 10000"/>
          </a:avLst>
        </a:prstGeom>
        <a:solidFill>
          <a:schemeClr val="lt1">
            <a:alpha val="90000"/>
            <a:hueOff val="0"/>
            <a:satOff val="0"/>
            <a:lumOff val="0"/>
            <a:alphaOff val="0"/>
          </a:schemeClr>
        </a:solidFill>
        <a:ln w="6350" cap="flat" cmpd="sng" algn="ctr">
          <a:solidFill>
            <a:schemeClr val="accent2">
              <a:hueOff val="-1164290"/>
              <a:satOff val="-67142"/>
              <a:lumOff val="6902"/>
              <a:alphaOff val="0"/>
            </a:schemeClr>
          </a:solidFill>
          <a:prstDash val="solid"/>
          <a:miter lim="800000"/>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fr-FR" sz="1400" kern="1200" smtClean="0"/>
            <a:t>Attribution of </a:t>
          </a:r>
          <a:r>
            <a:rPr lang="fr-FR" sz="1400" kern="1200" err="1" smtClean="0"/>
            <a:t>rights</a:t>
          </a:r>
          <a:r>
            <a:rPr lang="fr-FR" sz="1400" kern="1200" smtClean="0"/>
            <a:t> to </a:t>
          </a:r>
          <a:r>
            <a:rPr lang="fr-FR" sz="1400" kern="1200" err="1" smtClean="0"/>
            <a:t>eco</a:t>
          </a:r>
          <a:r>
            <a:rPr lang="fr-FR" sz="1400" kern="1200" smtClean="0"/>
            <a:t> </a:t>
          </a:r>
          <a:r>
            <a:rPr lang="fr-FR" sz="1400" kern="1200" err="1" smtClean="0"/>
            <a:t>systems</a:t>
          </a:r>
          <a:endParaRPr lang="fr-FR" sz="1400" kern="1200" smtClean="0"/>
        </a:p>
      </dsp:txBody>
      <dsp:txXfrm>
        <a:off x="6057963" y="1155542"/>
        <a:ext cx="1391894" cy="850097"/>
      </dsp:txXfrm>
    </dsp:sp>
    <dsp:sp modelId="{1DB1AA78-328C-8B45-9A3E-38796E165ED1}">
      <dsp:nvSpPr>
        <dsp:cNvPr id="0" name=""/>
        <dsp:cNvSpPr/>
      </dsp:nvSpPr>
      <dsp:spPr>
        <a:xfrm>
          <a:off x="5850916" y="903345"/>
          <a:ext cx="180598" cy="1805987"/>
        </a:xfrm>
        <a:custGeom>
          <a:avLst/>
          <a:gdLst/>
          <a:ahLst/>
          <a:cxnLst/>
          <a:rect l="0" t="0" r="0" b="0"/>
          <a:pathLst>
            <a:path>
              <a:moveTo>
                <a:pt x="0" y="0"/>
              </a:moveTo>
              <a:lnTo>
                <a:pt x="0" y="1805987"/>
              </a:lnTo>
              <a:lnTo>
                <a:pt x="180598" y="1805987"/>
              </a:lnTo>
            </a:path>
          </a:pathLst>
        </a:custGeom>
        <a:noFill/>
        <a:ln w="12700" cap="flat" cmpd="sng" algn="ctr">
          <a:solidFill>
            <a:schemeClr val="accent3">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6F0A8C8A-F802-AA45-B17A-8C78EABD88C9}">
      <dsp:nvSpPr>
        <dsp:cNvPr id="0" name=""/>
        <dsp:cNvSpPr/>
      </dsp:nvSpPr>
      <dsp:spPr>
        <a:xfrm>
          <a:off x="6031515" y="2257836"/>
          <a:ext cx="1444790" cy="902993"/>
        </a:xfrm>
        <a:prstGeom prst="roundRect">
          <a:avLst>
            <a:gd name="adj" fmla="val 10000"/>
          </a:avLst>
        </a:prstGeom>
        <a:solidFill>
          <a:schemeClr val="lt1">
            <a:alpha val="90000"/>
            <a:hueOff val="0"/>
            <a:satOff val="0"/>
            <a:lumOff val="0"/>
            <a:alphaOff val="0"/>
          </a:schemeClr>
        </a:solidFill>
        <a:ln w="6350" cap="flat" cmpd="sng" algn="ctr">
          <a:solidFill>
            <a:schemeClr val="accent2">
              <a:hueOff val="-1309827"/>
              <a:satOff val="-75535"/>
              <a:lumOff val="7765"/>
              <a:alphaOff val="0"/>
            </a:schemeClr>
          </a:solidFill>
          <a:prstDash val="solid"/>
          <a:miter lim="800000"/>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fr-FR" sz="1400" kern="1200" err="1" smtClean="0"/>
            <a:t>Intrinsic</a:t>
          </a:r>
          <a:r>
            <a:rPr lang="fr-FR" sz="1400" kern="1200" smtClean="0"/>
            <a:t> </a:t>
          </a:r>
          <a:r>
            <a:rPr lang="fr-FR" sz="1400" kern="1200" err="1" smtClean="0"/>
            <a:t>worth</a:t>
          </a:r>
          <a:r>
            <a:rPr lang="fr-FR" sz="1400" kern="1200" smtClean="0"/>
            <a:t> of Nature</a:t>
          </a:r>
        </a:p>
      </dsp:txBody>
      <dsp:txXfrm>
        <a:off x="6057963" y="2284284"/>
        <a:ext cx="1391894" cy="850097"/>
      </dsp:txXfrm>
    </dsp:sp>
    <dsp:sp modelId="{98204D0A-0BD3-7E46-901B-1CE8466173E1}">
      <dsp:nvSpPr>
        <dsp:cNvPr id="0" name=""/>
        <dsp:cNvSpPr/>
      </dsp:nvSpPr>
      <dsp:spPr>
        <a:xfrm>
          <a:off x="5850916" y="903345"/>
          <a:ext cx="180598" cy="2934730"/>
        </a:xfrm>
        <a:custGeom>
          <a:avLst/>
          <a:gdLst/>
          <a:ahLst/>
          <a:cxnLst/>
          <a:rect l="0" t="0" r="0" b="0"/>
          <a:pathLst>
            <a:path>
              <a:moveTo>
                <a:pt x="0" y="0"/>
              </a:moveTo>
              <a:lnTo>
                <a:pt x="0" y="2934730"/>
              </a:lnTo>
              <a:lnTo>
                <a:pt x="180598" y="2934730"/>
              </a:lnTo>
            </a:path>
          </a:pathLst>
        </a:custGeom>
        <a:noFill/>
        <a:ln w="12700" cap="flat" cmpd="sng" algn="ctr">
          <a:solidFill>
            <a:schemeClr val="accent3">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BFEEA07C-0109-C14F-AA1C-0F0D4F731B5E}">
      <dsp:nvSpPr>
        <dsp:cNvPr id="0" name=""/>
        <dsp:cNvSpPr/>
      </dsp:nvSpPr>
      <dsp:spPr>
        <a:xfrm>
          <a:off x="6031515" y="3386578"/>
          <a:ext cx="1444790" cy="902993"/>
        </a:xfrm>
        <a:prstGeom prst="roundRect">
          <a:avLst>
            <a:gd name="adj" fmla="val 10000"/>
          </a:avLst>
        </a:prstGeom>
        <a:solidFill>
          <a:schemeClr val="lt1">
            <a:alpha val="90000"/>
            <a:hueOff val="0"/>
            <a:satOff val="0"/>
            <a:lumOff val="0"/>
            <a:alphaOff val="0"/>
          </a:schemeClr>
        </a:solidFill>
        <a:ln w="6350" cap="flat" cmpd="sng" algn="ctr">
          <a:solidFill>
            <a:schemeClr val="accent2">
              <a:hueOff val="-1455363"/>
              <a:satOff val="-83928"/>
              <a:lumOff val="8628"/>
              <a:alphaOff val="0"/>
            </a:schemeClr>
          </a:solidFill>
          <a:prstDash val="solid"/>
          <a:miter lim="800000"/>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fr-FR" sz="1400" kern="1200" err="1" smtClean="0"/>
            <a:t>f.e</a:t>
          </a:r>
          <a:r>
            <a:rPr lang="fr-FR" sz="1400" kern="1200" smtClean="0"/>
            <a:t>.  </a:t>
          </a:r>
          <a:r>
            <a:rPr lang="fr-FR" sz="1400" kern="1200" err="1" smtClean="0"/>
            <a:t>rivers</a:t>
          </a:r>
          <a:r>
            <a:rPr lang="fr-FR" sz="1400" kern="1200" smtClean="0"/>
            <a:t>, </a:t>
          </a:r>
          <a:r>
            <a:rPr lang="fr-FR" sz="1400" kern="1200" err="1" smtClean="0"/>
            <a:t>forests</a:t>
          </a:r>
          <a:r>
            <a:rPr lang="fr-FR" sz="1400" kern="1200" smtClean="0"/>
            <a:t>, </a:t>
          </a:r>
          <a:r>
            <a:rPr lang="fr-FR" sz="1400" kern="1200" err="1" smtClean="0"/>
            <a:t>lakes</a:t>
          </a:r>
          <a:r>
            <a:rPr lang="fr-FR" sz="1400" kern="1200" smtClean="0"/>
            <a:t>...</a:t>
          </a:r>
        </a:p>
      </dsp:txBody>
      <dsp:txXfrm>
        <a:off x="6057963" y="3413026"/>
        <a:ext cx="1391894" cy="850097"/>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B8AA89-97B6-4C4E-A129-9FA95DE9EBAA}">
      <dsp:nvSpPr>
        <dsp:cNvPr id="0" name=""/>
        <dsp:cNvSpPr/>
      </dsp:nvSpPr>
      <dsp:spPr>
        <a:xfrm>
          <a:off x="0" y="1625600"/>
          <a:ext cx="9775596" cy="2167466"/>
        </a:xfrm>
        <a:prstGeom prst="notched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31949388-39FE-434E-B204-7F6BC66D2373}">
      <dsp:nvSpPr>
        <dsp:cNvPr id="0" name=""/>
        <dsp:cNvSpPr/>
      </dsp:nvSpPr>
      <dsp:spPr>
        <a:xfrm>
          <a:off x="3484" y="0"/>
          <a:ext cx="1889677" cy="2167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b" anchorCtr="0">
          <a:noAutofit/>
        </a:bodyPr>
        <a:lstStyle/>
        <a:p>
          <a:pPr lvl="0" algn="ctr" defTabSz="622300">
            <a:lnSpc>
              <a:spcPct val="90000"/>
            </a:lnSpc>
            <a:spcBef>
              <a:spcPct val="0"/>
            </a:spcBef>
            <a:spcAft>
              <a:spcPct val="35000"/>
            </a:spcAft>
          </a:pPr>
          <a:r>
            <a:rPr lang="de-DE" sz="1400" kern="1200" smtClean="0"/>
            <a:t>Rachael Carson </a:t>
          </a:r>
        </a:p>
        <a:p>
          <a:pPr lvl="0" algn="ctr" defTabSz="622300">
            <a:lnSpc>
              <a:spcPct val="90000"/>
            </a:lnSpc>
            <a:spcBef>
              <a:spcPct val="0"/>
            </a:spcBef>
            <a:spcAft>
              <a:spcPct val="35000"/>
            </a:spcAft>
          </a:pPr>
          <a:r>
            <a:rPr lang="de-DE" sz="1400" kern="1200" smtClean="0"/>
            <a:t>Silent spring</a:t>
          </a:r>
        </a:p>
        <a:p>
          <a:pPr lvl="0" algn="ctr" defTabSz="622300">
            <a:lnSpc>
              <a:spcPct val="90000"/>
            </a:lnSpc>
            <a:spcBef>
              <a:spcPct val="0"/>
            </a:spcBef>
            <a:spcAft>
              <a:spcPct val="35000"/>
            </a:spcAft>
          </a:pPr>
          <a:r>
            <a:rPr lang="de-DE" sz="1400" kern="1200" smtClean="0"/>
            <a:t>1969</a:t>
          </a:r>
          <a:endParaRPr lang="de-DE" sz="1400" kern="1200"/>
        </a:p>
      </dsp:txBody>
      <dsp:txXfrm>
        <a:off x="3484" y="0"/>
        <a:ext cx="1889677" cy="2167466"/>
      </dsp:txXfrm>
    </dsp:sp>
    <dsp:sp modelId="{D8C6F0DD-961F-764B-A956-404B9C06B4F3}">
      <dsp:nvSpPr>
        <dsp:cNvPr id="0" name=""/>
        <dsp:cNvSpPr/>
      </dsp:nvSpPr>
      <dsp:spPr>
        <a:xfrm>
          <a:off x="677390" y="2438400"/>
          <a:ext cx="541866" cy="541866"/>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FAC3483B-895B-9344-9725-F2772AB507FE}">
      <dsp:nvSpPr>
        <dsp:cNvPr id="0" name=""/>
        <dsp:cNvSpPr/>
      </dsp:nvSpPr>
      <dsp:spPr>
        <a:xfrm>
          <a:off x="1947934" y="3251200"/>
          <a:ext cx="1095458" cy="2167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t" anchorCtr="0">
          <a:noAutofit/>
        </a:bodyPr>
        <a:lstStyle/>
        <a:p>
          <a:pPr lvl="0" algn="ctr" defTabSz="622300">
            <a:lnSpc>
              <a:spcPct val="90000"/>
            </a:lnSpc>
            <a:spcBef>
              <a:spcPct val="0"/>
            </a:spcBef>
            <a:spcAft>
              <a:spcPct val="35000"/>
            </a:spcAft>
          </a:pPr>
          <a:r>
            <a:rPr lang="de-DE" sz="1400" kern="1200" smtClean="0"/>
            <a:t>Stockholm </a:t>
          </a:r>
          <a:r>
            <a:rPr lang="de-CH" sz="1400" kern="1200" smtClean="0"/>
            <a:t>d</a:t>
          </a:r>
          <a:r>
            <a:rPr lang="en-US" sz="1400" kern="1200" err="1" smtClean="0"/>
            <a:t>eclaration</a:t>
          </a:r>
          <a:r>
            <a:rPr lang="en-US" sz="1400" kern="1200" smtClean="0"/>
            <a:t> 1979</a:t>
          </a:r>
          <a:endParaRPr lang="de-DE" sz="1400" kern="1200"/>
        </a:p>
      </dsp:txBody>
      <dsp:txXfrm>
        <a:off x="1947934" y="3251200"/>
        <a:ext cx="1095458" cy="2167466"/>
      </dsp:txXfrm>
    </dsp:sp>
    <dsp:sp modelId="{81207F11-0CB9-1243-B35E-329953985B38}">
      <dsp:nvSpPr>
        <dsp:cNvPr id="0" name=""/>
        <dsp:cNvSpPr/>
      </dsp:nvSpPr>
      <dsp:spPr>
        <a:xfrm>
          <a:off x="2224730" y="2438400"/>
          <a:ext cx="541866" cy="541866"/>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92B554D4-3BE8-D54B-97B5-59A921ACA93B}">
      <dsp:nvSpPr>
        <dsp:cNvPr id="0" name=""/>
        <dsp:cNvSpPr/>
      </dsp:nvSpPr>
      <dsp:spPr>
        <a:xfrm>
          <a:off x="3098166" y="0"/>
          <a:ext cx="1095458" cy="2167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b" anchorCtr="0">
          <a:noAutofit/>
        </a:bodyPr>
        <a:lstStyle/>
        <a:p>
          <a:pPr lvl="0" algn="ctr" defTabSz="622300">
            <a:lnSpc>
              <a:spcPct val="90000"/>
            </a:lnSpc>
            <a:spcBef>
              <a:spcPct val="0"/>
            </a:spcBef>
            <a:spcAft>
              <a:spcPct val="35000"/>
            </a:spcAft>
          </a:pPr>
          <a:r>
            <a:rPr lang="de-DE" sz="1400" kern="1200" err="1" smtClean="0"/>
            <a:t>Espoo</a:t>
          </a:r>
          <a:r>
            <a:rPr lang="de-DE" sz="1400" kern="1200" smtClean="0"/>
            <a:t> </a:t>
          </a:r>
          <a:r>
            <a:rPr lang="de-DE" sz="1400" kern="1200" err="1" smtClean="0"/>
            <a:t>Convention</a:t>
          </a:r>
          <a:r>
            <a:rPr lang="de-DE" sz="1400" kern="1200" smtClean="0"/>
            <a:t> 1991</a:t>
          </a:r>
          <a:endParaRPr lang="de-DE" sz="1400" kern="1200"/>
        </a:p>
      </dsp:txBody>
      <dsp:txXfrm>
        <a:off x="3098166" y="0"/>
        <a:ext cx="1095458" cy="2167466"/>
      </dsp:txXfrm>
    </dsp:sp>
    <dsp:sp modelId="{78D3A03F-D21D-374D-8E37-D8D93F1EF58B}">
      <dsp:nvSpPr>
        <dsp:cNvPr id="0" name=""/>
        <dsp:cNvSpPr/>
      </dsp:nvSpPr>
      <dsp:spPr>
        <a:xfrm>
          <a:off x="3374962" y="2438400"/>
          <a:ext cx="541866" cy="541866"/>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55209020-09F8-EB40-B17F-722842016552}">
      <dsp:nvSpPr>
        <dsp:cNvPr id="0" name=""/>
        <dsp:cNvSpPr/>
      </dsp:nvSpPr>
      <dsp:spPr>
        <a:xfrm>
          <a:off x="4248398" y="3251200"/>
          <a:ext cx="1095458" cy="2167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t" anchorCtr="0">
          <a:noAutofit/>
        </a:bodyPr>
        <a:lstStyle/>
        <a:p>
          <a:pPr lvl="0" algn="ctr" defTabSz="622300">
            <a:lnSpc>
              <a:spcPct val="90000"/>
            </a:lnSpc>
            <a:spcBef>
              <a:spcPct val="0"/>
            </a:spcBef>
            <a:spcAft>
              <a:spcPct val="35000"/>
            </a:spcAft>
          </a:pPr>
          <a:r>
            <a:rPr lang="de-DE" sz="1400" kern="1200" smtClean="0"/>
            <a:t>Rio </a:t>
          </a:r>
          <a:r>
            <a:rPr lang="de-DE" sz="1400" kern="1200" err="1" smtClean="0"/>
            <a:t>declaration</a:t>
          </a:r>
          <a:r>
            <a:rPr lang="de-DE" sz="1400" kern="1200" smtClean="0"/>
            <a:t> 1992</a:t>
          </a:r>
          <a:endParaRPr lang="de-DE" sz="1400" kern="1200"/>
        </a:p>
      </dsp:txBody>
      <dsp:txXfrm>
        <a:off x="4248398" y="3251200"/>
        <a:ext cx="1095458" cy="2167466"/>
      </dsp:txXfrm>
    </dsp:sp>
    <dsp:sp modelId="{149BE68A-E704-1748-9139-FFB96480DE3B}">
      <dsp:nvSpPr>
        <dsp:cNvPr id="0" name=""/>
        <dsp:cNvSpPr/>
      </dsp:nvSpPr>
      <dsp:spPr>
        <a:xfrm>
          <a:off x="4525194" y="2438400"/>
          <a:ext cx="541866" cy="541866"/>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6BEE4798-6C9C-DC41-87BF-05CD40B54645}">
      <dsp:nvSpPr>
        <dsp:cNvPr id="0" name=""/>
        <dsp:cNvSpPr/>
      </dsp:nvSpPr>
      <dsp:spPr>
        <a:xfrm>
          <a:off x="5398629" y="0"/>
          <a:ext cx="1095458" cy="2167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b" anchorCtr="0">
          <a:noAutofit/>
        </a:bodyPr>
        <a:lstStyle/>
        <a:p>
          <a:pPr lvl="0" algn="ctr" defTabSz="622300">
            <a:lnSpc>
              <a:spcPct val="90000"/>
            </a:lnSpc>
            <a:spcBef>
              <a:spcPct val="0"/>
            </a:spcBef>
            <a:spcAft>
              <a:spcPct val="35000"/>
            </a:spcAft>
          </a:pPr>
          <a:r>
            <a:rPr lang="de-DE" sz="1400" kern="1200" smtClean="0"/>
            <a:t>UNFCCC</a:t>
          </a:r>
        </a:p>
        <a:p>
          <a:pPr lvl="0" algn="ctr" defTabSz="622300">
            <a:lnSpc>
              <a:spcPct val="90000"/>
            </a:lnSpc>
            <a:spcBef>
              <a:spcPct val="0"/>
            </a:spcBef>
            <a:spcAft>
              <a:spcPct val="35000"/>
            </a:spcAft>
          </a:pPr>
          <a:r>
            <a:rPr lang="de-DE" sz="1400" kern="1200" smtClean="0"/>
            <a:t>1992</a:t>
          </a:r>
          <a:endParaRPr lang="de-DE" sz="1400" kern="1200"/>
        </a:p>
      </dsp:txBody>
      <dsp:txXfrm>
        <a:off x="5398629" y="0"/>
        <a:ext cx="1095458" cy="2167466"/>
      </dsp:txXfrm>
    </dsp:sp>
    <dsp:sp modelId="{062F7F0D-BE10-C747-8F51-EB13158CA6EE}">
      <dsp:nvSpPr>
        <dsp:cNvPr id="0" name=""/>
        <dsp:cNvSpPr/>
      </dsp:nvSpPr>
      <dsp:spPr>
        <a:xfrm>
          <a:off x="5675425" y="2438400"/>
          <a:ext cx="541866" cy="541866"/>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25F4D8F3-A1DC-2B41-8911-C34132780825}">
      <dsp:nvSpPr>
        <dsp:cNvPr id="0" name=""/>
        <dsp:cNvSpPr/>
      </dsp:nvSpPr>
      <dsp:spPr>
        <a:xfrm>
          <a:off x="6548861" y="3251200"/>
          <a:ext cx="1095458" cy="2167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t" anchorCtr="0">
          <a:noAutofit/>
        </a:bodyPr>
        <a:lstStyle/>
        <a:p>
          <a:pPr lvl="0" algn="ctr" defTabSz="622300">
            <a:lnSpc>
              <a:spcPct val="90000"/>
            </a:lnSpc>
            <a:spcBef>
              <a:spcPct val="0"/>
            </a:spcBef>
            <a:spcAft>
              <a:spcPct val="35000"/>
            </a:spcAft>
          </a:pPr>
          <a:r>
            <a:rPr lang="de-DE" sz="1400" kern="1200" err="1" smtClean="0"/>
            <a:t>Ksentini</a:t>
          </a:r>
          <a:r>
            <a:rPr lang="de-DE" sz="1400" kern="1200" smtClean="0"/>
            <a:t> </a:t>
          </a:r>
          <a:r>
            <a:rPr lang="de-DE" sz="1400" kern="1200" err="1" smtClean="0"/>
            <a:t>report</a:t>
          </a:r>
          <a:r>
            <a:rPr lang="de-DE" sz="1400" kern="1200" smtClean="0"/>
            <a:t> 1994</a:t>
          </a:r>
          <a:endParaRPr lang="de-DE" sz="1400" kern="1200"/>
        </a:p>
      </dsp:txBody>
      <dsp:txXfrm>
        <a:off x="6548861" y="3251200"/>
        <a:ext cx="1095458" cy="2167466"/>
      </dsp:txXfrm>
    </dsp:sp>
    <dsp:sp modelId="{BF2C54EE-8E66-F24E-8346-93DED1828B82}">
      <dsp:nvSpPr>
        <dsp:cNvPr id="0" name=""/>
        <dsp:cNvSpPr/>
      </dsp:nvSpPr>
      <dsp:spPr>
        <a:xfrm>
          <a:off x="6825657" y="2438400"/>
          <a:ext cx="541866" cy="541866"/>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99AA7C78-55A6-6B42-B7FA-A034C880D473}">
      <dsp:nvSpPr>
        <dsp:cNvPr id="0" name=""/>
        <dsp:cNvSpPr/>
      </dsp:nvSpPr>
      <dsp:spPr>
        <a:xfrm>
          <a:off x="7699092" y="0"/>
          <a:ext cx="1095458" cy="2167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b" anchorCtr="0">
          <a:noAutofit/>
        </a:bodyPr>
        <a:lstStyle/>
        <a:p>
          <a:pPr lvl="0" algn="ctr" defTabSz="622300">
            <a:lnSpc>
              <a:spcPct val="90000"/>
            </a:lnSpc>
            <a:spcBef>
              <a:spcPct val="0"/>
            </a:spcBef>
            <a:spcAft>
              <a:spcPct val="35000"/>
            </a:spcAft>
          </a:pPr>
          <a:r>
            <a:rPr lang="de-DE" sz="1400" kern="1200" err="1" smtClean="0"/>
            <a:t>Aarrhus</a:t>
          </a:r>
          <a:r>
            <a:rPr lang="de-DE" sz="1400" kern="1200" smtClean="0"/>
            <a:t> </a:t>
          </a:r>
          <a:r>
            <a:rPr lang="de-DE" sz="1400" kern="1200" err="1" smtClean="0"/>
            <a:t>convention</a:t>
          </a:r>
          <a:r>
            <a:rPr lang="de-DE" sz="1400" kern="1200" smtClean="0"/>
            <a:t> 1998</a:t>
          </a:r>
          <a:endParaRPr lang="de-DE" sz="1400" kern="1200"/>
        </a:p>
      </dsp:txBody>
      <dsp:txXfrm>
        <a:off x="7699092" y="0"/>
        <a:ext cx="1095458" cy="2167466"/>
      </dsp:txXfrm>
    </dsp:sp>
    <dsp:sp modelId="{8CC3289B-D201-1142-8BEC-5230E8FF2068}">
      <dsp:nvSpPr>
        <dsp:cNvPr id="0" name=""/>
        <dsp:cNvSpPr/>
      </dsp:nvSpPr>
      <dsp:spPr>
        <a:xfrm>
          <a:off x="7975888" y="2438400"/>
          <a:ext cx="541866" cy="541866"/>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B8AA89-97B6-4C4E-A129-9FA95DE9EBAA}">
      <dsp:nvSpPr>
        <dsp:cNvPr id="0" name=""/>
        <dsp:cNvSpPr/>
      </dsp:nvSpPr>
      <dsp:spPr>
        <a:xfrm>
          <a:off x="0" y="1625600"/>
          <a:ext cx="9775596" cy="2167466"/>
        </a:xfrm>
        <a:prstGeom prst="notched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31949388-39FE-434E-B204-7F6BC66D2373}">
      <dsp:nvSpPr>
        <dsp:cNvPr id="0" name=""/>
        <dsp:cNvSpPr/>
      </dsp:nvSpPr>
      <dsp:spPr>
        <a:xfrm>
          <a:off x="3484" y="0"/>
          <a:ext cx="1889677" cy="2167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b" anchorCtr="0">
          <a:noAutofit/>
        </a:bodyPr>
        <a:lstStyle/>
        <a:p>
          <a:pPr lvl="0" algn="ctr" defTabSz="622300">
            <a:lnSpc>
              <a:spcPct val="90000"/>
            </a:lnSpc>
            <a:spcBef>
              <a:spcPct val="0"/>
            </a:spcBef>
            <a:spcAft>
              <a:spcPct val="35000"/>
            </a:spcAft>
          </a:pPr>
          <a:r>
            <a:rPr lang="de-DE" sz="1400" kern="1200" smtClean="0"/>
            <a:t>Rachael Carson </a:t>
          </a:r>
        </a:p>
        <a:p>
          <a:pPr lvl="0" algn="ctr" defTabSz="622300">
            <a:lnSpc>
              <a:spcPct val="90000"/>
            </a:lnSpc>
            <a:spcBef>
              <a:spcPct val="0"/>
            </a:spcBef>
            <a:spcAft>
              <a:spcPct val="35000"/>
            </a:spcAft>
          </a:pPr>
          <a:r>
            <a:rPr lang="de-DE" sz="1400" kern="1200" smtClean="0"/>
            <a:t>Silent spring</a:t>
          </a:r>
        </a:p>
        <a:p>
          <a:pPr lvl="0" algn="ctr" defTabSz="622300">
            <a:lnSpc>
              <a:spcPct val="90000"/>
            </a:lnSpc>
            <a:spcBef>
              <a:spcPct val="0"/>
            </a:spcBef>
            <a:spcAft>
              <a:spcPct val="35000"/>
            </a:spcAft>
          </a:pPr>
          <a:r>
            <a:rPr lang="de-DE" sz="1400" kern="1200" smtClean="0"/>
            <a:t>1969</a:t>
          </a:r>
          <a:endParaRPr lang="de-DE" sz="1400" kern="1200"/>
        </a:p>
      </dsp:txBody>
      <dsp:txXfrm>
        <a:off x="3484" y="0"/>
        <a:ext cx="1889677" cy="2167466"/>
      </dsp:txXfrm>
    </dsp:sp>
    <dsp:sp modelId="{D8C6F0DD-961F-764B-A956-404B9C06B4F3}">
      <dsp:nvSpPr>
        <dsp:cNvPr id="0" name=""/>
        <dsp:cNvSpPr/>
      </dsp:nvSpPr>
      <dsp:spPr>
        <a:xfrm>
          <a:off x="677390" y="2438400"/>
          <a:ext cx="541866" cy="541866"/>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FAC3483B-895B-9344-9725-F2772AB507FE}">
      <dsp:nvSpPr>
        <dsp:cNvPr id="0" name=""/>
        <dsp:cNvSpPr/>
      </dsp:nvSpPr>
      <dsp:spPr>
        <a:xfrm>
          <a:off x="1947934" y="3251200"/>
          <a:ext cx="1095458" cy="2167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t" anchorCtr="0">
          <a:noAutofit/>
        </a:bodyPr>
        <a:lstStyle/>
        <a:p>
          <a:pPr lvl="0" algn="ctr" defTabSz="622300">
            <a:lnSpc>
              <a:spcPct val="90000"/>
            </a:lnSpc>
            <a:spcBef>
              <a:spcPct val="0"/>
            </a:spcBef>
            <a:spcAft>
              <a:spcPct val="35000"/>
            </a:spcAft>
          </a:pPr>
          <a:r>
            <a:rPr lang="de-DE" sz="1400" kern="1200" smtClean="0"/>
            <a:t>Stockholm </a:t>
          </a:r>
          <a:r>
            <a:rPr lang="de-CH" sz="1400" kern="1200" smtClean="0"/>
            <a:t>d</a:t>
          </a:r>
          <a:r>
            <a:rPr lang="en-US" sz="1400" kern="1200" err="1" smtClean="0"/>
            <a:t>eclaration</a:t>
          </a:r>
          <a:r>
            <a:rPr lang="en-US" sz="1400" kern="1200" smtClean="0"/>
            <a:t> 1979</a:t>
          </a:r>
          <a:endParaRPr lang="de-DE" sz="1400" kern="1200"/>
        </a:p>
      </dsp:txBody>
      <dsp:txXfrm>
        <a:off x="1947934" y="3251200"/>
        <a:ext cx="1095458" cy="2167466"/>
      </dsp:txXfrm>
    </dsp:sp>
    <dsp:sp modelId="{81207F11-0CB9-1243-B35E-329953985B38}">
      <dsp:nvSpPr>
        <dsp:cNvPr id="0" name=""/>
        <dsp:cNvSpPr/>
      </dsp:nvSpPr>
      <dsp:spPr>
        <a:xfrm>
          <a:off x="2224730" y="2438400"/>
          <a:ext cx="541866" cy="541866"/>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92B554D4-3BE8-D54B-97B5-59A921ACA93B}">
      <dsp:nvSpPr>
        <dsp:cNvPr id="0" name=""/>
        <dsp:cNvSpPr/>
      </dsp:nvSpPr>
      <dsp:spPr>
        <a:xfrm>
          <a:off x="3098166" y="0"/>
          <a:ext cx="1095458" cy="2167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b" anchorCtr="0">
          <a:noAutofit/>
        </a:bodyPr>
        <a:lstStyle/>
        <a:p>
          <a:pPr lvl="0" algn="ctr" defTabSz="622300">
            <a:lnSpc>
              <a:spcPct val="90000"/>
            </a:lnSpc>
            <a:spcBef>
              <a:spcPct val="0"/>
            </a:spcBef>
            <a:spcAft>
              <a:spcPct val="35000"/>
            </a:spcAft>
          </a:pPr>
          <a:r>
            <a:rPr lang="de-DE" sz="1400" kern="1200" err="1" smtClean="0"/>
            <a:t>Espoo</a:t>
          </a:r>
          <a:r>
            <a:rPr lang="de-DE" sz="1400" kern="1200" smtClean="0"/>
            <a:t> </a:t>
          </a:r>
          <a:r>
            <a:rPr lang="de-DE" sz="1400" kern="1200" err="1" smtClean="0"/>
            <a:t>Convention</a:t>
          </a:r>
          <a:r>
            <a:rPr lang="de-DE" sz="1400" kern="1200" smtClean="0"/>
            <a:t> 1991</a:t>
          </a:r>
          <a:endParaRPr lang="de-DE" sz="1400" kern="1200"/>
        </a:p>
      </dsp:txBody>
      <dsp:txXfrm>
        <a:off x="3098166" y="0"/>
        <a:ext cx="1095458" cy="2167466"/>
      </dsp:txXfrm>
    </dsp:sp>
    <dsp:sp modelId="{78D3A03F-D21D-374D-8E37-D8D93F1EF58B}">
      <dsp:nvSpPr>
        <dsp:cNvPr id="0" name=""/>
        <dsp:cNvSpPr/>
      </dsp:nvSpPr>
      <dsp:spPr>
        <a:xfrm>
          <a:off x="3374962" y="2438400"/>
          <a:ext cx="541866" cy="541866"/>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55209020-09F8-EB40-B17F-722842016552}">
      <dsp:nvSpPr>
        <dsp:cNvPr id="0" name=""/>
        <dsp:cNvSpPr/>
      </dsp:nvSpPr>
      <dsp:spPr>
        <a:xfrm>
          <a:off x="4248398" y="3251200"/>
          <a:ext cx="1095458" cy="2167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t" anchorCtr="0">
          <a:noAutofit/>
        </a:bodyPr>
        <a:lstStyle/>
        <a:p>
          <a:pPr lvl="0" algn="ctr" defTabSz="622300">
            <a:lnSpc>
              <a:spcPct val="90000"/>
            </a:lnSpc>
            <a:spcBef>
              <a:spcPct val="0"/>
            </a:spcBef>
            <a:spcAft>
              <a:spcPct val="35000"/>
            </a:spcAft>
          </a:pPr>
          <a:r>
            <a:rPr lang="de-DE" sz="1400" kern="1200" smtClean="0"/>
            <a:t>Rio </a:t>
          </a:r>
          <a:r>
            <a:rPr lang="de-DE" sz="1400" kern="1200" err="1" smtClean="0"/>
            <a:t>declaration</a:t>
          </a:r>
          <a:r>
            <a:rPr lang="de-DE" sz="1400" kern="1200" smtClean="0"/>
            <a:t> 1992</a:t>
          </a:r>
          <a:endParaRPr lang="de-DE" sz="1400" kern="1200"/>
        </a:p>
      </dsp:txBody>
      <dsp:txXfrm>
        <a:off x="4248398" y="3251200"/>
        <a:ext cx="1095458" cy="2167466"/>
      </dsp:txXfrm>
    </dsp:sp>
    <dsp:sp modelId="{149BE68A-E704-1748-9139-FFB96480DE3B}">
      <dsp:nvSpPr>
        <dsp:cNvPr id="0" name=""/>
        <dsp:cNvSpPr/>
      </dsp:nvSpPr>
      <dsp:spPr>
        <a:xfrm>
          <a:off x="4525194" y="2438400"/>
          <a:ext cx="541866" cy="541866"/>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6BEE4798-6C9C-DC41-87BF-05CD40B54645}">
      <dsp:nvSpPr>
        <dsp:cNvPr id="0" name=""/>
        <dsp:cNvSpPr/>
      </dsp:nvSpPr>
      <dsp:spPr>
        <a:xfrm>
          <a:off x="5398629" y="0"/>
          <a:ext cx="1095458" cy="2167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b" anchorCtr="0">
          <a:noAutofit/>
        </a:bodyPr>
        <a:lstStyle/>
        <a:p>
          <a:pPr lvl="0" algn="ctr" defTabSz="622300">
            <a:lnSpc>
              <a:spcPct val="90000"/>
            </a:lnSpc>
            <a:spcBef>
              <a:spcPct val="0"/>
            </a:spcBef>
            <a:spcAft>
              <a:spcPct val="35000"/>
            </a:spcAft>
          </a:pPr>
          <a:r>
            <a:rPr lang="de-DE" sz="1400" kern="1200" smtClean="0"/>
            <a:t>UNFCCC</a:t>
          </a:r>
        </a:p>
        <a:p>
          <a:pPr lvl="0" algn="ctr" defTabSz="622300">
            <a:lnSpc>
              <a:spcPct val="90000"/>
            </a:lnSpc>
            <a:spcBef>
              <a:spcPct val="0"/>
            </a:spcBef>
            <a:spcAft>
              <a:spcPct val="35000"/>
            </a:spcAft>
          </a:pPr>
          <a:r>
            <a:rPr lang="de-DE" sz="1400" kern="1200" smtClean="0"/>
            <a:t>1992</a:t>
          </a:r>
          <a:endParaRPr lang="de-DE" sz="1400" kern="1200"/>
        </a:p>
      </dsp:txBody>
      <dsp:txXfrm>
        <a:off x="5398629" y="0"/>
        <a:ext cx="1095458" cy="2167466"/>
      </dsp:txXfrm>
    </dsp:sp>
    <dsp:sp modelId="{062F7F0D-BE10-C747-8F51-EB13158CA6EE}">
      <dsp:nvSpPr>
        <dsp:cNvPr id="0" name=""/>
        <dsp:cNvSpPr/>
      </dsp:nvSpPr>
      <dsp:spPr>
        <a:xfrm>
          <a:off x="5675425" y="2438400"/>
          <a:ext cx="541866" cy="541866"/>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25F4D8F3-A1DC-2B41-8911-C34132780825}">
      <dsp:nvSpPr>
        <dsp:cNvPr id="0" name=""/>
        <dsp:cNvSpPr/>
      </dsp:nvSpPr>
      <dsp:spPr>
        <a:xfrm>
          <a:off x="6548861" y="3251200"/>
          <a:ext cx="1095458" cy="2167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t" anchorCtr="0">
          <a:noAutofit/>
        </a:bodyPr>
        <a:lstStyle/>
        <a:p>
          <a:pPr lvl="0" algn="ctr" defTabSz="622300">
            <a:lnSpc>
              <a:spcPct val="90000"/>
            </a:lnSpc>
            <a:spcBef>
              <a:spcPct val="0"/>
            </a:spcBef>
            <a:spcAft>
              <a:spcPct val="35000"/>
            </a:spcAft>
          </a:pPr>
          <a:r>
            <a:rPr lang="de-DE" sz="1400" kern="1200" err="1" smtClean="0"/>
            <a:t>Ksentini</a:t>
          </a:r>
          <a:r>
            <a:rPr lang="de-DE" sz="1400" kern="1200" smtClean="0"/>
            <a:t> </a:t>
          </a:r>
          <a:r>
            <a:rPr lang="de-DE" sz="1400" kern="1200" err="1" smtClean="0"/>
            <a:t>report</a:t>
          </a:r>
          <a:r>
            <a:rPr lang="de-DE" sz="1400" kern="1200" smtClean="0"/>
            <a:t> 1994</a:t>
          </a:r>
          <a:endParaRPr lang="de-DE" sz="1400" kern="1200"/>
        </a:p>
      </dsp:txBody>
      <dsp:txXfrm>
        <a:off x="6548861" y="3251200"/>
        <a:ext cx="1095458" cy="2167466"/>
      </dsp:txXfrm>
    </dsp:sp>
    <dsp:sp modelId="{BF2C54EE-8E66-F24E-8346-93DED1828B82}">
      <dsp:nvSpPr>
        <dsp:cNvPr id="0" name=""/>
        <dsp:cNvSpPr/>
      </dsp:nvSpPr>
      <dsp:spPr>
        <a:xfrm>
          <a:off x="6825657" y="2438400"/>
          <a:ext cx="541866" cy="541866"/>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99AA7C78-55A6-6B42-B7FA-A034C880D473}">
      <dsp:nvSpPr>
        <dsp:cNvPr id="0" name=""/>
        <dsp:cNvSpPr/>
      </dsp:nvSpPr>
      <dsp:spPr>
        <a:xfrm>
          <a:off x="7699092" y="0"/>
          <a:ext cx="1095458" cy="2167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b" anchorCtr="0">
          <a:noAutofit/>
        </a:bodyPr>
        <a:lstStyle/>
        <a:p>
          <a:pPr lvl="0" algn="ctr" defTabSz="622300">
            <a:lnSpc>
              <a:spcPct val="90000"/>
            </a:lnSpc>
            <a:spcBef>
              <a:spcPct val="0"/>
            </a:spcBef>
            <a:spcAft>
              <a:spcPct val="35000"/>
            </a:spcAft>
          </a:pPr>
          <a:r>
            <a:rPr lang="de-DE" sz="1400" kern="1200" err="1" smtClean="0"/>
            <a:t>Aarrhus</a:t>
          </a:r>
          <a:r>
            <a:rPr lang="de-DE" sz="1400" kern="1200" smtClean="0"/>
            <a:t> </a:t>
          </a:r>
          <a:r>
            <a:rPr lang="de-DE" sz="1400" kern="1200" err="1" smtClean="0"/>
            <a:t>convention</a:t>
          </a:r>
          <a:r>
            <a:rPr lang="de-DE" sz="1400" kern="1200" smtClean="0"/>
            <a:t> 1998</a:t>
          </a:r>
          <a:endParaRPr lang="de-DE" sz="1400" kern="1200"/>
        </a:p>
      </dsp:txBody>
      <dsp:txXfrm>
        <a:off x="7699092" y="0"/>
        <a:ext cx="1095458" cy="2167466"/>
      </dsp:txXfrm>
    </dsp:sp>
    <dsp:sp modelId="{8CC3289B-D201-1142-8BEC-5230E8FF2068}">
      <dsp:nvSpPr>
        <dsp:cNvPr id="0" name=""/>
        <dsp:cNvSpPr/>
      </dsp:nvSpPr>
      <dsp:spPr>
        <a:xfrm>
          <a:off x="7975888" y="2438400"/>
          <a:ext cx="541866" cy="541866"/>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B8AA89-97B6-4C4E-A129-9FA95DE9EBAA}">
      <dsp:nvSpPr>
        <dsp:cNvPr id="0" name=""/>
        <dsp:cNvSpPr/>
      </dsp:nvSpPr>
      <dsp:spPr>
        <a:xfrm>
          <a:off x="0" y="1625600"/>
          <a:ext cx="9775596" cy="2167466"/>
        </a:xfrm>
        <a:prstGeom prst="notched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31949388-39FE-434E-B204-7F6BC66D2373}">
      <dsp:nvSpPr>
        <dsp:cNvPr id="0" name=""/>
        <dsp:cNvSpPr/>
      </dsp:nvSpPr>
      <dsp:spPr>
        <a:xfrm>
          <a:off x="3484" y="0"/>
          <a:ext cx="1889677" cy="2167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b" anchorCtr="0">
          <a:noAutofit/>
        </a:bodyPr>
        <a:lstStyle/>
        <a:p>
          <a:pPr lvl="0" algn="ctr" defTabSz="622300">
            <a:lnSpc>
              <a:spcPct val="90000"/>
            </a:lnSpc>
            <a:spcBef>
              <a:spcPct val="0"/>
            </a:spcBef>
            <a:spcAft>
              <a:spcPct val="35000"/>
            </a:spcAft>
          </a:pPr>
          <a:r>
            <a:rPr lang="de-DE" sz="1400" kern="1200" smtClean="0"/>
            <a:t>Rachael Carson </a:t>
          </a:r>
        </a:p>
        <a:p>
          <a:pPr lvl="0" algn="ctr" defTabSz="622300">
            <a:lnSpc>
              <a:spcPct val="90000"/>
            </a:lnSpc>
            <a:spcBef>
              <a:spcPct val="0"/>
            </a:spcBef>
            <a:spcAft>
              <a:spcPct val="35000"/>
            </a:spcAft>
          </a:pPr>
          <a:r>
            <a:rPr lang="de-DE" sz="1400" kern="1200" smtClean="0"/>
            <a:t>Silent spring</a:t>
          </a:r>
        </a:p>
        <a:p>
          <a:pPr lvl="0" algn="ctr" defTabSz="622300">
            <a:lnSpc>
              <a:spcPct val="90000"/>
            </a:lnSpc>
            <a:spcBef>
              <a:spcPct val="0"/>
            </a:spcBef>
            <a:spcAft>
              <a:spcPct val="35000"/>
            </a:spcAft>
          </a:pPr>
          <a:r>
            <a:rPr lang="de-DE" sz="1400" kern="1200" smtClean="0"/>
            <a:t>1969</a:t>
          </a:r>
          <a:endParaRPr lang="de-DE" sz="1400" kern="1200"/>
        </a:p>
      </dsp:txBody>
      <dsp:txXfrm>
        <a:off x="3484" y="0"/>
        <a:ext cx="1889677" cy="2167466"/>
      </dsp:txXfrm>
    </dsp:sp>
    <dsp:sp modelId="{D8C6F0DD-961F-764B-A956-404B9C06B4F3}">
      <dsp:nvSpPr>
        <dsp:cNvPr id="0" name=""/>
        <dsp:cNvSpPr/>
      </dsp:nvSpPr>
      <dsp:spPr>
        <a:xfrm>
          <a:off x="677390" y="2438400"/>
          <a:ext cx="541866" cy="541866"/>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FAC3483B-895B-9344-9725-F2772AB507FE}">
      <dsp:nvSpPr>
        <dsp:cNvPr id="0" name=""/>
        <dsp:cNvSpPr/>
      </dsp:nvSpPr>
      <dsp:spPr>
        <a:xfrm>
          <a:off x="1947934" y="3251200"/>
          <a:ext cx="1095458" cy="2167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t" anchorCtr="0">
          <a:noAutofit/>
        </a:bodyPr>
        <a:lstStyle/>
        <a:p>
          <a:pPr lvl="0" algn="ctr" defTabSz="622300">
            <a:lnSpc>
              <a:spcPct val="90000"/>
            </a:lnSpc>
            <a:spcBef>
              <a:spcPct val="0"/>
            </a:spcBef>
            <a:spcAft>
              <a:spcPct val="35000"/>
            </a:spcAft>
          </a:pPr>
          <a:r>
            <a:rPr lang="de-DE" sz="1400" kern="1200" smtClean="0"/>
            <a:t>Stockholm </a:t>
          </a:r>
          <a:r>
            <a:rPr lang="de-CH" sz="1400" kern="1200" smtClean="0"/>
            <a:t>d</a:t>
          </a:r>
          <a:r>
            <a:rPr lang="en-US" sz="1400" kern="1200" err="1" smtClean="0"/>
            <a:t>eclaration</a:t>
          </a:r>
          <a:r>
            <a:rPr lang="en-US" sz="1400" kern="1200" smtClean="0"/>
            <a:t> 1979</a:t>
          </a:r>
          <a:endParaRPr lang="de-DE" sz="1400" kern="1200"/>
        </a:p>
      </dsp:txBody>
      <dsp:txXfrm>
        <a:off x="1947934" y="3251200"/>
        <a:ext cx="1095458" cy="2167466"/>
      </dsp:txXfrm>
    </dsp:sp>
    <dsp:sp modelId="{81207F11-0CB9-1243-B35E-329953985B38}">
      <dsp:nvSpPr>
        <dsp:cNvPr id="0" name=""/>
        <dsp:cNvSpPr/>
      </dsp:nvSpPr>
      <dsp:spPr>
        <a:xfrm>
          <a:off x="2224730" y="2438400"/>
          <a:ext cx="541866" cy="541866"/>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92B554D4-3BE8-D54B-97B5-59A921ACA93B}">
      <dsp:nvSpPr>
        <dsp:cNvPr id="0" name=""/>
        <dsp:cNvSpPr/>
      </dsp:nvSpPr>
      <dsp:spPr>
        <a:xfrm>
          <a:off x="3098166" y="0"/>
          <a:ext cx="1095458" cy="2167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b" anchorCtr="0">
          <a:noAutofit/>
        </a:bodyPr>
        <a:lstStyle/>
        <a:p>
          <a:pPr lvl="0" algn="ctr" defTabSz="622300">
            <a:lnSpc>
              <a:spcPct val="90000"/>
            </a:lnSpc>
            <a:spcBef>
              <a:spcPct val="0"/>
            </a:spcBef>
            <a:spcAft>
              <a:spcPct val="35000"/>
            </a:spcAft>
          </a:pPr>
          <a:r>
            <a:rPr lang="de-DE" sz="1400" kern="1200" err="1" smtClean="0"/>
            <a:t>Espoo</a:t>
          </a:r>
          <a:r>
            <a:rPr lang="de-DE" sz="1400" kern="1200" smtClean="0"/>
            <a:t> </a:t>
          </a:r>
          <a:r>
            <a:rPr lang="de-DE" sz="1400" kern="1200" err="1" smtClean="0"/>
            <a:t>Convention</a:t>
          </a:r>
          <a:r>
            <a:rPr lang="de-DE" sz="1400" kern="1200" smtClean="0"/>
            <a:t> 1991</a:t>
          </a:r>
          <a:endParaRPr lang="de-DE" sz="1400" kern="1200"/>
        </a:p>
      </dsp:txBody>
      <dsp:txXfrm>
        <a:off x="3098166" y="0"/>
        <a:ext cx="1095458" cy="2167466"/>
      </dsp:txXfrm>
    </dsp:sp>
    <dsp:sp modelId="{78D3A03F-D21D-374D-8E37-D8D93F1EF58B}">
      <dsp:nvSpPr>
        <dsp:cNvPr id="0" name=""/>
        <dsp:cNvSpPr/>
      </dsp:nvSpPr>
      <dsp:spPr>
        <a:xfrm>
          <a:off x="3374962" y="2438400"/>
          <a:ext cx="541866" cy="541866"/>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55209020-09F8-EB40-B17F-722842016552}">
      <dsp:nvSpPr>
        <dsp:cNvPr id="0" name=""/>
        <dsp:cNvSpPr/>
      </dsp:nvSpPr>
      <dsp:spPr>
        <a:xfrm>
          <a:off x="4248398" y="3251200"/>
          <a:ext cx="1095458" cy="2167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t" anchorCtr="0">
          <a:noAutofit/>
        </a:bodyPr>
        <a:lstStyle/>
        <a:p>
          <a:pPr lvl="0" algn="ctr" defTabSz="622300">
            <a:lnSpc>
              <a:spcPct val="90000"/>
            </a:lnSpc>
            <a:spcBef>
              <a:spcPct val="0"/>
            </a:spcBef>
            <a:spcAft>
              <a:spcPct val="35000"/>
            </a:spcAft>
          </a:pPr>
          <a:r>
            <a:rPr lang="de-DE" sz="1400" kern="1200" smtClean="0"/>
            <a:t>Rio </a:t>
          </a:r>
          <a:r>
            <a:rPr lang="de-DE" sz="1400" kern="1200" err="1" smtClean="0"/>
            <a:t>declaration</a:t>
          </a:r>
          <a:r>
            <a:rPr lang="de-DE" sz="1400" kern="1200" smtClean="0"/>
            <a:t> 1992</a:t>
          </a:r>
          <a:endParaRPr lang="de-DE" sz="1400" kern="1200"/>
        </a:p>
      </dsp:txBody>
      <dsp:txXfrm>
        <a:off x="4248398" y="3251200"/>
        <a:ext cx="1095458" cy="2167466"/>
      </dsp:txXfrm>
    </dsp:sp>
    <dsp:sp modelId="{149BE68A-E704-1748-9139-FFB96480DE3B}">
      <dsp:nvSpPr>
        <dsp:cNvPr id="0" name=""/>
        <dsp:cNvSpPr/>
      </dsp:nvSpPr>
      <dsp:spPr>
        <a:xfrm>
          <a:off x="4525194" y="2438400"/>
          <a:ext cx="541866" cy="541866"/>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6BEE4798-6C9C-DC41-87BF-05CD40B54645}">
      <dsp:nvSpPr>
        <dsp:cNvPr id="0" name=""/>
        <dsp:cNvSpPr/>
      </dsp:nvSpPr>
      <dsp:spPr>
        <a:xfrm>
          <a:off x="5398629" y="0"/>
          <a:ext cx="1095458" cy="2167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b" anchorCtr="0">
          <a:noAutofit/>
        </a:bodyPr>
        <a:lstStyle/>
        <a:p>
          <a:pPr lvl="0" algn="ctr" defTabSz="622300">
            <a:lnSpc>
              <a:spcPct val="90000"/>
            </a:lnSpc>
            <a:spcBef>
              <a:spcPct val="0"/>
            </a:spcBef>
            <a:spcAft>
              <a:spcPct val="35000"/>
            </a:spcAft>
          </a:pPr>
          <a:r>
            <a:rPr lang="de-DE" sz="1400" kern="1200" smtClean="0"/>
            <a:t>UNFCCC</a:t>
          </a:r>
        </a:p>
        <a:p>
          <a:pPr lvl="0" algn="ctr" defTabSz="622300">
            <a:lnSpc>
              <a:spcPct val="90000"/>
            </a:lnSpc>
            <a:spcBef>
              <a:spcPct val="0"/>
            </a:spcBef>
            <a:spcAft>
              <a:spcPct val="35000"/>
            </a:spcAft>
          </a:pPr>
          <a:r>
            <a:rPr lang="de-DE" sz="1400" kern="1200" smtClean="0"/>
            <a:t>1992</a:t>
          </a:r>
          <a:endParaRPr lang="de-DE" sz="1400" kern="1200"/>
        </a:p>
      </dsp:txBody>
      <dsp:txXfrm>
        <a:off x="5398629" y="0"/>
        <a:ext cx="1095458" cy="2167466"/>
      </dsp:txXfrm>
    </dsp:sp>
    <dsp:sp modelId="{062F7F0D-BE10-C747-8F51-EB13158CA6EE}">
      <dsp:nvSpPr>
        <dsp:cNvPr id="0" name=""/>
        <dsp:cNvSpPr/>
      </dsp:nvSpPr>
      <dsp:spPr>
        <a:xfrm>
          <a:off x="5675425" y="2438400"/>
          <a:ext cx="541866" cy="541866"/>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25F4D8F3-A1DC-2B41-8911-C34132780825}">
      <dsp:nvSpPr>
        <dsp:cNvPr id="0" name=""/>
        <dsp:cNvSpPr/>
      </dsp:nvSpPr>
      <dsp:spPr>
        <a:xfrm>
          <a:off x="6548861" y="3251200"/>
          <a:ext cx="1095458" cy="2167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t" anchorCtr="0">
          <a:noAutofit/>
        </a:bodyPr>
        <a:lstStyle/>
        <a:p>
          <a:pPr lvl="0" algn="ctr" defTabSz="622300">
            <a:lnSpc>
              <a:spcPct val="90000"/>
            </a:lnSpc>
            <a:spcBef>
              <a:spcPct val="0"/>
            </a:spcBef>
            <a:spcAft>
              <a:spcPct val="35000"/>
            </a:spcAft>
          </a:pPr>
          <a:r>
            <a:rPr lang="de-DE" sz="1400" kern="1200" err="1" smtClean="0"/>
            <a:t>Ksentini</a:t>
          </a:r>
          <a:r>
            <a:rPr lang="de-DE" sz="1400" kern="1200" smtClean="0"/>
            <a:t> </a:t>
          </a:r>
          <a:r>
            <a:rPr lang="de-DE" sz="1400" kern="1200" err="1" smtClean="0"/>
            <a:t>report</a:t>
          </a:r>
          <a:r>
            <a:rPr lang="de-DE" sz="1400" kern="1200" smtClean="0"/>
            <a:t> 1994</a:t>
          </a:r>
          <a:endParaRPr lang="de-DE" sz="1400" kern="1200"/>
        </a:p>
      </dsp:txBody>
      <dsp:txXfrm>
        <a:off x="6548861" y="3251200"/>
        <a:ext cx="1095458" cy="2167466"/>
      </dsp:txXfrm>
    </dsp:sp>
    <dsp:sp modelId="{BF2C54EE-8E66-F24E-8346-93DED1828B82}">
      <dsp:nvSpPr>
        <dsp:cNvPr id="0" name=""/>
        <dsp:cNvSpPr/>
      </dsp:nvSpPr>
      <dsp:spPr>
        <a:xfrm>
          <a:off x="6825657" y="2438400"/>
          <a:ext cx="541866" cy="541866"/>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99AA7C78-55A6-6B42-B7FA-A034C880D473}">
      <dsp:nvSpPr>
        <dsp:cNvPr id="0" name=""/>
        <dsp:cNvSpPr/>
      </dsp:nvSpPr>
      <dsp:spPr>
        <a:xfrm>
          <a:off x="7699092" y="0"/>
          <a:ext cx="1095458" cy="2167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b" anchorCtr="0">
          <a:noAutofit/>
        </a:bodyPr>
        <a:lstStyle/>
        <a:p>
          <a:pPr lvl="0" algn="ctr" defTabSz="622300">
            <a:lnSpc>
              <a:spcPct val="90000"/>
            </a:lnSpc>
            <a:spcBef>
              <a:spcPct val="0"/>
            </a:spcBef>
            <a:spcAft>
              <a:spcPct val="35000"/>
            </a:spcAft>
          </a:pPr>
          <a:r>
            <a:rPr lang="de-DE" sz="1400" kern="1200" err="1" smtClean="0"/>
            <a:t>Aarhus</a:t>
          </a:r>
          <a:r>
            <a:rPr lang="de-DE" sz="1400" kern="1200" smtClean="0"/>
            <a:t> </a:t>
          </a:r>
          <a:r>
            <a:rPr lang="de-DE" sz="1400" kern="1200" err="1" smtClean="0"/>
            <a:t>convention</a:t>
          </a:r>
          <a:r>
            <a:rPr lang="de-DE" sz="1400" kern="1200" smtClean="0"/>
            <a:t> 1998</a:t>
          </a:r>
          <a:endParaRPr lang="de-DE" sz="1400" kern="1200"/>
        </a:p>
      </dsp:txBody>
      <dsp:txXfrm>
        <a:off x="7699092" y="0"/>
        <a:ext cx="1095458" cy="2167466"/>
      </dsp:txXfrm>
    </dsp:sp>
    <dsp:sp modelId="{8CC3289B-D201-1142-8BEC-5230E8FF2068}">
      <dsp:nvSpPr>
        <dsp:cNvPr id="0" name=""/>
        <dsp:cNvSpPr/>
      </dsp:nvSpPr>
      <dsp:spPr>
        <a:xfrm>
          <a:off x="7975888" y="2438400"/>
          <a:ext cx="541866" cy="541866"/>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FBE6CD-1391-1644-95FC-863DA1AB96A9}">
      <dsp:nvSpPr>
        <dsp:cNvPr id="0" name=""/>
        <dsp:cNvSpPr/>
      </dsp:nvSpPr>
      <dsp:spPr>
        <a:xfrm rot="16200000">
          <a:off x="437" y="203509"/>
          <a:ext cx="5011647" cy="5011647"/>
        </a:xfrm>
        <a:prstGeom prst="upArrow">
          <a:avLst>
            <a:gd name="adj1" fmla="val 50000"/>
            <a:gd name="adj2" fmla="val 35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63144" tIns="263144" rIns="263144" bIns="263144" numCol="1" spcCol="1270" anchor="ctr" anchorCtr="0">
          <a:noAutofit/>
        </a:bodyPr>
        <a:lstStyle/>
        <a:p>
          <a:pPr lvl="0" algn="ctr" defTabSz="1644650">
            <a:lnSpc>
              <a:spcPct val="90000"/>
            </a:lnSpc>
            <a:spcBef>
              <a:spcPct val="0"/>
            </a:spcBef>
            <a:spcAft>
              <a:spcPct val="35000"/>
            </a:spcAft>
          </a:pPr>
          <a:r>
            <a:rPr lang="en-US" sz="3700" kern="1200" smtClean="0"/>
            <a:t>Protection of HR through environmental law</a:t>
          </a:r>
          <a:endParaRPr lang="fr-FR" sz="3700" kern="1200"/>
        </a:p>
      </dsp:txBody>
      <dsp:txXfrm rot="5400000">
        <a:off x="877475" y="1456421"/>
        <a:ext cx="4134609" cy="2505823"/>
      </dsp:txXfrm>
    </dsp:sp>
    <dsp:sp modelId="{137F14AE-94B9-FB4D-B6D2-65C351B53546}">
      <dsp:nvSpPr>
        <dsp:cNvPr id="0" name=""/>
        <dsp:cNvSpPr/>
      </dsp:nvSpPr>
      <dsp:spPr>
        <a:xfrm rot="5400000">
          <a:off x="5514944" y="203509"/>
          <a:ext cx="5011647" cy="5011647"/>
        </a:xfrm>
        <a:prstGeom prst="upArrow">
          <a:avLst>
            <a:gd name="adj1" fmla="val 50000"/>
            <a:gd name="adj2" fmla="val 35000"/>
          </a:avLst>
        </a:prstGeom>
        <a:solidFill>
          <a:schemeClr val="accent2">
            <a:hueOff val="-1455363"/>
            <a:satOff val="-83928"/>
            <a:lumOff val="8628"/>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63144" tIns="263144" rIns="263144" bIns="263144" numCol="1" spcCol="1270" anchor="ctr" anchorCtr="0">
          <a:noAutofit/>
        </a:bodyPr>
        <a:lstStyle/>
        <a:p>
          <a:pPr lvl="0" algn="ctr" defTabSz="1644650">
            <a:lnSpc>
              <a:spcPct val="90000"/>
            </a:lnSpc>
            <a:spcBef>
              <a:spcPct val="0"/>
            </a:spcBef>
            <a:spcAft>
              <a:spcPct val="35000"/>
            </a:spcAft>
          </a:pPr>
          <a:r>
            <a:rPr lang="en-US" sz="3700" kern="1200" smtClean="0"/>
            <a:t>Protection of the environment through HR</a:t>
          </a:r>
          <a:endParaRPr lang="fr-FR" sz="3700" kern="1200"/>
        </a:p>
      </dsp:txBody>
      <dsp:txXfrm rot="-5400000">
        <a:off x="5514944" y="1456421"/>
        <a:ext cx="4134609" cy="2505823"/>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FBE6CD-1391-1644-95FC-863DA1AB96A9}">
      <dsp:nvSpPr>
        <dsp:cNvPr id="0" name=""/>
        <dsp:cNvSpPr/>
      </dsp:nvSpPr>
      <dsp:spPr>
        <a:xfrm rot="16200000">
          <a:off x="437" y="203509"/>
          <a:ext cx="5011647" cy="5011647"/>
        </a:xfrm>
        <a:prstGeom prst="upArrow">
          <a:avLst>
            <a:gd name="adj1" fmla="val 50000"/>
            <a:gd name="adj2" fmla="val 35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63144" tIns="263144" rIns="263144" bIns="263144" numCol="1" spcCol="1270" anchor="ctr" anchorCtr="0">
          <a:noAutofit/>
        </a:bodyPr>
        <a:lstStyle/>
        <a:p>
          <a:pPr lvl="0" algn="ctr" defTabSz="1644650">
            <a:lnSpc>
              <a:spcPct val="90000"/>
            </a:lnSpc>
            <a:spcBef>
              <a:spcPct val="0"/>
            </a:spcBef>
            <a:spcAft>
              <a:spcPct val="35000"/>
            </a:spcAft>
          </a:pPr>
          <a:r>
            <a:rPr lang="en-US" sz="3700" kern="1200" smtClean="0"/>
            <a:t>Protection of HR through environmental law</a:t>
          </a:r>
          <a:endParaRPr lang="fr-FR" sz="3700" kern="1200"/>
        </a:p>
      </dsp:txBody>
      <dsp:txXfrm rot="5400000">
        <a:off x="877475" y="1456421"/>
        <a:ext cx="4134609" cy="2505823"/>
      </dsp:txXfrm>
    </dsp:sp>
    <dsp:sp modelId="{137F14AE-94B9-FB4D-B6D2-65C351B53546}">
      <dsp:nvSpPr>
        <dsp:cNvPr id="0" name=""/>
        <dsp:cNvSpPr/>
      </dsp:nvSpPr>
      <dsp:spPr>
        <a:xfrm rot="5400000">
          <a:off x="5514944" y="203509"/>
          <a:ext cx="5011647" cy="5011647"/>
        </a:xfrm>
        <a:prstGeom prst="upArrow">
          <a:avLst>
            <a:gd name="adj1" fmla="val 50000"/>
            <a:gd name="adj2" fmla="val 35000"/>
          </a:avLst>
        </a:prstGeom>
        <a:solidFill>
          <a:schemeClr val="accent2">
            <a:hueOff val="-1455363"/>
            <a:satOff val="-83928"/>
            <a:lumOff val="8628"/>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63144" tIns="263144" rIns="263144" bIns="263144" numCol="1" spcCol="1270" anchor="ctr" anchorCtr="0">
          <a:noAutofit/>
        </a:bodyPr>
        <a:lstStyle/>
        <a:p>
          <a:pPr lvl="0" algn="ctr" defTabSz="1644650">
            <a:lnSpc>
              <a:spcPct val="90000"/>
            </a:lnSpc>
            <a:spcBef>
              <a:spcPct val="0"/>
            </a:spcBef>
            <a:spcAft>
              <a:spcPct val="35000"/>
            </a:spcAft>
          </a:pPr>
          <a:r>
            <a:rPr lang="en-US" sz="3700" kern="1200" smtClean="0"/>
            <a:t>Protection of the environment through HR</a:t>
          </a:r>
          <a:endParaRPr lang="fr-FR" sz="3700" kern="1200"/>
        </a:p>
      </dsp:txBody>
      <dsp:txXfrm rot="-5400000">
        <a:off x="5514944" y="1456421"/>
        <a:ext cx="4134609" cy="2505823"/>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778857-EE10-284F-832E-A5230BBACB2D}">
      <dsp:nvSpPr>
        <dsp:cNvPr id="0" name=""/>
        <dsp:cNvSpPr/>
      </dsp:nvSpPr>
      <dsp:spPr>
        <a:xfrm>
          <a:off x="51" y="86333"/>
          <a:ext cx="4973967" cy="1484095"/>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291592" tIns="166624" rIns="291592" bIns="166624" numCol="1" spcCol="1270" anchor="ctr" anchorCtr="0">
          <a:noAutofit/>
        </a:bodyPr>
        <a:lstStyle/>
        <a:p>
          <a:pPr lvl="0" algn="ctr" defTabSz="1822450">
            <a:lnSpc>
              <a:spcPct val="90000"/>
            </a:lnSpc>
            <a:spcBef>
              <a:spcPct val="0"/>
            </a:spcBef>
            <a:spcAft>
              <a:spcPct val="35000"/>
            </a:spcAft>
          </a:pPr>
          <a:r>
            <a:rPr lang="fr-FR" sz="4100" kern="1200" err="1" smtClean="0"/>
            <a:t>Traditional</a:t>
          </a:r>
          <a:r>
            <a:rPr lang="fr-FR" sz="4100" kern="1200" smtClean="0"/>
            <a:t> HR</a:t>
          </a:r>
          <a:endParaRPr lang="fr-FR" sz="4100" kern="1200"/>
        </a:p>
      </dsp:txBody>
      <dsp:txXfrm>
        <a:off x="51" y="86333"/>
        <a:ext cx="4973967" cy="1484095"/>
      </dsp:txXfrm>
    </dsp:sp>
    <dsp:sp modelId="{DD7CBB76-B78C-AC41-92C6-D095CBC8E02D}">
      <dsp:nvSpPr>
        <dsp:cNvPr id="0" name=""/>
        <dsp:cNvSpPr/>
      </dsp:nvSpPr>
      <dsp:spPr>
        <a:xfrm>
          <a:off x="51" y="1570429"/>
          <a:ext cx="4973967" cy="4051620"/>
        </a:xfrm>
        <a:prstGeom prst="rect">
          <a:avLst/>
        </a:prstGeom>
        <a:solidFill>
          <a:schemeClr val="accent2">
            <a:tint val="40000"/>
            <a:alpha val="90000"/>
            <a:hueOff val="0"/>
            <a:satOff val="0"/>
            <a:lumOff val="0"/>
            <a:alphaOff val="0"/>
          </a:schemeClr>
        </a:solidFill>
        <a:ln w="6350" cap="flat" cmpd="sng" algn="ctr">
          <a:solidFill>
            <a:schemeClr val="accent2">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18694" tIns="218694" rIns="291592" bIns="328041" numCol="1" spcCol="1270" anchor="t" anchorCtr="0">
          <a:noAutofit/>
        </a:bodyPr>
        <a:lstStyle/>
        <a:p>
          <a:pPr marL="285750" lvl="1" indent="-285750" algn="l" defTabSz="1822450">
            <a:lnSpc>
              <a:spcPct val="90000"/>
            </a:lnSpc>
            <a:spcBef>
              <a:spcPct val="0"/>
            </a:spcBef>
            <a:spcAft>
              <a:spcPct val="15000"/>
            </a:spcAft>
            <a:buChar char="•"/>
          </a:pPr>
          <a:r>
            <a:rPr lang="fr-FR" sz="4100" kern="1200" smtClean="0"/>
            <a:t>Indirect protection of the </a:t>
          </a:r>
          <a:r>
            <a:rPr lang="fr-FR" sz="4100" kern="1200" err="1" smtClean="0"/>
            <a:t>environment</a:t>
          </a:r>
          <a:r>
            <a:rPr lang="fr-FR" sz="4100" kern="1200" smtClean="0"/>
            <a:t> for the </a:t>
          </a:r>
          <a:r>
            <a:rPr lang="fr-FR" sz="4100" kern="1200" err="1" smtClean="0"/>
            <a:t>sake</a:t>
          </a:r>
          <a:r>
            <a:rPr lang="fr-FR" sz="4100" kern="1200" smtClean="0"/>
            <a:t> of </a:t>
          </a:r>
          <a:r>
            <a:rPr lang="fr-FR" sz="4100" kern="1200" err="1" smtClean="0"/>
            <a:t>humanity</a:t>
          </a:r>
          <a:r>
            <a:rPr lang="fr-FR" sz="4100" kern="1200" smtClean="0"/>
            <a:t> </a:t>
          </a:r>
          <a:r>
            <a:rPr lang="fr-FR" sz="4100" kern="1200" err="1" smtClean="0"/>
            <a:t>because</a:t>
          </a:r>
          <a:r>
            <a:rPr lang="fr-FR" sz="4100" kern="1200" smtClean="0"/>
            <a:t> a HR has been </a:t>
          </a:r>
          <a:r>
            <a:rPr lang="fr-FR" sz="4100" kern="1200" err="1" smtClean="0"/>
            <a:t>affected</a:t>
          </a:r>
          <a:r>
            <a:rPr lang="fr-FR" sz="4100" kern="1200" smtClean="0"/>
            <a:t>.</a:t>
          </a:r>
          <a:endParaRPr lang="fr-FR" sz="4100" kern="1200"/>
        </a:p>
      </dsp:txBody>
      <dsp:txXfrm>
        <a:off x="51" y="1570429"/>
        <a:ext cx="4973967" cy="4051620"/>
      </dsp:txXfrm>
    </dsp:sp>
    <dsp:sp modelId="{A1273615-531B-B04A-A1CE-DFCF6E1CCED8}">
      <dsp:nvSpPr>
        <dsp:cNvPr id="0" name=""/>
        <dsp:cNvSpPr/>
      </dsp:nvSpPr>
      <dsp:spPr>
        <a:xfrm>
          <a:off x="5670374" y="86333"/>
          <a:ext cx="4973967" cy="1484095"/>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6350" cap="flat" cmpd="sng" algn="ctr">
          <a:solidFill>
            <a:schemeClr val="accent3">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291592" tIns="166624" rIns="291592" bIns="166624" numCol="1" spcCol="1270" anchor="ctr" anchorCtr="0">
          <a:noAutofit/>
        </a:bodyPr>
        <a:lstStyle/>
        <a:p>
          <a:pPr lvl="0" algn="ctr" defTabSz="1822450">
            <a:lnSpc>
              <a:spcPct val="90000"/>
            </a:lnSpc>
            <a:spcBef>
              <a:spcPct val="0"/>
            </a:spcBef>
            <a:spcAft>
              <a:spcPct val="35000"/>
            </a:spcAft>
          </a:pPr>
          <a:r>
            <a:rPr lang="fr-FR" sz="4100" kern="1200" smtClean="0"/>
            <a:t>Direct indirect protection</a:t>
          </a:r>
          <a:endParaRPr lang="fr-FR" sz="4100" kern="1200"/>
        </a:p>
      </dsp:txBody>
      <dsp:txXfrm>
        <a:off x="5670374" y="86333"/>
        <a:ext cx="4973967" cy="1484095"/>
      </dsp:txXfrm>
    </dsp:sp>
    <dsp:sp modelId="{F5F2DB08-1DBA-6146-9AA3-F102EE305CB8}">
      <dsp:nvSpPr>
        <dsp:cNvPr id="0" name=""/>
        <dsp:cNvSpPr/>
      </dsp:nvSpPr>
      <dsp:spPr>
        <a:xfrm>
          <a:off x="5670374" y="1570429"/>
          <a:ext cx="4973967" cy="4051620"/>
        </a:xfrm>
        <a:prstGeom prst="rect">
          <a:avLst/>
        </a:prstGeom>
        <a:solidFill>
          <a:schemeClr val="accent3">
            <a:tint val="40000"/>
            <a:alpha val="90000"/>
            <a:hueOff val="0"/>
            <a:satOff val="0"/>
            <a:lumOff val="0"/>
            <a:alphaOff val="0"/>
          </a:schemeClr>
        </a:solidFill>
        <a:ln w="6350" cap="flat" cmpd="sng" algn="ctr">
          <a:solidFill>
            <a:schemeClr val="accent3">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18694" tIns="218694" rIns="291592" bIns="328041" numCol="1" spcCol="1270" anchor="t" anchorCtr="0">
          <a:noAutofit/>
        </a:bodyPr>
        <a:lstStyle/>
        <a:p>
          <a:pPr marL="285750" lvl="1" indent="-285750" algn="l" defTabSz="1822450">
            <a:lnSpc>
              <a:spcPct val="90000"/>
            </a:lnSpc>
            <a:spcBef>
              <a:spcPct val="0"/>
            </a:spcBef>
            <a:spcAft>
              <a:spcPct val="15000"/>
            </a:spcAft>
            <a:buChar char="•"/>
          </a:pPr>
          <a:r>
            <a:rPr lang="fr-FR" sz="4100" kern="1200" smtClean="0"/>
            <a:t>Protection of the </a:t>
          </a:r>
          <a:r>
            <a:rPr lang="fr-FR" sz="4100" kern="1200" err="1" smtClean="0"/>
            <a:t>environment</a:t>
          </a:r>
          <a:r>
            <a:rPr lang="fr-FR" sz="4100" kern="1200" smtClean="0"/>
            <a:t> for the </a:t>
          </a:r>
          <a:r>
            <a:rPr lang="fr-FR" sz="4100" kern="1200" err="1" smtClean="0"/>
            <a:t>sake</a:t>
          </a:r>
          <a:r>
            <a:rPr lang="fr-FR" sz="4100" kern="1200" smtClean="0"/>
            <a:t> of </a:t>
          </a:r>
          <a:r>
            <a:rPr lang="fr-FR" sz="4100" kern="1200" err="1" smtClean="0"/>
            <a:t>humanity</a:t>
          </a:r>
          <a:r>
            <a:rPr lang="fr-FR" sz="4100" kern="1200" smtClean="0"/>
            <a:t>  </a:t>
          </a:r>
          <a:r>
            <a:rPr lang="fr-FR" sz="4100" kern="1200" err="1" smtClean="0"/>
            <a:t>because</a:t>
          </a:r>
          <a:r>
            <a:rPr lang="fr-FR" sz="4100" kern="1200" smtClean="0"/>
            <a:t> </a:t>
          </a:r>
          <a:r>
            <a:rPr lang="fr-FR" sz="4100" kern="1200" err="1" smtClean="0"/>
            <a:t>this</a:t>
          </a:r>
          <a:r>
            <a:rPr lang="fr-FR" sz="4100" kern="1200" smtClean="0"/>
            <a:t> </a:t>
          </a:r>
          <a:r>
            <a:rPr lang="fr-FR" sz="4100" kern="1200" err="1" smtClean="0"/>
            <a:t>is</a:t>
          </a:r>
          <a:r>
            <a:rPr lang="fr-FR" sz="4100" kern="1200" smtClean="0"/>
            <a:t> a HR by </a:t>
          </a:r>
          <a:r>
            <a:rPr lang="fr-FR" sz="4100" kern="1200" err="1" smtClean="0"/>
            <a:t>itself</a:t>
          </a:r>
          <a:r>
            <a:rPr lang="fr-FR" sz="4100" kern="1200" smtClean="0"/>
            <a:t>.</a:t>
          </a:r>
          <a:endParaRPr lang="fr-FR" sz="4100" kern="1200"/>
        </a:p>
      </dsp:txBody>
      <dsp:txXfrm>
        <a:off x="5670374" y="1570429"/>
        <a:ext cx="4973967" cy="4051620"/>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778857-EE10-284F-832E-A5230BBACB2D}">
      <dsp:nvSpPr>
        <dsp:cNvPr id="0" name=""/>
        <dsp:cNvSpPr/>
      </dsp:nvSpPr>
      <dsp:spPr>
        <a:xfrm>
          <a:off x="51" y="237981"/>
          <a:ext cx="4973967" cy="1180800"/>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291592" tIns="166624" rIns="291592" bIns="166624" numCol="1" spcCol="1270" anchor="ctr" anchorCtr="0">
          <a:noAutofit/>
        </a:bodyPr>
        <a:lstStyle/>
        <a:p>
          <a:pPr lvl="0" algn="ctr" defTabSz="1822450">
            <a:lnSpc>
              <a:spcPct val="90000"/>
            </a:lnSpc>
            <a:spcBef>
              <a:spcPct val="0"/>
            </a:spcBef>
            <a:spcAft>
              <a:spcPct val="35000"/>
            </a:spcAft>
          </a:pPr>
          <a:r>
            <a:rPr lang="fr-FR" sz="4100" kern="1200" err="1" smtClean="0"/>
            <a:t>Traditional</a:t>
          </a:r>
          <a:r>
            <a:rPr lang="fr-FR" sz="4100" kern="1200" smtClean="0"/>
            <a:t> HR</a:t>
          </a:r>
          <a:endParaRPr lang="fr-FR" sz="4100" kern="1200"/>
        </a:p>
      </dsp:txBody>
      <dsp:txXfrm>
        <a:off x="51" y="237981"/>
        <a:ext cx="4973967" cy="1180800"/>
      </dsp:txXfrm>
    </dsp:sp>
    <dsp:sp modelId="{DD7CBB76-B78C-AC41-92C6-D095CBC8E02D}">
      <dsp:nvSpPr>
        <dsp:cNvPr id="0" name=""/>
        <dsp:cNvSpPr/>
      </dsp:nvSpPr>
      <dsp:spPr>
        <a:xfrm>
          <a:off x="51" y="1418781"/>
          <a:ext cx="4973967" cy="4051620"/>
        </a:xfrm>
        <a:prstGeom prst="rect">
          <a:avLst/>
        </a:prstGeom>
        <a:solidFill>
          <a:schemeClr val="accent2">
            <a:tint val="40000"/>
            <a:alpha val="90000"/>
            <a:hueOff val="0"/>
            <a:satOff val="0"/>
            <a:lumOff val="0"/>
            <a:alphaOff val="0"/>
          </a:schemeClr>
        </a:solidFill>
        <a:ln w="6350" cap="flat" cmpd="sng" algn="ctr">
          <a:solidFill>
            <a:schemeClr val="accent2">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18694" tIns="218694" rIns="291592" bIns="328041" numCol="1" spcCol="1270" anchor="t" anchorCtr="0">
          <a:noAutofit/>
        </a:bodyPr>
        <a:lstStyle/>
        <a:p>
          <a:pPr marL="285750" lvl="1" indent="-285750" algn="l" defTabSz="1822450">
            <a:lnSpc>
              <a:spcPct val="90000"/>
            </a:lnSpc>
            <a:spcBef>
              <a:spcPct val="0"/>
            </a:spcBef>
            <a:spcAft>
              <a:spcPct val="15000"/>
            </a:spcAft>
            <a:buChar char="•"/>
          </a:pPr>
          <a:r>
            <a:rPr lang="fr-FR" sz="4100" kern="1200" smtClean="0"/>
            <a:t>Indirect protection of the </a:t>
          </a:r>
          <a:r>
            <a:rPr lang="fr-FR" sz="4100" kern="1200" err="1" smtClean="0"/>
            <a:t>environment</a:t>
          </a:r>
          <a:r>
            <a:rPr lang="fr-FR" sz="4100" kern="1200" smtClean="0"/>
            <a:t> for the </a:t>
          </a:r>
          <a:r>
            <a:rPr lang="fr-FR" sz="4100" kern="1200" err="1" smtClean="0"/>
            <a:t>sake</a:t>
          </a:r>
          <a:r>
            <a:rPr lang="fr-FR" sz="4100" kern="1200" smtClean="0"/>
            <a:t> of </a:t>
          </a:r>
          <a:r>
            <a:rPr lang="fr-FR" sz="4100" kern="1200" err="1" smtClean="0"/>
            <a:t>humanity</a:t>
          </a:r>
          <a:r>
            <a:rPr lang="fr-FR" sz="4100" kern="1200" smtClean="0"/>
            <a:t> </a:t>
          </a:r>
          <a:r>
            <a:rPr lang="fr-FR" sz="4100" kern="1200" err="1" smtClean="0"/>
            <a:t>because</a:t>
          </a:r>
          <a:r>
            <a:rPr lang="fr-FR" sz="4100" kern="1200" smtClean="0"/>
            <a:t> a HR has been </a:t>
          </a:r>
          <a:r>
            <a:rPr lang="fr-FR" sz="4100" kern="1200" err="1" smtClean="0"/>
            <a:t>affected</a:t>
          </a:r>
          <a:r>
            <a:rPr lang="fr-FR" sz="4100" kern="1200" smtClean="0"/>
            <a:t>.</a:t>
          </a:r>
          <a:endParaRPr lang="fr-FR" sz="4100" kern="1200"/>
        </a:p>
      </dsp:txBody>
      <dsp:txXfrm>
        <a:off x="51" y="1418781"/>
        <a:ext cx="4973967" cy="4051620"/>
      </dsp:txXfrm>
    </dsp:sp>
    <dsp:sp modelId="{A1273615-531B-B04A-A1CE-DFCF6E1CCED8}">
      <dsp:nvSpPr>
        <dsp:cNvPr id="0" name=""/>
        <dsp:cNvSpPr/>
      </dsp:nvSpPr>
      <dsp:spPr>
        <a:xfrm>
          <a:off x="5670374" y="237981"/>
          <a:ext cx="4973967" cy="1180800"/>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6350" cap="flat" cmpd="sng" algn="ctr">
          <a:solidFill>
            <a:schemeClr val="accent3">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291592" tIns="166624" rIns="291592" bIns="166624" numCol="1" spcCol="1270" anchor="ctr" anchorCtr="0">
          <a:noAutofit/>
        </a:bodyPr>
        <a:lstStyle/>
        <a:p>
          <a:pPr lvl="0" algn="ctr" defTabSz="1822450">
            <a:lnSpc>
              <a:spcPct val="90000"/>
            </a:lnSpc>
            <a:spcBef>
              <a:spcPct val="0"/>
            </a:spcBef>
            <a:spcAft>
              <a:spcPct val="35000"/>
            </a:spcAft>
          </a:pPr>
          <a:r>
            <a:rPr lang="fr-FR" sz="4100" kern="1200" err="1" smtClean="0"/>
            <a:t>Environmental</a:t>
          </a:r>
          <a:r>
            <a:rPr lang="fr-FR" sz="4100" kern="1200" smtClean="0"/>
            <a:t> HR</a:t>
          </a:r>
          <a:endParaRPr lang="fr-FR" sz="4100" kern="1200"/>
        </a:p>
      </dsp:txBody>
      <dsp:txXfrm>
        <a:off x="5670374" y="237981"/>
        <a:ext cx="4973967" cy="1180800"/>
      </dsp:txXfrm>
    </dsp:sp>
    <dsp:sp modelId="{F5F2DB08-1DBA-6146-9AA3-F102EE305CB8}">
      <dsp:nvSpPr>
        <dsp:cNvPr id="0" name=""/>
        <dsp:cNvSpPr/>
      </dsp:nvSpPr>
      <dsp:spPr>
        <a:xfrm>
          <a:off x="5670374" y="1418781"/>
          <a:ext cx="4973967" cy="4051620"/>
        </a:xfrm>
        <a:prstGeom prst="rect">
          <a:avLst/>
        </a:prstGeom>
        <a:solidFill>
          <a:schemeClr val="accent3">
            <a:tint val="40000"/>
            <a:alpha val="90000"/>
            <a:hueOff val="0"/>
            <a:satOff val="0"/>
            <a:lumOff val="0"/>
            <a:alphaOff val="0"/>
          </a:schemeClr>
        </a:solidFill>
        <a:ln w="6350" cap="flat" cmpd="sng" algn="ctr">
          <a:solidFill>
            <a:schemeClr val="accent3">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18694" tIns="218694" rIns="291592" bIns="328041" numCol="1" spcCol="1270" anchor="t" anchorCtr="0">
          <a:noAutofit/>
        </a:bodyPr>
        <a:lstStyle/>
        <a:p>
          <a:pPr marL="285750" lvl="1" indent="-285750" algn="l" defTabSz="1822450">
            <a:lnSpc>
              <a:spcPct val="90000"/>
            </a:lnSpc>
            <a:spcBef>
              <a:spcPct val="0"/>
            </a:spcBef>
            <a:spcAft>
              <a:spcPct val="15000"/>
            </a:spcAft>
            <a:buChar char="•"/>
          </a:pPr>
          <a:r>
            <a:rPr lang="en-GB" sz="4100" kern="1200" noProof="0" smtClean="0"/>
            <a:t>“Semi direct” protection of the environment for the sake of humanity  because this is a HR in itself.</a:t>
          </a:r>
          <a:endParaRPr lang="en-GB" sz="4100" kern="1200" noProof="0"/>
        </a:p>
      </dsp:txBody>
      <dsp:txXfrm>
        <a:off x="5670374" y="1418781"/>
        <a:ext cx="4973967" cy="4051620"/>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778857-EE10-284F-832E-A5230BBACB2D}">
      <dsp:nvSpPr>
        <dsp:cNvPr id="0" name=""/>
        <dsp:cNvSpPr/>
      </dsp:nvSpPr>
      <dsp:spPr>
        <a:xfrm>
          <a:off x="51" y="312489"/>
          <a:ext cx="4971041" cy="1988416"/>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391160" tIns="223520" rIns="391160" bIns="223520" numCol="1" spcCol="1270" anchor="ctr" anchorCtr="0">
          <a:noAutofit/>
        </a:bodyPr>
        <a:lstStyle/>
        <a:p>
          <a:pPr lvl="0" algn="ctr" defTabSz="2444750">
            <a:lnSpc>
              <a:spcPct val="90000"/>
            </a:lnSpc>
            <a:spcBef>
              <a:spcPct val="0"/>
            </a:spcBef>
            <a:spcAft>
              <a:spcPct val="35000"/>
            </a:spcAft>
          </a:pPr>
          <a:r>
            <a:rPr lang="fr-FR" sz="5500" kern="1200" err="1" smtClean="0"/>
            <a:t>Substantial</a:t>
          </a:r>
          <a:r>
            <a:rPr lang="fr-FR" sz="5500" kern="1200" smtClean="0"/>
            <a:t> </a:t>
          </a:r>
          <a:r>
            <a:rPr lang="fr-FR" sz="5500" kern="1200" err="1" smtClean="0"/>
            <a:t>rights</a:t>
          </a:r>
          <a:endParaRPr lang="fr-FR" sz="5500" kern="1200"/>
        </a:p>
      </dsp:txBody>
      <dsp:txXfrm>
        <a:off x="51" y="312489"/>
        <a:ext cx="4971041" cy="1988416"/>
      </dsp:txXfrm>
    </dsp:sp>
    <dsp:sp modelId="{DD7CBB76-B78C-AC41-92C6-D095CBC8E02D}">
      <dsp:nvSpPr>
        <dsp:cNvPr id="0" name=""/>
        <dsp:cNvSpPr/>
      </dsp:nvSpPr>
      <dsp:spPr>
        <a:xfrm>
          <a:off x="51" y="2300906"/>
          <a:ext cx="4971041" cy="3094987"/>
        </a:xfrm>
        <a:prstGeom prst="rect">
          <a:avLst/>
        </a:prstGeom>
        <a:solidFill>
          <a:schemeClr val="accent2">
            <a:tint val="40000"/>
            <a:alpha val="90000"/>
            <a:hueOff val="0"/>
            <a:satOff val="0"/>
            <a:lumOff val="0"/>
            <a:alphaOff val="0"/>
          </a:schemeClr>
        </a:solidFill>
        <a:ln w="6350" cap="flat" cmpd="sng" algn="ctr">
          <a:solidFill>
            <a:schemeClr val="accent2">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b="1" kern="1200" smtClean="0"/>
            <a:t>The right to live in a healthy environment</a:t>
          </a:r>
          <a:endParaRPr lang="fr-FR" sz="2000" kern="1200"/>
        </a:p>
        <a:p>
          <a:pPr marL="228600" lvl="1" indent="-228600" algn="l" defTabSz="889000">
            <a:lnSpc>
              <a:spcPct val="90000"/>
            </a:lnSpc>
            <a:spcBef>
              <a:spcPct val="0"/>
            </a:spcBef>
            <a:spcAft>
              <a:spcPct val="15000"/>
            </a:spcAft>
            <a:buChar char="•"/>
          </a:pPr>
          <a:r>
            <a:rPr lang="en-US" sz="2000" b="1" kern="1200" smtClean="0"/>
            <a:t>The right to life</a:t>
          </a:r>
          <a:endParaRPr lang="fr-FR" sz="2000" kern="1200"/>
        </a:p>
        <a:p>
          <a:pPr marL="228600" lvl="1" indent="-228600" algn="l" defTabSz="889000">
            <a:lnSpc>
              <a:spcPct val="90000"/>
            </a:lnSpc>
            <a:spcBef>
              <a:spcPct val="0"/>
            </a:spcBef>
            <a:spcAft>
              <a:spcPct val="15000"/>
            </a:spcAft>
            <a:buChar char="•"/>
          </a:pPr>
          <a:r>
            <a:rPr lang="en-US" sz="2000" b="1" kern="1200" smtClean="0"/>
            <a:t>The right to health</a:t>
          </a:r>
          <a:endParaRPr lang="fr-FR" sz="2000" kern="1200"/>
        </a:p>
        <a:p>
          <a:pPr marL="228600" lvl="1" indent="-228600" algn="l" defTabSz="889000">
            <a:lnSpc>
              <a:spcPct val="90000"/>
            </a:lnSpc>
            <a:spcBef>
              <a:spcPct val="0"/>
            </a:spcBef>
            <a:spcAft>
              <a:spcPct val="15000"/>
            </a:spcAft>
            <a:buChar char="•"/>
          </a:pPr>
          <a:r>
            <a:rPr lang="en-US" sz="2000" b="1" kern="1200" smtClean="0"/>
            <a:t>The right to home and family life</a:t>
          </a:r>
          <a:endParaRPr lang="fr-FR" sz="2000" kern="1200"/>
        </a:p>
        <a:p>
          <a:pPr marL="228600" lvl="1" indent="-228600" algn="l" defTabSz="889000">
            <a:lnSpc>
              <a:spcPct val="90000"/>
            </a:lnSpc>
            <a:spcBef>
              <a:spcPct val="0"/>
            </a:spcBef>
            <a:spcAft>
              <a:spcPct val="15000"/>
            </a:spcAft>
            <a:buChar char="•"/>
          </a:pPr>
          <a:r>
            <a:rPr lang="en-US" sz="2000" b="1" kern="1200" smtClean="0"/>
            <a:t>the right to an adequate standard of living</a:t>
          </a:r>
          <a:endParaRPr lang="fr-FR" sz="2000" kern="1200"/>
        </a:p>
        <a:p>
          <a:pPr marL="228600" lvl="1" indent="-228600" algn="l" defTabSz="889000">
            <a:lnSpc>
              <a:spcPct val="90000"/>
            </a:lnSpc>
            <a:spcBef>
              <a:spcPct val="0"/>
            </a:spcBef>
            <a:spcAft>
              <a:spcPct val="15000"/>
            </a:spcAft>
            <a:buChar char="•"/>
          </a:pPr>
          <a:r>
            <a:rPr lang="en-US" sz="2000" b="1" kern="1200" smtClean="0"/>
            <a:t>The right to peaceful enjoyment of property</a:t>
          </a:r>
          <a:endParaRPr lang="fr-FR" sz="2000" kern="1200"/>
        </a:p>
        <a:p>
          <a:pPr marL="228600" lvl="1" indent="-228600" algn="l" defTabSz="889000">
            <a:lnSpc>
              <a:spcPct val="90000"/>
            </a:lnSpc>
            <a:spcBef>
              <a:spcPct val="0"/>
            </a:spcBef>
            <a:spcAft>
              <a:spcPct val="15000"/>
            </a:spcAft>
            <a:buChar char="•"/>
          </a:pPr>
          <a:r>
            <a:rPr lang="en-US" sz="2000" b="1" kern="1200" smtClean="0"/>
            <a:t>The right to receive and impart information</a:t>
          </a:r>
          <a:endParaRPr lang="fr-FR" sz="2000" kern="1200"/>
        </a:p>
      </dsp:txBody>
      <dsp:txXfrm>
        <a:off x="51" y="2300906"/>
        <a:ext cx="4971041" cy="3094987"/>
      </dsp:txXfrm>
    </dsp:sp>
    <dsp:sp modelId="{A1273615-531B-B04A-A1CE-DFCF6E1CCED8}">
      <dsp:nvSpPr>
        <dsp:cNvPr id="0" name=""/>
        <dsp:cNvSpPr/>
      </dsp:nvSpPr>
      <dsp:spPr>
        <a:xfrm>
          <a:off x="5667039" y="312489"/>
          <a:ext cx="4971041" cy="1988416"/>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6350" cap="flat" cmpd="sng" algn="ctr">
          <a:solidFill>
            <a:schemeClr val="accent3">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391160" tIns="223520" rIns="391160" bIns="223520" numCol="1" spcCol="1270" anchor="ctr" anchorCtr="0">
          <a:noAutofit/>
        </a:bodyPr>
        <a:lstStyle/>
        <a:p>
          <a:pPr lvl="0" algn="ctr" defTabSz="2444750">
            <a:lnSpc>
              <a:spcPct val="90000"/>
            </a:lnSpc>
            <a:spcBef>
              <a:spcPct val="0"/>
            </a:spcBef>
            <a:spcAft>
              <a:spcPct val="35000"/>
            </a:spcAft>
          </a:pPr>
          <a:r>
            <a:rPr lang="fr-FR" sz="5500" kern="1200" err="1" smtClean="0"/>
            <a:t>Procedural</a:t>
          </a:r>
          <a:r>
            <a:rPr lang="fr-FR" sz="5500" kern="1200" smtClean="0"/>
            <a:t> </a:t>
          </a:r>
          <a:r>
            <a:rPr lang="fr-FR" sz="5500" kern="1200" err="1" smtClean="0"/>
            <a:t>rights</a:t>
          </a:r>
          <a:endParaRPr lang="fr-FR" sz="5500" kern="1200"/>
        </a:p>
      </dsp:txBody>
      <dsp:txXfrm>
        <a:off x="5667039" y="312489"/>
        <a:ext cx="4971041" cy="1988416"/>
      </dsp:txXfrm>
    </dsp:sp>
    <dsp:sp modelId="{F5F2DB08-1DBA-6146-9AA3-F102EE305CB8}">
      <dsp:nvSpPr>
        <dsp:cNvPr id="0" name=""/>
        <dsp:cNvSpPr/>
      </dsp:nvSpPr>
      <dsp:spPr>
        <a:xfrm>
          <a:off x="5667039" y="2300906"/>
          <a:ext cx="4971041" cy="3094987"/>
        </a:xfrm>
        <a:prstGeom prst="rect">
          <a:avLst/>
        </a:prstGeom>
        <a:solidFill>
          <a:schemeClr val="accent3">
            <a:tint val="40000"/>
            <a:alpha val="90000"/>
            <a:hueOff val="0"/>
            <a:satOff val="0"/>
            <a:lumOff val="0"/>
            <a:alphaOff val="0"/>
          </a:schemeClr>
        </a:solidFill>
        <a:ln w="6350" cap="flat" cmpd="sng" algn="ctr">
          <a:solidFill>
            <a:schemeClr val="accent3">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49352" tIns="149352" rIns="199136" bIns="224028" numCol="1" spcCol="1270" anchor="t" anchorCtr="0">
          <a:noAutofit/>
        </a:bodyPr>
        <a:lstStyle/>
        <a:p>
          <a:pPr marL="285750" lvl="1" indent="-285750" algn="l" defTabSz="1244600">
            <a:lnSpc>
              <a:spcPct val="90000"/>
            </a:lnSpc>
            <a:spcBef>
              <a:spcPct val="0"/>
            </a:spcBef>
            <a:spcAft>
              <a:spcPct val="15000"/>
            </a:spcAft>
            <a:buChar char="•"/>
          </a:pPr>
          <a:r>
            <a:rPr lang="en-US" sz="2800" kern="1200" smtClean="0"/>
            <a:t>democracy rights</a:t>
          </a:r>
          <a:endParaRPr lang="fr-FR" sz="2800" kern="1200"/>
        </a:p>
        <a:p>
          <a:pPr marL="571500" lvl="2" indent="-285750" algn="l" defTabSz="1244600">
            <a:lnSpc>
              <a:spcPct val="90000"/>
            </a:lnSpc>
            <a:spcBef>
              <a:spcPct val="0"/>
            </a:spcBef>
            <a:spcAft>
              <a:spcPct val="15000"/>
            </a:spcAft>
            <a:buChar char="•"/>
          </a:pPr>
          <a:r>
            <a:rPr lang="en-US" sz="2800" kern="1200" smtClean="0"/>
            <a:t>Access to information, </a:t>
          </a:r>
          <a:endParaRPr lang="fr-FR" sz="2800" kern="1200"/>
        </a:p>
        <a:p>
          <a:pPr marL="571500" lvl="2" indent="-285750" algn="l" defTabSz="1244600">
            <a:lnSpc>
              <a:spcPct val="90000"/>
            </a:lnSpc>
            <a:spcBef>
              <a:spcPct val="0"/>
            </a:spcBef>
            <a:spcAft>
              <a:spcPct val="15000"/>
            </a:spcAft>
            <a:buChar char="•"/>
          </a:pPr>
          <a:r>
            <a:rPr lang="en-US" sz="2800" kern="1200" smtClean="0"/>
            <a:t>to participation</a:t>
          </a:r>
          <a:endParaRPr lang="fr-FR" sz="2800" kern="1200"/>
        </a:p>
        <a:p>
          <a:pPr marL="571500" lvl="2" indent="-285750" algn="l" defTabSz="1244600">
            <a:lnSpc>
              <a:spcPct val="90000"/>
            </a:lnSpc>
            <a:spcBef>
              <a:spcPct val="0"/>
            </a:spcBef>
            <a:spcAft>
              <a:spcPct val="15000"/>
            </a:spcAft>
            <a:buChar char="•"/>
          </a:pPr>
          <a:r>
            <a:rPr lang="en-US" sz="2800" kern="1200" smtClean="0"/>
            <a:t> to consultation</a:t>
          </a:r>
          <a:endParaRPr lang="fr-FR" sz="2800" kern="1200"/>
        </a:p>
        <a:p>
          <a:pPr marL="571500" lvl="2" indent="-285750" algn="l" defTabSz="1244600">
            <a:lnSpc>
              <a:spcPct val="90000"/>
            </a:lnSpc>
            <a:spcBef>
              <a:spcPct val="0"/>
            </a:spcBef>
            <a:spcAft>
              <a:spcPct val="15000"/>
            </a:spcAft>
            <a:buChar char="•"/>
          </a:pPr>
          <a:r>
            <a:rPr lang="en-US" sz="2800" kern="1200" smtClean="0"/>
            <a:t>consent</a:t>
          </a:r>
          <a:endParaRPr lang="fr-FR" sz="2800" kern="1200"/>
        </a:p>
      </dsp:txBody>
      <dsp:txXfrm>
        <a:off x="5667039" y="2300906"/>
        <a:ext cx="4971041" cy="3094987"/>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778857-EE10-284F-832E-A5230BBACB2D}">
      <dsp:nvSpPr>
        <dsp:cNvPr id="0" name=""/>
        <dsp:cNvSpPr/>
      </dsp:nvSpPr>
      <dsp:spPr>
        <a:xfrm>
          <a:off x="51" y="312489"/>
          <a:ext cx="4971041" cy="1988416"/>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391160" tIns="223520" rIns="391160" bIns="223520" numCol="1" spcCol="1270" anchor="ctr" anchorCtr="0">
          <a:noAutofit/>
        </a:bodyPr>
        <a:lstStyle/>
        <a:p>
          <a:pPr lvl="0" algn="ctr" defTabSz="2444750">
            <a:lnSpc>
              <a:spcPct val="90000"/>
            </a:lnSpc>
            <a:spcBef>
              <a:spcPct val="0"/>
            </a:spcBef>
            <a:spcAft>
              <a:spcPct val="35000"/>
            </a:spcAft>
          </a:pPr>
          <a:r>
            <a:rPr lang="fr-FR" sz="5500" kern="1200" smtClean="0"/>
            <a:t>Substantive </a:t>
          </a:r>
          <a:r>
            <a:rPr lang="fr-FR" sz="5500" kern="1200" err="1" smtClean="0"/>
            <a:t>rights</a:t>
          </a:r>
          <a:endParaRPr lang="fr-FR" sz="5500" kern="1200"/>
        </a:p>
      </dsp:txBody>
      <dsp:txXfrm>
        <a:off x="51" y="312489"/>
        <a:ext cx="4971041" cy="1988416"/>
      </dsp:txXfrm>
    </dsp:sp>
    <dsp:sp modelId="{DD7CBB76-B78C-AC41-92C6-D095CBC8E02D}">
      <dsp:nvSpPr>
        <dsp:cNvPr id="0" name=""/>
        <dsp:cNvSpPr/>
      </dsp:nvSpPr>
      <dsp:spPr>
        <a:xfrm>
          <a:off x="51" y="2300906"/>
          <a:ext cx="4971041" cy="3094987"/>
        </a:xfrm>
        <a:prstGeom prst="rect">
          <a:avLst/>
        </a:prstGeom>
        <a:solidFill>
          <a:schemeClr val="accent2">
            <a:tint val="40000"/>
            <a:alpha val="90000"/>
            <a:hueOff val="0"/>
            <a:satOff val="0"/>
            <a:lumOff val="0"/>
            <a:alphaOff val="0"/>
          </a:schemeClr>
        </a:solidFill>
        <a:ln w="6350" cap="flat" cmpd="sng" algn="ctr">
          <a:solidFill>
            <a:schemeClr val="accent2">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b="1" kern="1200" smtClean="0"/>
            <a:t>The right to live in a healthy environment</a:t>
          </a:r>
          <a:endParaRPr lang="fr-FR" sz="2000" kern="1200"/>
        </a:p>
        <a:p>
          <a:pPr marL="228600" lvl="1" indent="-228600" algn="l" defTabSz="889000">
            <a:lnSpc>
              <a:spcPct val="90000"/>
            </a:lnSpc>
            <a:spcBef>
              <a:spcPct val="0"/>
            </a:spcBef>
            <a:spcAft>
              <a:spcPct val="15000"/>
            </a:spcAft>
            <a:buChar char="•"/>
          </a:pPr>
          <a:r>
            <a:rPr lang="en-US" sz="2000" b="1" kern="1200" smtClean="0"/>
            <a:t>The right to life</a:t>
          </a:r>
          <a:endParaRPr lang="fr-FR" sz="2000" kern="1200"/>
        </a:p>
        <a:p>
          <a:pPr marL="228600" lvl="1" indent="-228600" algn="l" defTabSz="889000">
            <a:lnSpc>
              <a:spcPct val="90000"/>
            </a:lnSpc>
            <a:spcBef>
              <a:spcPct val="0"/>
            </a:spcBef>
            <a:spcAft>
              <a:spcPct val="15000"/>
            </a:spcAft>
            <a:buChar char="•"/>
          </a:pPr>
          <a:r>
            <a:rPr lang="en-US" sz="2000" b="1" kern="1200" smtClean="0"/>
            <a:t>The right to health</a:t>
          </a:r>
          <a:endParaRPr lang="fr-FR" sz="2000" kern="1200"/>
        </a:p>
        <a:p>
          <a:pPr marL="228600" lvl="1" indent="-228600" algn="l" defTabSz="889000">
            <a:lnSpc>
              <a:spcPct val="90000"/>
            </a:lnSpc>
            <a:spcBef>
              <a:spcPct val="0"/>
            </a:spcBef>
            <a:spcAft>
              <a:spcPct val="15000"/>
            </a:spcAft>
            <a:buChar char="•"/>
          </a:pPr>
          <a:r>
            <a:rPr lang="en-US" sz="2000" b="1" kern="1200" smtClean="0"/>
            <a:t>The right to home and family life</a:t>
          </a:r>
          <a:endParaRPr lang="fr-FR" sz="2000" kern="1200"/>
        </a:p>
        <a:p>
          <a:pPr marL="228600" lvl="1" indent="-228600" algn="l" defTabSz="889000">
            <a:lnSpc>
              <a:spcPct val="90000"/>
            </a:lnSpc>
            <a:spcBef>
              <a:spcPct val="0"/>
            </a:spcBef>
            <a:spcAft>
              <a:spcPct val="15000"/>
            </a:spcAft>
            <a:buChar char="•"/>
          </a:pPr>
          <a:r>
            <a:rPr lang="en-US" sz="2000" b="1" kern="1200" smtClean="0"/>
            <a:t>the right to an adequate standard of living</a:t>
          </a:r>
          <a:endParaRPr lang="fr-FR" sz="2000" kern="1200"/>
        </a:p>
        <a:p>
          <a:pPr marL="228600" lvl="1" indent="-228600" algn="l" defTabSz="889000">
            <a:lnSpc>
              <a:spcPct val="90000"/>
            </a:lnSpc>
            <a:spcBef>
              <a:spcPct val="0"/>
            </a:spcBef>
            <a:spcAft>
              <a:spcPct val="15000"/>
            </a:spcAft>
            <a:buChar char="•"/>
          </a:pPr>
          <a:r>
            <a:rPr lang="en-US" sz="2000" b="1" kern="1200" smtClean="0"/>
            <a:t>The right to peaceful enjoyment of property</a:t>
          </a:r>
          <a:endParaRPr lang="fr-FR" sz="2000" kern="1200"/>
        </a:p>
        <a:p>
          <a:pPr marL="228600" lvl="1" indent="-228600" algn="l" defTabSz="889000">
            <a:lnSpc>
              <a:spcPct val="90000"/>
            </a:lnSpc>
            <a:spcBef>
              <a:spcPct val="0"/>
            </a:spcBef>
            <a:spcAft>
              <a:spcPct val="15000"/>
            </a:spcAft>
            <a:buChar char="•"/>
          </a:pPr>
          <a:r>
            <a:rPr lang="en-US" sz="2000" b="1" kern="1200" smtClean="0"/>
            <a:t>The right to receive and impart information</a:t>
          </a:r>
          <a:endParaRPr lang="fr-FR" sz="2000" kern="1200"/>
        </a:p>
      </dsp:txBody>
      <dsp:txXfrm>
        <a:off x="51" y="2300906"/>
        <a:ext cx="4971041" cy="3094987"/>
      </dsp:txXfrm>
    </dsp:sp>
    <dsp:sp modelId="{A1273615-531B-B04A-A1CE-DFCF6E1CCED8}">
      <dsp:nvSpPr>
        <dsp:cNvPr id="0" name=""/>
        <dsp:cNvSpPr/>
      </dsp:nvSpPr>
      <dsp:spPr>
        <a:xfrm>
          <a:off x="5667039" y="312489"/>
          <a:ext cx="4971041" cy="1988416"/>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6350" cap="flat" cmpd="sng" algn="ctr">
          <a:solidFill>
            <a:schemeClr val="accent3">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391160" tIns="223520" rIns="391160" bIns="223520" numCol="1" spcCol="1270" anchor="ctr" anchorCtr="0">
          <a:noAutofit/>
        </a:bodyPr>
        <a:lstStyle/>
        <a:p>
          <a:pPr lvl="0" algn="ctr" defTabSz="2444750">
            <a:lnSpc>
              <a:spcPct val="90000"/>
            </a:lnSpc>
            <a:spcBef>
              <a:spcPct val="0"/>
            </a:spcBef>
            <a:spcAft>
              <a:spcPct val="35000"/>
            </a:spcAft>
          </a:pPr>
          <a:r>
            <a:rPr lang="fr-FR" sz="5500" kern="1200" err="1" smtClean="0"/>
            <a:t>Procedural</a:t>
          </a:r>
          <a:r>
            <a:rPr lang="fr-FR" sz="5500" kern="1200" smtClean="0"/>
            <a:t> </a:t>
          </a:r>
          <a:r>
            <a:rPr lang="fr-FR" sz="5500" kern="1200" err="1" smtClean="0"/>
            <a:t>rights</a:t>
          </a:r>
          <a:endParaRPr lang="fr-FR" sz="5500" kern="1200"/>
        </a:p>
      </dsp:txBody>
      <dsp:txXfrm>
        <a:off x="5667039" y="312489"/>
        <a:ext cx="4971041" cy="1988416"/>
      </dsp:txXfrm>
    </dsp:sp>
    <dsp:sp modelId="{F5F2DB08-1DBA-6146-9AA3-F102EE305CB8}">
      <dsp:nvSpPr>
        <dsp:cNvPr id="0" name=""/>
        <dsp:cNvSpPr/>
      </dsp:nvSpPr>
      <dsp:spPr>
        <a:xfrm>
          <a:off x="5667039" y="2300906"/>
          <a:ext cx="4971041" cy="3094987"/>
        </a:xfrm>
        <a:prstGeom prst="rect">
          <a:avLst/>
        </a:prstGeom>
        <a:solidFill>
          <a:schemeClr val="accent3">
            <a:tint val="40000"/>
            <a:alpha val="90000"/>
            <a:hueOff val="0"/>
            <a:satOff val="0"/>
            <a:lumOff val="0"/>
            <a:alphaOff val="0"/>
          </a:schemeClr>
        </a:solidFill>
        <a:ln w="6350" cap="flat" cmpd="sng" algn="ctr">
          <a:solidFill>
            <a:schemeClr val="accent3">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49352" tIns="149352" rIns="199136" bIns="224028" numCol="1" spcCol="1270" anchor="t" anchorCtr="0">
          <a:noAutofit/>
        </a:bodyPr>
        <a:lstStyle/>
        <a:p>
          <a:pPr marL="285750" lvl="1" indent="-285750" algn="l" defTabSz="1244600">
            <a:lnSpc>
              <a:spcPct val="90000"/>
            </a:lnSpc>
            <a:spcBef>
              <a:spcPct val="0"/>
            </a:spcBef>
            <a:spcAft>
              <a:spcPct val="15000"/>
            </a:spcAft>
            <a:buChar char="•"/>
          </a:pPr>
          <a:r>
            <a:rPr lang="en-US" sz="2800" kern="1200" smtClean="0"/>
            <a:t>democracy rights</a:t>
          </a:r>
          <a:endParaRPr lang="fr-FR" sz="2800" kern="1200"/>
        </a:p>
        <a:p>
          <a:pPr marL="571500" lvl="2" indent="-285750" algn="l" defTabSz="1244600">
            <a:lnSpc>
              <a:spcPct val="90000"/>
            </a:lnSpc>
            <a:spcBef>
              <a:spcPct val="0"/>
            </a:spcBef>
            <a:spcAft>
              <a:spcPct val="15000"/>
            </a:spcAft>
            <a:buChar char="•"/>
          </a:pPr>
          <a:r>
            <a:rPr lang="en-US" sz="2800" kern="1200" smtClean="0"/>
            <a:t>Access to information, </a:t>
          </a:r>
          <a:endParaRPr lang="fr-FR" sz="2800" kern="1200"/>
        </a:p>
        <a:p>
          <a:pPr marL="571500" lvl="2" indent="-285750" algn="l" defTabSz="1244600">
            <a:lnSpc>
              <a:spcPct val="90000"/>
            </a:lnSpc>
            <a:spcBef>
              <a:spcPct val="0"/>
            </a:spcBef>
            <a:spcAft>
              <a:spcPct val="15000"/>
            </a:spcAft>
            <a:buChar char="•"/>
          </a:pPr>
          <a:r>
            <a:rPr lang="en-US" sz="2800" kern="1200" smtClean="0"/>
            <a:t>to participation</a:t>
          </a:r>
          <a:endParaRPr lang="fr-FR" sz="2800" kern="1200"/>
        </a:p>
        <a:p>
          <a:pPr marL="571500" lvl="2" indent="-285750" algn="l" defTabSz="1244600">
            <a:lnSpc>
              <a:spcPct val="90000"/>
            </a:lnSpc>
            <a:spcBef>
              <a:spcPct val="0"/>
            </a:spcBef>
            <a:spcAft>
              <a:spcPct val="15000"/>
            </a:spcAft>
            <a:buChar char="•"/>
          </a:pPr>
          <a:r>
            <a:rPr lang="en-US" sz="2800" kern="1200" smtClean="0"/>
            <a:t> to consultation</a:t>
          </a:r>
          <a:endParaRPr lang="fr-FR" sz="2800" kern="1200"/>
        </a:p>
        <a:p>
          <a:pPr marL="571500" lvl="2" indent="-285750" algn="l" defTabSz="1244600">
            <a:lnSpc>
              <a:spcPct val="90000"/>
            </a:lnSpc>
            <a:spcBef>
              <a:spcPct val="0"/>
            </a:spcBef>
            <a:spcAft>
              <a:spcPct val="15000"/>
            </a:spcAft>
            <a:buChar char="•"/>
          </a:pPr>
          <a:r>
            <a:rPr lang="en-US" sz="2800" kern="1200" smtClean="0"/>
            <a:t>consent</a:t>
          </a:r>
          <a:endParaRPr lang="fr-FR" sz="2800" kern="1200"/>
        </a:p>
      </dsp:txBody>
      <dsp:txXfrm>
        <a:off x="5667039" y="2300906"/>
        <a:ext cx="4971041" cy="3094987"/>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778857-EE10-284F-832E-A5230BBACB2D}">
      <dsp:nvSpPr>
        <dsp:cNvPr id="0" name=""/>
        <dsp:cNvSpPr/>
      </dsp:nvSpPr>
      <dsp:spPr>
        <a:xfrm>
          <a:off x="51" y="118467"/>
          <a:ext cx="4973967" cy="1989586"/>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391160" tIns="223520" rIns="391160" bIns="223520" numCol="1" spcCol="1270" anchor="ctr" anchorCtr="0">
          <a:noAutofit/>
        </a:bodyPr>
        <a:lstStyle/>
        <a:p>
          <a:pPr lvl="0" algn="ctr" defTabSz="2444750">
            <a:lnSpc>
              <a:spcPct val="90000"/>
            </a:lnSpc>
            <a:spcBef>
              <a:spcPct val="0"/>
            </a:spcBef>
            <a:spcAft>
              <a:spcPct val="35000"/>
            </a:spcAft>
          </a:pPr>
          <a:r>
            <a:rPr lang="fr-FR" sz="5500" kern="1200" smtClean="0"/>
            <a:t>Substantive </a:t>
          </a:r>
          <a:r>
            <a:rPr lang="fr-FR" sz="5500" kern="1200" err="1" smtClean="0"/>
            <a:t>rights</a:t>
          </a:r>
          <a:endParaRPr lang="fr-FR" sz="5500" kern="1200"/>
        </a:p>
      </dsp:txBody>
      <dsp:txXfrm>
        <a:off x="51" y="118467"/>
        <a:ext cx="4973967" cy="1989586"/>
      </dsp:txXfrm>
    </dsp:sp>
    <dsp:sp modelId="{DD7CBB76-B78C-AC41-92C6-D095CBC8E02D}">
      <dsp:nvSpPr>
        <dsp:cNvPr id="0" name=""/>
        <dsp:cNvSpPr/>
      </dsp:nvSpPr>
      <dsp:spPr>
        <a:xfrm>
          <a:off x="51" y="2108054"/>
          <a:ext cx="4973967" cy="3481860"/>
        </a:xfrm>
        <a:prstGeom prst="rect">
          <a:avLst/>
        </a:prstGeom>
        <a:solidFill>
          <a:schemeClr val="accent2">
            <a:tint val="40000"/>
            <a:alpha val="90000"/>
            <a:hueOff val="0"/>
            <a:satOff val="0"/>
            <a:lumOff val="0"/>
            <a:alphaOff val="0"/>
          </a:schemeClr>
        </a:solidFill>
        <a:ln w="6350" cap="flat" cmpd="sng" algn="ctr">
          <a:solidFill>
            <a:schemeClr val="accent2">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b="1" kern="1200" smtClean="0"/>
            <a:t>The right to live in a healthy environment</a:t>
          </a:r>
          <a:endParaRPr lang="fr-FR" sz="2000" kern="1200"/>
        </a:p>
        <a:p>
          <a:pPr marL="228600" lvl="1" indent="-228600" algn="l" defTabSz="889000">
            <a:lnSpc>
              <a:spcPct val="90000"/>
            </a:lnSpc>
            <a:spcBef>
              <a:spcPct val="0"/>
            </a:spcBef>
            <a:spcAft>
              <a:spcPct val="15000"/>
            </a:spcAft>
            <a:buChar char="•"/>
          </a:pPr>
          <a:r>
            <a:rPr lang="en-US" sz="2000" b="1" kern="1200" smtClean="0"/>
            <a:t>The right to life</a:t>
          </a:r>
          <a:endParaRPr lang="fr-FR" sz="2000" kern="1200"/>
        </a:p>
        <a:p>
          <a:pPr marL="228600" lvl="1" indent="-228600" algn="l" defTabSz="889000">
            <a:lnSpc>
              <a:spcPct val="90000"/>
            </a:lnSpc>
            <a:spcBef>
              <a:spcPct val="0"/>
            </a:spcBef>
            <a:spcAft>
              <a:spcPct val="15000"/>
            </a:spcAft>
            <a:buChar char="•"/>
          </a:pPr>
          <a:r>
            <a:rPr lang="en-US" sz="2000" b="1" kern="1200" smtClean="0"/>
            <a:t>The right to health</a:t>
          </a:r>
          <a:endParaRPr lang="fr-FR" sz="2000" kern="1200"/>
        </a:p>
        <a:p>
          <a:pPr marL="228600" lvl="1" indent="-228600" algn="l" defTabSz="889000">
            <a:lnSpc>
              <a:spcPct val="90000"/>
            </a:lnSpc>
            <a:spcBef>
              <a:spcPct val="0"/>
            </a:spcBef>
            <a:spcAft>
              <a:spcPct val="15000"/>
            </a:spcAft>
            <a:buChar char="•"/>
          </a:pPr>
          <a:r>
            <a:rPr lang="en-US" sz="2000" b="1" kern="1200" smtClean="0"/>
            <a:t>The right to home and family life</a:t>
          </a:r>
          <a:endParaRPr lang="fr-FR" sz="2000" kern="1200"/>
        </a:p>
        <a:p>
          <a:pPr marL="228600" lvl="1" indent="-228600" algn="l" defTabSz="889000">
            <a:lnSpc>
              <a:spcPct val="90000"/>
            </a:lnSpc>
            <a:spcBef>
              <a:spcPct val="0"/>
            </a:spcBef>
            <a:spcAft>
              <a:spcPct val="15000"/>
            </a:spcAft>
            <a:buChar char="•"/>
          </a:pPr>
          <a:r>
            <a:rPr lang="en-US" sz="2000" b="1" kern="1200" smtClean="0"/>
            <a:t>the right to an adequate standard of living</a:t>
          </a:r>
          <a:endParaRPr lang="fr-FR" sz="2000" kern="1200"/>
        </a:p>
        <a:p>
          <a:pPr marL="228600" lvl="1" indent="-228600" algn="l" defTabSz="889000">
            <a:lnSpc>
              <a:spcPct val="90000"/>
            </a:lnSpc>
            <a:spcBef>
              <a:spcPct val="0"/>
            </a:spcBef>
            <a:spcAft>
              <a:spcPct val="15000"/>
            </a:spcAft>
            <a:buChar char="•"/>
          </a:pPr>
          <a:r>
            <a:rPr lang="en-US" sz="2000" b="1" kern="1200" smtClean="0"/>
            <a:t>The right to peaceful enjoyment of property</a:t>
          </a:r>
          <a:endParaRPr lang="fr-FR" sz="2000" kern="1200"/>
        </a:p>
        <a:p>
          <a:pPr marL="228600" lvl="1" indent="-228600" algn="l" defTabSz="889000">
            <a:lnSpc>
              <a:spcPct val="90000"/>
            </a:lnSpc>
            <a:spcBef>
              <a:spcPct val="0"/>
            </a:spcBef>
            <a:spcAft>
              <a:spcPct val="15000"/>
            </a:spcAft>
            <a:buChar char="•"/>
          </a:pPr>
          <a:r>
            <a:rPr lang="en-US" sz="2000" b="1" kern="1200" smtClean="0"/>
            <a:t>The right to receive and impart information</a:t>
          </a:r>
          <a:endParaRPr lang="fr-FR" sz="2000" kern="1200"/>
        </a:p>
      </dsp:txBody>
      <dsp:txXfrm>
        <a:off x="51" y="2108054"/>
        <a:ext cx="4973967" cy="3481860"/>
      </dsp:txXfrm>
    </dsp:sp>
    <dsp:sp modelId="{A1273615-531B-B04A-A1CE-DFCF6E1CCED8}">
      <dsp:nvSpPr>
        <dsp:cNvPr id="0" name=""/>
        <dsp:cNvSpPr/>
      </dsp:nvSpPr>
      <dsp:spPr>
        <a:xfrm>
          <a:off x="5670374" y="118467"/>
          <a:ext cx="4973967" cy="1989586"/>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6350" cap="flat" cmpd="sng" algn="ctr">
          <a:solidFill>
            <a:schemeClr val="accent3">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391160" tIns="223520" rIns="391160" bIns="223520" numCol="1" spcCol="1270" anchor="ctr" anchorCtr="0">
          <a:noAutofit/>
        </a:bodyPr>
        <a:lstStyle/>
        <a:p>
          <a:pPr lvl="0" algn="ctr" defTabSz="2444750">
            <a:lnSpc>
              <a:spcPct val="90000"/>
            </a:lnSpc>
            <a:spcBef>
              <a:spcPct val="0"/>
            </a:spcBef>
            <a:spcAft>
              <a:spcPct val="35000"/>
            </a:spcAft>
          </a:pPr>
          <a:r>
            <a:rPr lang="fr-FR" sz="5500" kern="1200" err="1" smtClean="0"/>
            <a:t>Procedural</a:t>
          </a:r>
          <a:r>
            <a:rPr lang="fr-FR" sz="5500" kern="1200" smtClean="0"/>
            <a:t> </a:t>
          </a:r>
          <a:r>
            <a:rPr lang="fr-FR" sz="5500" kern="1200" err="1" smtClean="0"/>
            <a:t>rights</a:t>
          </a:r>
          <a:endParaRPr lang="fr-FR" sz="5500" kern="1200"/>
        </a:p>
      </dsp:txBody>
      <dsp:txXfrm>
        <a:off x="5670374" y="118467"/>
        <a:ext cx="4973967" cy="1989586"/>
      </dsp:txXfrm>
    </dsp:sp>
    <dsp:sp modelId="{F5F2DB08-1DBA-6146-9AA3-F102EE305CB8}">
      <dsp:nvSpPr>
        <dsp:cNvPr id="0" name=""/>
        <dsp:cNvSpPr/>
      </dsp:nvSpPr>
      <dsp:spPr>
        <a:xfrm>
          <a:off x="5670426" y="2059169"/>
          <a:ext cx="4973967" cy="3481860"/>
        </a:xfrm>
        <a:prstGeom prst="rect">
          <a:avLst/>
        </a:prstGeom>
        <a:solidFill>
          <a:schemeClr val="accent3">
            <a:tint val="40000"/>
            <a:alpha val="90000"/>
            <a:hueOff val="0"/>
            <a:satOff val="0"/>
            <a:lumOff val="0"/>
            <a:alphaOff val="0"/>
          </a:schemeClr>
        </a:solidFill>
        <a:ln w="6350" cap="flat" cmpd="sng" algn="ctr">
          <a:solidFill>
            <a:schemeClr val="accent3">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49352" tIns="149352" rIns="199136" bIns="224028" numCol="1" spcCol="1270" anchor="t" anchorCtr="0">
          <a:noAutofit/>
        </a:bodyPr>
        <a:lstStyle/>
        <a:p>
          <a:pPr marL="285750" lvl="1" indent="-285750" algn="l" defTabSz="1244600">
            <a:lnSpc>
              <a:spcPct val="90000"/>
            </a:lnSpc>
            <a:spcBef>
              <a:spcPct val="0"/>
            </a:spcBef>
            <a:spcAft>
              <a:spcPct val="15000"/>
            </a:spcAft>
            <a:buChar char="•"/>
          </a:pPr>
          <a:r>
            <a:rPr lang="en-US" sz="2800" kern="1200" smtClean="0"/>
            <a:t>Democracy </a:t>
          </a:r>
          <a:r>
            <a:rPr lang="en-US" sz="2800" kern="1200" dirty="0" smtClean="0"/>
            <a:t>rights</a:t>
          </a:r>
          <a:endParaRPr lang="fr-FR" sz="2800" kern="1200" dirty="0"/>
        </a:p>
        <a:p>
          <a:pPr marL="571500" lvl="2" indent="-285750" algn="l" defTabSz="1244600">
            <a:lnSpc>
              <a:spcPct val="90000"/>
            </a:lnSpc>
            <a:spcBef>
              <a:spcPct val="0"/>
            </a:spcBef>
            <a:spcAft>
              <a:spcPct val="15000"/>
            </a:spcAft>
            <a:buChar char="•"/>
          </a:pPr>
          <a:r>
            <a:rPr lang="en-US" sz="2800" kern="1200" smtClean="0"/>
            <a:t>Access to information, </a:t>
          </a:r>
          <a:endParaRPr lang="fr-FR" sz="2800" kern="1200"/>
        </a:p>
        <a:p>
          <a:pPr marL="571500" lvl="2" indent="-285750" algn="l" defTabSz="1244600">
            <a:lnSpc>
              <a:spcPct val="90000"/>
            </a:lnSpc>
            <a:spcBef>
              <a:spcPct val="0"/>
            </a:spcBef>
            <a:spcAft>
              <a:spcPct val="15000"/>
            </a:spcAft>
            <a:buChar char="•"/>
          </a:pPr>
          <a:r>
            <a:rPr lang="en-US" sz="2800" kern="1200" smtClean="0"/>
            <a:t>Participation</a:t>
          </a:r>
          <a:endParaRPr lang="fr-FR" sz="2800" kern="1200"/>
        </a:p>
        <a:p>
          <a:pPr marL="571500" lvl="2" indent="-285750" algn="l" defTabSz="1244600">
            <a:lnSpc>
              <a:spcPct val="90000"/>
            </a:lnSpc>
            <a:spcBef>
              <a:spcPct val="0"/>
            </a:spcBef>
            <a:spcAft>
              <a:spcPct val="15000"/>
            </a:spcAft>
            <a:buChar char="•"/>
          </a:pPr>
          <a:r>
            <a:rPr lang="en-US" sz="2800" kern="1200" smtClean="0"/>
            <a:t> Consultation</a:t>
          </a:r>
          <a:endParaRPr lang="fr-FR" sz="2800" kern="1200"/>
        </a:p>
        <a:p>
          <a:pPr marL="571500" lvl="2" indent="-285750" algn="l" defTabSz="1244600">
            <a:lnSpc>
              <a:spcPct val="90000"/>
            </a:lnSpc>
            <a:spcBef>
              <a:spcPct val="0"/>
            </a:spcBef>
            <a:spcAft>
              <a:spcPct val="15000"/>
            </a:spcAft>
            <a:buChar char="•"/>
          </a:pPr>
          <a:r>
            <a:rPr lang="en-US" sz="2800" kern="1200" dirty="0" smtClean="0"/>
            <a:t>Consent</a:t>
          </a:r>
          <a:endParaRPr lang="fr-FR" sz="2800" kern="1200" dirty="0"/>
        </a:p>
        <a:p>
          <a:pPr marL="285750" lvl="1" indent="-285750" algn="l" defTabSz="1244600">
            <a:lnSpc>
              <a:spcPct val="90000"/>
            </a:lnSpc>
            <a:spcBef>
              <a:spcPct val="0"/>
            </a:spcBef>
            <a:spcAft>
              <a:spcPct val="15000"/>
            </a:spcAft>
            <a:buChar char="•"/>
          </a:pPr>
          <a:r>
            <a:rPr lang="fr-FR" sz="2800" kern="1200" dirty="0" smtClean="0"/>
            <a:t>Access to justice and </a:t>
          </a:r>
          <a:r>
            <a:rPr lang="fr-FR" sz="2800" kern="1200" dirty="0" err="1" smtClean="0"/>
            <a:t>fair</a:t>
          </a:r>
          <a:r>
            <a:rPr lang="fr-FR" sz="2800" kern="1200" dirty="0" smtClean="0"/>
            <a:t> trial </a:t>
          </a:r>
          <a:r>
            <a:rPr lang="fr-FR" sz="2800" kern="1200" dirty="0" err="1" smtClean="0"/>
            <a:t>rights</a:t>
          </a:r>
          <a:endParaRPr lang="fr-FR" sz="2800" kern="1200" dirty="0"/>
        </a:p>
      </dsp:txBody>
      <dsp:txXfrm>
        <a:off x="5670426" y="2059169"/>
        <a:ext cx="4973967" cy="348186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3D9F4B-A7CB-9E44-B721-CE448F35CCF0}">
      <dsp:nvSpPr>
        <dsp:cNvPr id="0" name=""/>
        <dsp:cNvSpPr/>
      </dsp:nvSpPr>
      <dsp:spPr>
        <a:xfrm>
          <a:off x="1155347" y="0"/>
          <a:ext cx="1805987" cy="902993"/>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6195" tIns="24130" rIns="36195" bIns="24130" numCol="1" spcCol="1270" anchor="ctr" anchorCtr="0">
          <a:noAutofit/>
        </a:bodyPr>
        <a:lstStyle/>
        <a:p>
          <a:pPr lvl="0" algn="ctr" defTabSz="844550">
            <a:lnSpc>
              <a:spcPct val="90000"/>
            </a:lnSpc>
            <a:spcBef>
              <a:spcPct val="0"/>
            </a:spcBef>
            <a:spcAft>
              <a:spcPct val="35000"/>
            </a:spcAft>
          </a:pPr>
          <a:r>
            <a:rPr lang="fr-FR" sz="1900" kern="1200" err="1" smtClean="0"/>
            <a:t>Anthropocentric</a:t>
          </a:r>
          <a:r>
            <a:rPr lang="fr-FR" sz="1900" kern="1200" smtClean="0"/>
            <a:t> </a:t>
          </a:r>
          <a:r>
            <a:rPr lang="fr-FR" sz="1900" kern="1200" err="1" smtClean="0"/>
            <a:t>rights</a:t>
          </a:r>
          <a:endParaRPr lang="fr-FR" sz="1900" kern="1200"/>
        </a:p>
      </dsp:txBody>
      <dsp:txXfrm>
        <a:off x="1181795" y="26448"/>
        <a:ext cx="1753091" cy="850097"/>
      </dsp:txXfrm>
    </dsp:sp>
    <dsp:sp modelId="{9068BEA4-1AB0-334B-93EA-30FB6F8586D4}">
      <dsp:nvSpPr>
        <dsp:cNvPr id="0" name=""/>
        <dsp:cNvSpPr/>
      </dsp:nvSpPr>
      <dsp:spPr>
        <a:xfrm>
          <a:off x="1335946" y="902993"/>
          <a:ext cx="180598" cy="677597"/>
        </a:xfrm>
        <a:custGeom>
          <a:avLst/>
          <a:gdLst/>
          <a:ahLst/>
          <a:cxnLst/>
          <a:rect l="0" t="0" r="0" b="0"/>
          <a:pathLst>
            <a:path>
              <a:moveTo>
                <a:pt x="0" y="0"/>
              </a:moveTo>
              <a:lnTo>
                <a:pt x="0" y="677597"/>
              </a:lnTo>
              <a:lnTo>
                <a:pt x="180598" y="677597"/>
              </a:lnTo>
            </a:path>
          </a:pathLst>
        </a:custGeom>
        <a:noFill/>
        <a:ln w="12700" cap="flat" cmpd="sng" algn="ctr">
          <a:solidFill>
            <a:schemeClr val="accent3">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96ACF88B-C8CB-B44C-A9A6-530B86DFEBE2}">
      <dsp:nvSpPr>
        <dsp:cNvPr id="0" name=""/>
        <dsp:cNvSpPr/>
      </dsp:nvSpPr>
      <dsp:spPr>
        <a:xfrm>
          <a:off x="1516545" y="1129094"/>
          <a:ext cx="1444790" cy="902993"/>
        </a:xfrm>
        <a:prstGeom prst="roundRect">
          <a:avLst>
            <a:gd name="adj" fmla="val 10000"/>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fr-FR" sz="1400" kern="1200" smtClean="0"/>
            <a:t>Protection of the </a:t>
          </a:r>
          <a:r>
            <a:rPr lang="fr-FR" sz="1400" kern="1200" err="1" smtClean="0"/>
            <a:t>human</a:t>
          </a:r>
          <a:r>
            <a:rPr lang="fr-FR" sz="1400" kern="1200" smtClean="0"/>
            <a:t> </a:t>
          </a:r>
          <a:r>
            <a:rPr lang="fr-FR" sz="1400" kern="1200" err="1" smtClean="0"/>
            <a:t>being</a:t>
          </a:r>
          <a:endParaRPr lang="fr-FR" sz="1400" kern="1200"/>
        </a:p>
      </dsp:txBody>
      <dsp:txXfrm>
        <a:off x="1542993" y="1155542"/>
        <a:ext cx="1391894" cy="850097"/>
      </dsp:txXfrm>
    </dsp:sp>
    <dsp:sp modelId="{28D4CEA1-FC69-2048-91DF-31CC34D499A9}">
      <dsp:nvSpPr>
        <dsp:cNvPr id="0" name=""/>
        <dsp:cNvSpPr/>
      </dsp:nvSpPr>
      <dsp:spPr>
        <a:xfrm>
          <a:off x="1335946" y="902993"/>
          <a:ext cx="180598" cy="1806339"/>
        </a:xfrm>
        <a:custGeom>
          <a:avLst/>
          <a:gdLst/>
          <a:ahLst/>
          <a:cxnLst/>
          <a:rect l="0" t="0" r="0" b="0"/>
          <a:pathLst>
            <a:path>
              <a:moveTo>
                <a:pt x="0" y="0"/>
              </a:moveTo>
              <a:lnTo>
                <a:pt x="0" y="1806339"/>
              </a:lnTo>
              <a:lnTo>
                <a:pt x="180598" y="1806339"/>
              </a:lnTo>
            </a:path>
          </a:pathLst>
        </a:custGeom>
        <a:noFill/>
        <a:ln w="12700" cap="flat" cmpd="sng" algn="ctr">
          <a:solidFill>
            <a:schemeClr val="accent3">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9F800667-92F4-0246-B40A-DD834570206E}">
      <dsp:nvSpPr>
        <dsp:cNvPr id="0" name=""/>
        <dsp:cNvSpPr/>
      </dsp:nvSpPr>
      <dsp:spPr>
        <a:xfrm>
          <a:off x="1516545" y="2257836"/>
          <a:ext cx="1444790" cy="902993"/>
        </a:xfrm>
        <a:prstGeom prst="roundRect">
          <a:avLst>
            <a:gd name="adj" fmla="val 10000"/>
          </a:avLst>
        </a:prstGeom>
        <a:solidFill>
          <a:schemeClr val="lt1">
            <a:alpha val="90000"/>
            <a:hueOff val="0"/>
            <a:satOff val="0"/>
            <a:lumOff val="0"/>
            <a:alphaOff val="0"/>
          </a:schemeClr>
        </a:solidFill>
        <a:ln w="6350" cap="flat" cmpd="sng" algn="ctr">
          <a:solidFill>
            <a:schemeClr val="accent2">
              <a:hueOff val="-145536"/>
              <a:satOff val="-8393"/>
              <a:lumOff val="863"/>
              <a:alphaOff val="0"/>
            </a:schemeClr>
          </a:solidFill>
          <a:prstDash val="solid"/>
          <a:miter lim="800000"/>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fr-FR" sz="1400" kern="1200" err="1" smtClean="0"/>
            <a:t>Human</a:t>
          </a:r>
          <a:r>
            <a:rPr lang="fr-FR" sz="1400" kern="1200" smtClean="0"/>
            <a:t> </a:t>
          </a:r>
          <a:r>
            <a:rPr lang="fr-FR" sz="1400" kern="1200" err="1" smtClean="0"/>
            <a:t>dignity</a:t>
          </a:r>
          <a:endParaRPr lang="fr-FR" sz="1400" kern="1200"/>
        </a:p>
      </dsp:txBody>
      <dsp:txXfrm>
        <a:off x="1542993" y="2284284"/>
        <a:ext cx="1391894" cy="850097"/>
      </dsp:txXfrm>
    </dsp:sp>
    <dsp:sp modelId="{C6C6BF7A-EA51-DB4D-8E95-0A10AD38038F}">
      <dsp:nvSpPr>
        <dsp:cNvPr id="0" name=""/>
        <dsp:cNvSpPr/>
      </dsp:nvSpPr>
      <dsp:spPr>
        <a:xfrm>
          <a:off x="1335946" y="902993"/>
          <a:ext cx="180598" cy="2935081"/>
        </a:xfrm>
        <a:custGeom>
          <a:avLst/>
          <a:gdLst/>
          <a:ahLst/>
          <a:cxnLst/>
          <a:rect l="0" t="0" r="0" b="0"/>
          <a:pathLst>
            <a:path>
              <a:moveTo>
                <a:pt x="0" y="0"/>
              </a:moveTo>
              <a:lnTo>
                <a:pt x="0" y="2935081"/>
              </a:lnTo>
              <a:lnTo>
                <a:pt x="180598" y="2935081"/>
              </a:lnTo>
            </a:path>
          </a:pathLst>
        </a:custGeom>
        <a:noFill/>
        <a:ln w="12700" cap="flat" cmpd="sng" algn="ctr">
          <a:solidFill>
            <a:schemeClr val="accent3">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2EEE0DF0-79E6-234A-B2BD-B117076049D4}">
      <dsp:nvSpPr>
        <dsp:cNvPr id="0" name=""/>
        <dsp:cNvSpPr/>
      </dsp:nvSpPr>
      <dsp:spPr>
        <a:xfrm>
          <a:off x="1516545" y="3386578"/>
          <a:ext cx="1444790" cy="902993"/>
        </a:xfrm>
        <a:prstGeom prst="roundRect">
          <a:avLst>
            <a:gd name="adj" fmla="val 10000"/>
          </a:avLst>
        </a:prstGeom>
        <a:solidFill>
          <a:schemeClr val="lt1">
            <a:alpha val="90000"/>
            <a:hueOff val="0"/>
            <a:satOff val="0"/>
            <a:lumOff val="0"/>
            <a:alphaOff val="0"/>
          </a:schemeClr>
        </a:solidFill>
        <a:ln w="6350" cap="flat" cmpd="sng" algn="ctr">
          <a:solidFill>
            <a:schemeClr val="accent2">
              <a:hueOff val="-291073"/>
              <a:satOff val="-16786"/>
              <a:lumOff val="1726"/>
              <a:alphaOff val="0"/>
            </a:schemeClr>
          </a:solidFill>
          <a:prstDash val="solid"/>
          <a:miter lim="800000"/>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fr-FR" sz="1400" kern="1200" smtClean="0"/>
            <a:t>Indirect protection of the </a:t>
          </a:r>
          <a:r>
            <a:rPr lang="fr-FR" sz="1400" kern="1200" err="1" smtClean="0"/>
            <a:t>environment</a:t>
          </a:r>
          <a:endParaRPr lang="fr-FR" sz="1400" kern="1200"/>
        </a:p>
      </dsp:txBody>
      <dsp:txXfrm>
        <a:off x="1542993" y="3413026"/>
        <a:ext cx="1391894" cy="850097"/>
      </dsp:txXfrm>
    </dsp:sp>
    <dsp:sp modelId="{5EEF3195-A7D5-3248-B1DF-AFF7C8C29FA8}">
      <dsp:nvSpPr>
        <dsp:cNvPr id="0" name=""/>
        <dsp:cNvSpPr/>
      </dsp:nvSpPr>
      <dsp:spPr>
        <a:xfrm>
          <a:off x="1335946" y="902993"/>
          <a:ext cx="180598" cy="4063824"/>
        </a:xfrm>
        <a:custGeom>
          <a:avLst/>
          <a:gdLst/>
          <a:ahLst/>
          <a:cxnLst/>
          <a:rect l="0" t="0" r="0" b="0"/>
          <a:pathLst>
            <a:path>
              <a:moveTo>
                <a:pt x="0" y="0"/>
              </a:moveTo>
              <a:lnTo>
                <a:pt x="0" y="4063824"/>
              </a:lnTo>
              <a:lnTo>
                <a:pt x="180598" y="4063824"/>
              </a:lnTo>
            </a:path>
          </a:pathLst>
        </a:custGeom>
        <a:noFill/>
        <a:ln w="12700" cap="flat" cmpd="sng" algn="ctr">
          <a:solidFill>
            <a:schemeClr val="accent3">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AC87B848-1BE9-304C-B677-0769E45DA8AD}">
      <dsp:nvSpPr>
        <dsp:cNvPr id="0" name=""/>
        <dsp:cNvSpPr/>
      </dsp:nvSpPr>
      <dsp:spPr>
        <a:xfrm>
          <a:off x="1516545" y="4515321"/>
          <a:ext cx="1444790" cy="902993"/>
        </a:xfrm>
        <a:prstGeom prst="roundRect">
          <a:avLst>
            <a:gd name="adj" fmla="val 10000"/>
          </a:avLst>
        </a:prstGeom>
        <a:solidFill>
          <a:schemeClr val="lt1">
            <a:alpha val="90000"/>
            <a:hueOff val="0"/>
            <a:satOff val="0"/>
            <a:lumOff val="0"/>
            <a:alphaOff val="0"/>
          </a:schemeClr>
        </a:solidFill>
        <a:ln w="6350" cap="flat" cmpd="sng" algn="ctr">
          <a:solidFill>
            <a:schemeClr val="accent2">
              <a:hueOff val="-436609"/>
              <a:satOff val="-25178"/>
              <a:lumOff val="2588"/>
              <a:alphaOff val="0"/>
            </a:schemeClr>
          </a:solidFill>
          <a:prstDash val="solid"/>
          <a:miter lim="800000"/>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fr-FR" sz="1400" kern="1200" err="1" smtClean="0"/>
            <a:t>Environment</a:t>
          </a:r>
          <a:r>
            <a:rPr lang="fr-FR" sz="1400" kern="1200" smtClean="0"/>
            <a:t> </a:t>
          </a:r>
          <a:r>
            <a:rPr lang="fr-FR" sz="1400" kern="1200" err="1" smtClean="0"/>
            <a:t>is</a:t>
          </a:r>
          <a:r>
            <a:rPr lang="fr-FR" sz="1400" kern="1200" smtClean="0"/>
            <a:t> a </a:t>
          </a:r>
          <a:r>
            <a:rPr lang="fr-FR" sz="1400" kern="1200" err="1" smtClean="0"/>
            <a:t>commodity</a:t>
          </a:r>
          <a:r>
            <a:rPr lang="fr-FR" sz="1400" kern="1200" smtClean="0"/>
            <a:t> </a:t>
          </a:r>
          <a:r>
            <a:rPr lang="fr-FR" sz="1400" kern="1200" smtClean="0">
              <a:sym typeface="Wingdings"/>
            </a:rPr>
            <a:t></a:t>
          </a:r>
          <a:r>
            <a:rPr lang="fr-FR" sz="1400" kern="1200" smtClean="0"/>
            <a:t> no </a:t>
          </a:r>
          <a:r>
            <a:rPr lang="fr-FR" sz="1400" kern="1200" err="1" smtClean="0"/>
            <a:t>intrinsic</a:t>
          </a:r>
          <a:r>
            <a:rPr lang="fr-FR" sz="1400" kern="1200" smtClean="0"/>
            <a:t> </a:t>
          </a:r>
          <a:r>
            <a:rPr lang="fr-FR" sz="1400" kern="1200" err="1" smtClean="0"/>
            <a:t>worth</a:t>
          </a:r>
          <a:r>
            <a:rPr lang="fr-FR" sz="1400" kern="1200" smtClean="0"/>
            <a:t>. </a:t>
          </a:r>
          <a:endParaRPr lang="fr-FR" sz="1400" kern="1200"/>
        </a:p>
      </dsp:txBody>
      <dsp:txXfrm>
        <a:off x="1542993" y="4541769"/>
        <a:ext cx="1391894" cy="850097"/>
      </dsp:txXfrm>
    </dsp:sp>
    <dsp:sp modelId="{9CE1C287-90A4-9C4B-911E-6664C52560E6}">
      <dsp:nvSpPr>
        <dsp:cNvPr id="0" name=""/>
        <dsp:cNvSpPr/>
      </dsp:nvSpPr>
      <dsp:spPr>
        <a:xfrm>
          <a:off x="3412832" y="351"/>
          <a:ext cx="1805987" cy="902993"/>
        </a:xfrm>
        <a:prstGeom prst="roundRect">
          <a:avLst>
            <a:gd name="adj" fmla="val 10000"/>
          </a:avLst>
        </a:prstGeom>
        <a:gradFill rotWithShape="0">
          <a:gsLst>
            <a:gs pos="0">
              <a:schemeClr val="accent2">
                <a:hueOff val="-727682"/>
                <a:satOff val="-41964"/>
                <a:lumOff val="4314"/>
                <a:alphaOff val="0"/>
                <a:satMod val="103000"/>
                <a:lumMod val="102000"/>
                <a:tint val="94000"/>
              </a:schemeClr>
            </a:gs>
            <a:gs pos="50000">
              <a:schemeClr val="accent2">
                <a:hueOff val="-727682"/>
                <a:satOff val="-41964"/>
                <a:lumOff val="4314"/>
                <a:alphaOff val="0"/>
                <a:satMod val="110000"/>
                <a:lumMod val="100000"/>
                <a:shade val="100000"/>
              </a:schemeClr>
            </a:gs>
            <a:gs pos="100000">
              <a:schemeClr val="accent2">
                <a:hueOff val="-727682"/>
                <a:satOff val="-41964"/>
                <a:lumOff val="4314"/>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6195" tIns="24130" rIns="36195" bIns="24130" numCol="1" spcCol="1270" anchor="ctr" anchorCtr="0">
          <a:noAutofit/>
        </a:bodyPr>
        <a:lstStyle/>
        <a:p>
          <a:pPr lvl="0" algn="ctr" defTabSz="844550">
            <a:lnSpc>
              <a:spcPct val="90000"/>
            </a:lnSpc>
            <a:spcBef>
              <a:spcPct val="0"/>
            </a:spcBef>
            <a:spcAft>
              <a:spcPct val="35000"/>
            </a:spcAft>
          </a:pPr>
          <a:r>
            <a:rPr lang="fr-FR" sz="1900" kern="1200" err="1" smtClean="0"/>
            <a:t>Biocentric</a:t>
          </a:r>
          <a:r>
            <a:rPr lang="fr-FR" sz="1900" kern="1200" smtClean="0"/>
            <a:t>  </a:t>
          </a:r>
          <a:r>
            <a:rPr lang="fr-FR" sz="1900" kern="1200" err="1" smtClean="0"/>
            <a:t>rights</a:t>
          </a:r>
          <a:endParaRPr lang="fr-FR" sz="1900" kern="1200"/>
        </a:p>
      </dsp:txBody>
      <dsp:txXfrm>
        <a:off x="3439280" y="26799"/>
        <a:ext cx="1753091" cy="850097"/>
      </dsp:txXfrm>
    </dsp:sp>
    <dsp:sp modelId="{8DDDBA1E-F0AB-6143-A9CC-D94B77C3D0E0}">
      <dsp:nvSpPr>
        <dsp:cNvPr id="0" name=""/>
        <dsp:cNvSpPr/>
      </dsp:nvSpPr>
      <dsp:spPr>
        <a:xfrm>
          <a:off x="3593431" y="903345"/>
          <a:ext cx="180598" cy="677245"/>
        </a:xfrm>
        <a:custGeom>
          <a:avLst/>
          <a:gdLst/>
          <a:ahLst/>
          <a:cxnLst/>
          <a:rect l="0" t="0" r="0" b="0"/>
          <a:pathLst>
            <a:path>
              <a:moveTo>
                <a:pt x="0" y="0"/>
              </a:moveTo>
              <a:lnTo>
                <a:pt x="0" y="677245"/>
              </a:lnTo>
              <a:lnTo>
                <a:pt x="180598" y="677245"/>
              </a:lnTo>
            </a:path>
          </a:pathLst>
        </a:custGeom>
        <a:noFill/>
        <a:ln w="12700" cap="flat" cmpd="sng" algn="ctr">
          <a:solidFill>
            <a:schemeClr val="accent3">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740E873B-7824-CB43-8367-349E516983EA}">
      <dsp:nvSpPr>
        <dsp:cNvPr id="0" name=""/>
        <dsp:cNvSpPr/>
      </dsp:nvSpPr>
      <dsp:spPr>
        <a:xfrm>
          <a:off x="3774030" y="1129094"/>
          <a:ext cx="1444790" cy="902993"/>
        </a:xfrm>
        <a:prstGeom prst="roundRect">
          <a:avLst>
            <a:gd name="adj" fmla="val 10000"/>
          </a:avLst>
        </a:prstGeom>
        <a:solidFill>
          <a:schemeClr val="lt1">
            <a:alpha val="90000"/>
            <a:hueOff val="0"/>
            <a:satOff val="0"/>
            <a:lumOff val="0"/>
            <a:alphaOff val="0"/>
          </a:schemeClr>
        </a:solidFill>
        <a:ln w="6350" cap="flat" cmpd="sng" algn="ctr">
          <a:solidFill>
            <a:schemeClr val="accent2">
              <a:hueOff val="-582145"/>
              <a:satOff val="-33571"/>
              <a:lumOff val="3451"/>
              <a:alphaOff val="0"/>
            </a:schemeClr>
          </a:solidFill>
          <a:prstDash val="solid"/>
          <a:miter lim="800000"/>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fr-FR" sz="1400" kern="1200" smtClean="0"/>
            <a:t>Attribution of  </a:t>
          </a:r>
          <a:r>
            <a:rPr lang="fr-FR" sz="1400" kern="1200" err="1" smtClean="0"/>
            <a:t>rights</a:t>
          </a:r>
          <a:r>
            <a:rPr lang="fr-FR" sz="1400" kern="1200" smtClean="0"/>
            <a:t> to  </a:t>
          </a:r>
          <a:r>
            <a:rPr lang="fr-FR" sz="1400" kern="1200" err="1" smtClean="0"/>
            <a:t>animated</a:t>
          </a:r>
          <a:r>
            <a:rPr lang="fr-FR" sz="1400" kern="1200" smtClean="0"/>
            <a:t> non </a:t>
          </a:r>
          <a:r>
            <a:rPr lang="fr-FR" sz="1400" kern="1200" err="1" smtClean="0"/>
            <a:t>human</a:t>
          </a:r>
          <a:r>
            <a:rPr lang="fr-FR" sz="1400" kern="1200" smtClean="0"/>
            <a:t> </a:t>
          </a:r>
          <a:r>
            <a:rPr lang="fr-FR" sz="1400" kern="1200" err="1" smtClean="0"/>
            <a:t>beings</a:t>
          </a:r>
          <a:endParaRPr lang="fr-FR" sz="1400" kern="1200" smtClean="0"/>
        </a:p>
      </dsp:txBody>
      <dsp:txXfrm>
        <a:off x="3800478" y="1155542"/>
        <a:ext cx="1391894" cy="850097"/>
      </dsp:txXfrm>
    </dsp:sp>
    <dsp:sp modelId="{29864132-E901-CE48-8037-0E0ECCD65808}">
      <dsp:nvSpPr>
        <dsp:cNvPr id="0" name=""/>
        <dsp:cNvSpPr/>
      </dsp:nvSpPr>
      <dsp:spPr>
        <a:xfrm>
          <a:off x="3593431" y="903345"/>
          <a:ext cx="180598" cy="1805987"/>
        </a:xfrm>
        <a:custGeom>
          <a:avLst/>
          <a:gdLst/>
          <a:ahLst/>
          <a:cxnLst/>
          <a:rect l="0" t="0" r="0" b="0"/>
          <a:pathLst>
            <a:path>
              <a:moveTo>
                <a:pt x="0" y="0"/>
              </a:moveTo>
              <a:lnTo>
                <a:pt x="0" y="1805987"/>
              </a:lnTo>
              <a:lnTo>
                <a:pt x="180598" y="1805987"/>
              </a:lnTo>
            </a:path>
          </a:pathLst>
        </a:custGeom>
        <a:noFill/>
        <a:ln w="12700" cap="flat" cmpd="sng" algn="ctr">
          <a:solidFill>
            <a:schemeClr val="accent3">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312E1B01-A3F4-474A-8A35-A987517F6775}">
      <dsp:nvSpPr>
        <dsp:cNvPr id="0" name=""/>
        <dsp:cNvSpPr/>
      </dsp:nvSpPr>
      <dsp:spPr>
        <a:xfrm>
          <a:off x="3774030" y="2257836"/>
          <a:ext cx="1444790" cy="902993"/>
        </a:xfrm>
        <a:prstGeom prst="roundRect">
          <a:avLst>
            <a:gd name="adj" fmla="val 10000"/>
          </a:avLst>
        </a:prstGeom>
        <a:solidFill>
          <a:schemeClr val="lt1">
            <a:alpha val="90000"/>
            <a:hueOff val="0"/>
            <a:satOff val="0"/>
            <a:lumOff val="0"/>
            <a:alphaOff val="0"/>
          </a:schemeClr>
        </a:solidFill>
        <a:ln w="6350" cap="flat" cmpd="sng" algn="ctr">
          <a:solidFill>
            <a:schemeClr val="accent2">
              <a:hueOff val="-727682"/>
              <a:satOff val="-41964"/>
              <a:lumOff val="4314"/>
              <a:alphaOff val="0"/>
            </a:schemeClr>
          </a:solidFill>
          <a:prstDash val="solid"/>
          <a:miter lim="800000"/>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fr-FR" sz="1400" kern="1200" smtClean="0"/>
            <a:t>Animal </a:t>
          </a:r>
          <a:r>
            <a:rPr lang="fr-FR" sz="1400" kern="1200" err="1" smtClean="0"/>
            <a:t>dignity</a:t>
          </a:r>
          <a:endParaRPr lang="fr-FR" sz="1400" kern="1200" smtClean="0"/>
        </a:p>
      </dsp:txBody>
      <dsp:txXfrm>
        <a:off x="3800478" y="2284284"/>
        <a:ext cx="1391894" cy="850097"/>
      </dsp:txXfrm>
    </dsp:sp>
    <dsp:sp modelId="{712B0270-734E-5C4B-A267-8A6FD5DAC914}">
      <dsp:nvSpPr>
        <dsp:cNvPr id="0" name=""/>
        <dsp:cNvSpPr/>
      </dsp:nvSpPr>
      <dsp:spPr>
        <a:xfrm>
          <a:off x="3593431" y="903345"/>
          <a:ext cx="180598" cy="2934730"/>
        </a:xfrm>
        <a:custGeom>
          <a:avLst/>
          <a:gdLst/>
          <a:ahLst/>
          <a:cxnLst/>
          <a:rect l="0" t="0" r="0" b="0"/>
          <a:pathLst>
            <a:path>
              <a:moveTo>
                <a:pt x="0" y="0"/>
              </a:moveTo>
              <a:lnTo>
                <a:pt x="0" y="2934730"/>
              </a:lnTo>
              <a:lnTo>
                <a:pt x="180598" y="2934730"/>
              </a:lnTo>
            </a:path>
          </a:pathLst>
        </a:custGeom>
        <a:noFill/>
        <a:ln w="12700" cap="flat" cmpd="sng" algn="ctr">
          <a:solidFill>
            <a:schemeClr val="accent3">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A2B83E41-0C75-4B4A-B3FF-CACD7248FDD3}">
      <dsp:nvSpPr>
        <dsp:cNvPr id="0" name=""/>
        <dsp:cNvSpPr/>
      </dsp:nvSpPr>
      <dsp:spPr>
        <a:xfrm>
          <a:off x="3774030" y="3386578"/>
          <a:ext cx="1444790" cy="902993"/>
        </a:xfrm>
        <a:prstGeom prst="roundRect">
          <a:avLst>
            <a:gd name="adj" fmla="val 10000"/>
          </a:avLst>
        </a:prstGeom>
        <a:solidFill>
          <a:schemeClr val="lt1">
            <a:alpha val="90000"/>
            <a:hueOff val="0"/>
            <a:satOff val="0"/>
            <a:lumOff val="0"/>
            <a:alphaOff val="0"/>
          </a:schemeClr>
        </a:solidFill>
        <a:ln w="6350" cap="flat" cmpd="sng" algn="ctr">
          <a:solidFill>
            <a:schemeClr val="accent2">
              <a:hueOff val="-873218"/>
              <a:satOff val="-50357"/>
              <a:lumOff val="5177"/>
              <a:alphaOff val="0"/>
            </a:schemeClr>
          </a:solidFill>
          <a:prstDash val="solid"/>
          <a:miter lim="800000"/>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fr-FR" sz="1400" kern="1200" err="1" smtClean="0"/>
            <a:t>Intrinsic</a:t>
          </a:r>
          <a:r>
            <a:rPr lang="fr-FR" sz="1400" kern="1200" smtClean="0"/>
            <a:t> </a:t>
          </a:r>
          <a:r>
            <a:rPr lang="fr-FR" sz="1400" kern="1200" err="1" smtClean="0"/>
            <a:t>worth</a:t>
          </a:r>
          <a:r>
            <a:rPr lang="fr-FR" sz="1400" kern="1200" smtClean="0"/>
            <a:t> of living </a:t>
          </a:r>
          <a:r>
            <a:rPr lang="fr-FR" sz="1400" kern="1200" err="1" smtClean="0"/>
            <a:t>creatures</a:t>
          </a:r>
          <a:endParaRPr lang="fr-FR" sz="1400" kern="1200" smtClean="0"/>
        </a:p>
      </dsp:txBody>
      <dsp:txXfrm>
        <a:off x="3800478" y="3413026"/>
        <a:ext cx="1391894" cy="850097"/>
      </dsp:txXfrm>
    </dsp:sp>
    <dsp:sp modelId="{DBA85968-6DB7-BD48-A372-1EDE5D7DE4E5}">
      <dsp:nvSpPr>
        <dsp:cNvPr id="0" name=""/>
        <dsp:cNvSpPr/>
      </dsp:nvSpPr>
      <dsp:spPr>
        <a:xfrm>
          <a:off x="3593431" y="903345"/>
          <a:ext cx="180598" cy="4063472"/>
        </a:xfrm>
        <a:custGeom>
          <a:avLst/>
          <a:gdLst/>
          <a:ahLst/>
          <a:cxnLst/>
          <a:rect l="0" t="0" r="0" b="0"/>
          <a:pathLst>
            <a:path>
              <a:moveTo>
                <a:pt x="0" y="0"/>
              </a:moveTo>
              <a:lnTo>
                <a:pt x="0" y="4063472"/>
              </a:lnTo>
              <a:lnTo>
                <a:pt x="180598" y="4063472"/>
              </a:lnTo>
            </a:path>
          </a:pathLst>
        </a:custGeom>
        <a:noFill/>
        <a:ln w="12700" cap="flat" cmpd="sng" algn="ctr">
          <a:solidFill>
            <a:schemeClr val="accent3">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67300120-E849-354E-A02F-294A930469CF}">
      <dsp:nvSpPr>
        <dsp:cNvPr id="0" name=""/>
        <dsp:cNvSpPr/>
      </dsp:nvSpPr>
      <dsp:spPr>
        <a:xfrm>
          <a:off x="3774030" y="4515321"/>
          <a:ext cx="1444790" cy="902993"/>
        </a:xfrm>
        <a:prstGeom prst="roundRect">
          <a:avLst>
            <a:gd name="adj" fmla="val 10000"/>
          </a:avLst>
        </a:prstGeom>
        <a:solidFill>
          <a:schemeClr val="lt1">
            <a:alpha val="90000"/>
            <a:hueOff val="0"/>
            <a:satOff val="0"/>
            <a:lumOff val="0"/>
            <a:alphaOff val="0"/>
          </a:schemeClr>
        </a:solidFill>
        <a:ln w="6350" cap="flat" cmpd="sng" algn="ctr">
          <a:solidFill>
            <a:schemeClr val="accent2">
              <a:hueOff val="-1018754"/>
              <a:satOff val="-58750"/>
              <a:lumOff val="6040"/>
              <a:alphaOff val="0"/>
            </a:schemeClr>
          </a:solidFill>
          <a:prstDash val="solid"/>
          <a:miter lim="800000"/>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fr-FR" sz="1400" kern="1200" err="1" smtClean="0"/>
            <a:t>f.e</a:t>
          </a:r>
          <a:r>
            <a:rPr lang="fr-FR" sz="1400" kern="1200" smtClean="0"/>
            <a:t>. orang outans, </a:t>
          </a:r>
          <a:r>
            <a:rPr lang="fr-FR" sz="1400" kern="1200" err="1" smtClean="0"/>
            <a:t>chimpanzees</a:t>
          </a:r>
          <a:r>
            <a:rPr lang="mr-IN" sz="1400" kern="1200" smtClean="0"/>
            <a:t>…</a:t>
          </a:r>
          <a:endParaRPr lang="fr-FR" sz="1400" kern="1200" smtClean="0"/>
        </a:p>
      </dsp:txBody>
      <dsp:txXfrm>
        <a:off x="3800478" y="4541769"/>
        <a:ext cx="1391894" cy="850097"/>
      </dsp:txXfrm>
    </dsp:sp>
    <dsp:sp modelId="{EA9728C5-CED3-2342-9E5E-7E67D48CD5B5}">
      <dsp:nvSpPr>
        <dsp:cNvPr id="0" name=""/>
        <dsp:cNvSpPr/>
      </dsp:nvSpPr>
      <dsp:spPr>
        <a:xfrm>
          <a:off x="5670317" y="351"/>
          <a:ext cx="1805987" cy="902993"/>
        </a:xfrm>
        <a:prstGeom prst="roundRect">
          <a:avLst>
            <a:gd name="adj" fmla="val 10000"/>
          </a:avLst>
        </a:prstGeom>
        <a:gradFill rotWithShape="0">
          <a:gsLst>
            <a:gs pos="0">
              <a:schemeClr val="accent2">
                <a:hueOff val="-1455363"/>
                <a:satOff val="-83928"/>
                <a:lumOff val="8628"/>
                <a:alphaOff val="0"/>
                <a:satMod val="103000"/>
                <a:lumMod val="102000"/>
                <a:tint val="94000"/>
              </a:schemeClr>
            </a:gs>
            <a:gs pos="50000">
              <a:schemeClr val="accent2">
                <a:hueOff val="-1455363"/>
                <a:satOff val="-83928"/>
                <a:lumOff val="8628"/>
                <a:alphaOff val="0"/>
                <a:satMod val="110000"/>
                <a:lumMod val="100000"/>
                <a:shade val="100000"/>
              </a:schemeClr>
            </a:gs>
            <a:gs pos="100000">
              <a:schemeClr val="accent2">
                <a:hueOff val="-1455363"/>
                <a:satOff val="-83928"/>
                <a:lumOff val="8628"/>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6195" tIns="24130" rIns="36195" bIns="24130" numCol="1" spcCol="1270" anchor="ctr" anchorCtr="0">
          <a:noAutofit/>
        </a:bodyPr>
        <a:lstStyle/>
        <a:p>
          <a:pPr lvl="0" algn="ctr" defTabSz="844550">
            <a:lnSpc>
              <a:spcPct val="90000"/>
            </a:lnSpc>
            <a:spcBef>
              <a:spcPct val="0"/>
            </a:spcBef>
            <a:spcAft>
              <a:spcPct val="35000"/>
            </a:spcAft>
          </a:pPr>
          <a:r>
            <a:rPr lang="fr-FR" sz="1900" kern="1200" err="1" smtClean="0"/>
            <a:t>Ecocentric</a:t>
          </a:r>
          <a:r>
            <a:rPr lang="fr-FR" sz="1900" kern="1200" smtClean="0"/>
            <a:t> </a:t>
          </a:r>
          <a:r>
            <a:rPr lang="fr-FR" sz="1900" kern="1200" err="1" smtClean="0"/>
            <a:t>rights</a:t>
          </a:r>
          <a:endParaRPr lang="fr-FR" sz="1900" kern="1200"/>
        </a:p>
      </dsp:txBody>
      <dsp:txXfrm>
        <a:off x="5696765" y="26799"/>
        <a:ext cx="1753091" cy="850097"/>
      </dsp:txXfrm>
    </dsp:sp>
    <dsp:sp modelId="{99946E06-9EAF-9B48-B380-5DEEFD3433D0}">
      <dsp:nvSpPr>
        <dsp:cNvPr id="0" name=""/>
        <dsp:cNvSpPr/>
      </dsp:nvSpPr>
      <dsp:spPr>
        <a:xfrm>
          <a:off x="5850916" y="903345"/>
          <a:ext cx="180598" cy="677245"/>
        </a:xfrm>
        <a:custGeom>
          <a:avLst/>
          <a:gdLst/>
          <a:ahLst/>
          <a:cxnLst/>
          <a:rect l="0" t="0" r="0" b="0"/>
          <a:pathLst>
            <a:path>
              <a:moveTo>
                <a:pt x="0" y="0"/>
              </a:moveTo>
              <a:lnTo>
                <a:pt x="0" y="677245"/>
              </a:lnTo>
              <a:lnTo>
                <a:pt x="180598" y="677245"/>
              </a:lnTo>
            </a:path>
          </a:pathLst>
        </a:custGeom>
        <a:noFill/>
        <a:ln w="12700" cap="flat" cmpd="sng" algn="ctr">
          <a:solidFill>
            <a:schemeClr val="accent3">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E4CE1058-C475-344E-AC9A-38ADFCD0C665}">
      <dsp:nvSpPr>
        <dsp:cNvPr id="0" name=""/>
        <dsp:cNvSpPr/>
      </dsp:nvSpPr>
      <dsp:spPr>
        <a:xfrm>
          <a:off x="6031515" y="1129094"/>
          <a:ext cx="1444790" cy="902993"/>
        </a:xfrm>
        <a:prstGeom prst="roundRect">
          <a:avLst>
            <a:gd name="adj" fmla="val 10000"/>
          </a:avLst>
        </a:prstGeom>
        <a:solidFill>
          <a:schemeClr val="lt1">
            <a:alpha val="90000"/>
            <a:hueOff val="0"/>
            <a:satOff val="0"/>
            <a:lumOff val="0"/>
            <a:alphaOff val="0"/>
          </a:schemeClr>
        </a:solidFill>
        <a:ln w="6350" cap="flat" cmpd="sng" algn="ctr">
          <a:solidFill>
            <a:schemeClr val="accent2">
              <a:hueOff val="-1164290"/>
              <a:satOff val="-67142"/>
              <a:lumOff val="6902"/>
              <a:alphaOff val="0"/>
            </a:schemeClr>
          </a:solidFill>
          <a:prstDash val="solid"/>
          <a:miter lim="800000"/>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fr-FR" sz="1400" kern="1200" smtClean="0"/>
            <a:t>Attribution of </a:t>
          </a:r>
          <a:r>
            <a:rPr lang="fr-FR" sz="1400" kern="1200" err="1" smtClean="0"/>
            <a:t>rights</a:t>
          </a:r>
          <a:r>
            <a:rPr lang="fr-FR" sz="1400" kern="1200" smtClean="0"/>
            <a:t> to </a:t>
          </a:r>
          <a:r>
            <a:rPr lang="fr-FR" sz="1400" kern="1200" err="1" smtClean="0"/>
            <a:t>eco</a:t>
          </a:r>
          <a:r>
            <a:rPr lang="fr-FR" sz="1400" kern="1200" smtClean="0"/>
            <a:t> </a:t>
          </a:r>
          <a:r>
            <a:rPr lang="fr-FR" sz="1400" kern="1200" err="1" smtClean="0"/>
            <a:t>systems</a:t>
          </a:r>
          <a:endParaRPr lang="fr-FR" sz="1400" kern="1200" smtClean="0"/>
        </a:p>
      </dsp:txBody>
      <dsp:txXfrm>
        <a:off x="6057963" y="1155542"/>
        <a:ext cx="1391894" cy="850097"/>
      </dsp:txXfrm>
    </dsp:sp>
    <dsp:sp modelId="{1DB1AA78-328C-8B45-9A3E-38796E165ED1}">
      <dsp:nvSpPr>
        <dsp:cNvPr id="0" name=""/>
        <dsp:cNvSpPr/>
      </dsp:nvSpPr>
      <dsp:spPr>
        <a:xfrm>
          <a:off x="5850916" y="903345"/>
          <a:ext cx="180598" cy="1805987"/>
        </a:xfrm>
        <a:custGeom>
          <a:avLst/>
          <a:gdLst/>
          <a:ahLst/>
          <a:cxnLst/>
          <a:rect l="0" t="0" r="0" b="0"/>
          <a:pathLst>
            <a:path>
              <a:moveTo>
                <a:pt x="0" y="0"/>
              </a:moveTo>
              <a:lnTo>
                <a:pt x="0" y="1805987"/>
              </a:lnTo>
              <a:lnTo>
                <a:pt x="180598" y="1805987"/>
              </a:lnTo>
            </a:path>
          </a:pathLst>
        </a:custGeom>
        <a:noFill/>
        <a:ln w="12700" cap="flat" cmpd="sng" algn="ctr">
          <a:solidFill>
            <a:schemeClr val="accent3">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6F0A8C8A-F802-AA45-B17A-8C78EABD88C9}">
      <dsp:nvSpPr>
        <dsp:cNvPr id="0" name=""/>
        <dsp:cNvSpPr/>
      </dsp:nvSpPr>
      <dsp:spPr>
        <a:xfrm>
          <a:off x="6031515" y="2257836"/>
          <a:ext cx="1444790" cy="902993"/>
        </a:xfrm>
        <a:prstGeom prst="roundRect">
          <a:avLst>
            <a:gd name="adj" fmla="val 10000"/>
          </a:avLst>
        </a:prstGeom>
        <a:solidFill>
          <a:schemeClr val="lt1">
            <a:alpha val="90000"/>
            <a:hueOff val="0"/>
            <a:satOff val="0"/>
            <a:lumOff val="0"/>
            <a:alphaOff val="0"/>
          </a:schemeClr>
        </a:solidFill>
        <a:ln w="6350" cap="flat" cmpd="sng" algn="ctr">
          <a:solidFill>
            <a:schemeClr val="accent2">
              <a:hueOff val="-1309827"/>
              <a:satOff val="-75535"/>
              <a:lumOff val="7765"/>
              <a:alphaOff val="0"/>
            </a:schemeClr>
          </a:solidFill>
          <a:prstDash val="solid"/>
          <a:miter lim="800000"/>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fr-FR" sz="1400" kern="1200" err="1" smtClean="0"/>
            <a:t>Intrinsic</a:t>
          </a:r>
          <a:r>
            <a:rPr lang="fr-FR" sz="1400" kern="1200" smtClean="0"/>
            <a:t> </a:t>
          </a:r>
          <a:r>
            <a:rPr lang="fr-FR" sz="1400" kern="1200" err="1" smtClean="0"/>
            <a:t>worth</a:t>
          </a:r>
          <a:r>
            <a:rPr lang="fr-FR" sz="1400" kern="1200" smtClean="0"/>
            <a:t> of Nature</a:t>
          </a:r>
        </a:p>
      </dsp:txBody>
      <dsp:txXfrm>
        <a:off x="6057963" y="2284284"/>
        <a:ext cx="1391894" cy="850097"/>
      </dsp:txXfrm>
    </dsp:sp>
    <dsp:sp modelId="{98204D0A-0BD3-7E46-901B-1CE8466173E1}">
      <dsp:nvSpPr>
        <dsp:cNvPr id="0" name=""/>
        <dsp:cNvSpPr/>
      </dsp:nvSpPr>
      <dsp:spPr>
        <a:xfrm>
          <a:off x="5850916" y="903345"/>
          <a:ext cx="180598" cy="2934730"/>
        </a:xfrm>
        <a:custGeom>
          <a:avLst/>
          <a:gdLst/>
          <a:ahLst/>
          <a:cxnLst/>
          <a:rect l="0" t="0" r="0" b="0"/>
          <a:pathLst>
            <a:path>
              <a:moveTo>
                <a:pt x="0" y="0"/>
              </a:moveTo>
              <a:lnTo>
                <a:pt x="0" y="2934730"/>
              </a:lnTo>
              <a:lnTo>
                <a:pt x="180598" y="2934730"/>
              </a:lnTo>
            </a:path>
          </a:pathLst>
        </a:custGeom>
        <a:noFill/>
        <a:ln w="12700" cap="flat" cmpd="sng" algn="ctr">
          <a:solidFill>
            <a:schemeClr val="accent3">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BFEEA07C-0109-C14F-AA1C-0F0D4F731B5E}">
      <dsp:nvSpPr>
        <dsp:cNvPr id="0" name=""/>
        <dsp:cNvSpPr/>
      </dsp:nvSpPr>
      <dsp:spPr>
        <a:xfrm>
          <a:off x="6031515" y="3386578"/>
          <a:ext cx="1444790" cy="902993"/>
        </a:xfrm>
        <a:prstGeom prst="roundRect">
          <a:avLst>
            <a:gd name="adj" fmla="val 10000"/>
          </a:avLst>
        </a:prstGeom>
        <a:solidFill>
          <a:schemeClr val="lt1">
            <a:alpha val="90000"/>
            <a:hueOff val="0"/>
            <a:satOff val="0"/>
            <a:lumOff val="0"/>
            <a:alphaOff val="0"/>
          </a:schemeClr>
        </a:solidFill>
        <a:ln w="6350" cap="flat" cmpd="sng" algn="ctr">
          <a:solidFill>
            <a:schemeClr val="accent2">
              <a:hueOff val="-1455363"/>
              <a:satOff val="-83928"/>
              <a:lumOff val="8628"/>
              <a:alphaOff val="0"/>
            </a:schemeClr>
          </a:solidFill>
          <a:prstDash val="solid"/>
          <a:miter lim="800000"/>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fr-FR" sz="1400" kern="1200" err="1" smtClean="0"/>
            <a:t>f.e</a:t>
          </a:r>
          <a:r>
            <a:rPr lang="fr-FR" sz="1400" kern="1200" smtClean="0"/>
            <a:t>.  </a:t>
          </a:r>
          <a:r>
            <a:rPr lang="fr-FR" sz="1400" kern="1200" err="1" smtClean="0"/>
            <a:t>rivers</a:t>
          </a:r>
          <a:r>
            <a:rPr lang="fr-FR" sz="1400" kern="1200" smtClean="0"/>
            <a:t>, </a:t>
          </a:r>
          <a:r>
            <a:rPr lang="fr-FR" sz="1400" kern="1200" err="1" smtClean="0"/>
            <a:t>forests</a:t>
          </a:r>
          <a:r>
            <a:rPr lang="fr-FR" sz="1400" kern="1200" smtClean="0"/>
            <a:t>, </a:t>
          </a:r>
          <a:r>
            <a:rPr lang="fr-FR" sz="1400" kern="1200" err="1" smtClean="0"/>
            <a:t>lakes</a:t>
          </a:r>
          <a:r>
            <a:rPr lang="fr-FR" sz="1400" kern="1200" smtClean="0"/>
            <a:t>...</a:t>
          </a:r>
        </a:p>
      </dsp:txBody>
      <dsp:txXfrm>
        <a:off x="6057963" y="3413026"/>
        <a:ext cx="1391894" cy="85009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3D9F4B-A7CB-9E44-B721-CE448F35CCF0}">
      <dsp:nvSpPr>
        <dsp:cNvPr id="0" name=""/>
        <dsp:cNvSpPr/>
      </dsp:nvSpPr>
      <dsp:spPr>
        <a:xfrm>
          <a:off x="1155347" y="0"/>
          <a:ext cx="1805987" cy="902993"/>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6195" tIns="24130" rIns="36195" bIns="24130" numCol="1" spcCol="1270" anchor="ctr" anchorCtr="0">
          <a:noAutofit/>
        </a:bodyPr>
        <a:lstStyle/>
        <a:p>
          <a:pPr lvl="0" algn="ctr" defTabSz="844550">
            <a:lnSpc>
              <a:spcPct val="90000"/>
            </a:lnSpc>
            <a:spcBef>
              <a:spcPct val="0"/>
            </a:spcBef>
            <a:spcAft>
              <a:spcPct val="35000"/>
            </a:spcAft>
          </a:pPr>
          <a:r>
            <a:rPr lang="fr-FR" sz="1900" kern="1200" err="1" smtClean="0"/>
            <a:t>Anthropocentric</a:t>
          </a:r>
          <a:r>
            <a:rPr lang="fr-FR" sz="1900" kern="1200" smtClean="0"/>
            <a:t> </a:t>
          </a:r>
          <a:r>
            <a:rPr lang="fr-FR" sz="1900" kern="1200" err="1" smtClean="0"/>
            <a:t>rights</a:t>
          </a:r>
          <a:endParaRPr lang="fr-FR" sz="1900" kern="1200"/>
        </a:p>
      </dsp:txBody>
      <dsp:txXfrm>
        <a:off x="1181795" y="26448"/>
        <a:ext cx="1753091" cy="850097"/>
      </dsp:txXfrm>
    </dsp:sp>
    <dsp:sp modelId="{9068BEA4-1AB0-334B-93EA-30FB6F8586D4}">
      <dsp:nvSpPr>
        <dsp:cNvPr id="0" name=""/>
        <dsp:cNvSpPr/>
      </dsp:nvSpPr>
      <dsp:spPr>
        <a:xfrm>
          <a:off x="1335946" y="902993"/>
          <a:ext cx="180598" cy="677597"/>
        </a:xfrm>
        <a:custGeom>
          <a:avLst/>
          <a:gdLst/>
          <a:ahLst/>
          <a:cxnLst/>
          <a:rect l="0" t="0" r="0" b="0"/>
          <a:pathLst>
            <a:path>
              <a:moveTo>
                <a:pt x="0" y="0"/>
              </a:moveTo>
              <a:lnTo>
                <a:pt x="0" y="677597"/>
              </a:lnTo>
              <a:lnTo>
                <a:pt x="180598" y="677597"/>
              </a:lnTo>
            </a:path>
          </a:pathLst>
        </a:custGeom>
        <a:noFill/>
        <a:ln w="12700" cap="flat" cmpd="sng" algn="ctr">
          <a:solidFill>
            <a:schemeClr val="accent3">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96ACF88B-C8CB-B44C-A9A6-530B86DFEBE2}">
      <dsp:nvSpPr>
        <dsp:cNvPr id="0" name=""/>
        <dsp:cNvSpPr/>
      </dsp:nvSpPr>
      <dsp:spPr>
        <a:xfrm>
          <a:off x="1516545" y="1129094"/>
          <a:ext cx="1444790" cy="902993"/>
        </a:xfrm>
        <a:prstGeom prst="roundRect">
          <a:avLst>
            <a:gd name="adj" fmla="val 10000"/>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fr-FR" sz="1400" kern="1200" smtClean="0"/>
            <a:t>Protection of the </a:t>
          </a:r>
          <a:r>
            <a:rPr lang="fr-FR" sz="1400" kern="1200" err="1" smtClean="0"/>
            <a:t>human</a:t>
          </a:r>
          <a:r>
            <a:rPr lang="fr-FR" sz="1400" kern="1200" smtClean="0"/>
            <a:t> </a:t>
          </a:r>
          <a:r>
            <a:rPr lang="fr-FR" sz="1400" kern="1200" err="1" smtClean="0"/>
            <a:t>being</a:t>
          </a:r>
          <a:endParaRPr lang="fr-FR" sz="1400" kern="1200"/>
        </a:p>
      </dsp:txBody>
      <dsp:txXfrm>
        <a:off x="1542993" y="1155542"/>
        <a:ext cx="1391894" cy="850097"/>
      </dsp:txXfrm>
    </dsp:sp>
    <dsp:sp modelId="{28D4CEA1-FC69-2048-91DF-31CC34D499A9}">
      <dsp:nvSpPr>
        <dsp:cNvPr id="0" name=""/>
        <dsp:cNvSpPr/>
      </dsp:nvSpPr>
      <dsp:spPr>
        <a:xfrm>
          <a:off x="1335946" y="902993"/>
          <a:ext cx="180598" cy="1806339"/>
        </a:xfrm>
        <a:custGeom>
          <a:avLst/>
          <a:gdLst/>
          <a:ahLst/>
          <a:cxnLst/>
          <a:rect l="0" t="0" r="0" b="0"/>
          <a:pathLst>
            <a:path>
              <a:moveTo>
                <a:pt x="0" y="0"/>
              </a:moveTo>
              <a:lnTo>
                <a:pt x="0" y="1806339"/>
              </a:lnTo>
              <a:lnTo>
                <a:pt x="180598" y="1806339"/>
              </a:lnTo>
            </a:path>
          </a:pathLst>
        </a:custGeom>
        <a:noFill/>
        <a:ln w="12700" cap="flat" cmpd="sng" algn="ctr">
          <a:solidFill>
            <a:schemeClr val="accent3">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9F800667-92F4-0246-B40A-DD834570206E}">
      <dsp:nvSpPr>
        <dsp:cNvPr id="0" name=""/>
        <dsp:cNvSpPr/>
      </dsp:nvSpPr>
      <dsp:spPr>
        <a:xfrm>
          <a:off x="1516545" y="2257836"/>
          <a:ext cx="1444790" cy="902993"/>
        </a:xfrm>
        <a:prstGeom prst="roundRect">
          <a:avLst>
            <a:gd name="adj" fmla="val 10000"/>
          </a:avLst>
        </a:prstGeom>
        <a:solidFill>
          <a:schemeClr val="lt1">
            <a:alpha val="90000"/>
            <a:hueOff val="0"/>
            <a:satOff val="0"/>
            <a:lumOff val="0"/>
            <a:alphaOff val="0"/>
          </a:schemeClr>
        </a:solidFill>
        <a:ln w="6350" cap="flat" cmpd="sng" algn="ctr">
          <a:solidFill>
            <a:schemeClr val="accent2">
              <a:hueOff val="-145536"/>
              <a:satOff val="-8393"/>
              <a:lumOff val="863"/>
              <a:alphaOff val="0"/>
            </a:schemeClr>
          </a:solidFill>
          <a:prstDash val="solid"/>
          <a:miter lim="800000"/>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fr-FR" sz="1400" kern="1200" err="1" smtClean="0"/>
            <a:t>Human</a:t>
          </a:r>
          <a:r>
            <a:rPr lang="fr-FR" sz="1400" kern="1200" smtClean="0"/>
            <a:t> </a:t>
          </a:r>
          <a:r>
            <a:rPr lang="fr-FR" sz="1400" kern="1200" err="1" smtClean="0"/>
            <a:t>dignity</a:t>
          </a:r>
          <a:endParaRPr lang="fr-FR" sz="1400" kern="1200"/>
        </a:p>
      </dsp:txBody>
      <dsp:txXfrm>
        <a:off x="1542993" y="2284284"/>
        <a:ext cx="1391894" cy="850097"/>
      </dsp:txXfrm>
    </dsp:sp>
    <dsp:sp modelId="{C6C6BF7A-EA51-DB4D-8E95-0A10AD38038F}">
      <dsp:nvSpPr>
        <dsp:cNvPr id="0" name=""/>
        <dsp:cNvSpPr/>
      </dsp:nvSpPr>
      <dsp:spPr>
        <a:xfrm>
          <a:off x="1335946" y="902993"/>
          <a:ext cx="180598" cy="2935081"/>
        </a:xfrm>
        <a:custGeom>
          <a:avLst/>
          <a:gdLst/>
          <a:ahLst/>
          <a:cxnLst/>
          <a:rect l="0" t="0" r="0" b="0"/>
          <a:pathLst>
            <a:path>
              <a:moveTo>
                <a:pt x="0" y="0"/>
              </a:moveTo>
              <a:lnTo>
                <a:pt x="0" y="2935081"/>
              </a:lnTo>
              <a:lnTo>
                <a:pt x="180598" y="2935081"/>
              </a:lnTo>
            </a:path>
          </a:pathLst>
        </a:custGeom>
        <a:noFill/>
        <a:ln w="12700" cap="flat" cmpd="sng" algn="ctr">
          <a:solidFill>
            <a:schemeClr val="accent3">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2EEE0DF0-79E6-234A-B2BD-B117076049D4}">
      <dsp:nvSpPr>
        <dsp:cNvPr id="0" name=""/>
        <dsp:cNvSpPr/>
      </dsp:nvSpPr>
      <dsp:spPr>
        <a:xfrm>
          <a:off x="1516545" y="3386578"/>
          <a:ext cx="1444790" cy="902993"/>
        </a:xfrm>
        <a:prstGeom prst="roundRect">
          <a:avLst>
            <a:gd name="adj" fmla="val 10000"/>
          </a:avLst>
        </a:prstGeom>
        <a:solidFill>
          <a:schemeClr val="lt1">
            <a:alpha val="90000"/>
            <a:hueOff val="0"/>
            <a:satOff val="0"/>
            <a:lumOff val="0"/>
            <a:alphaOff val="0"/>
          </a:schemeClr>
        </a:solidFill>
        <a:ln w="6350" cap="flat" cmpd="sng" algn="ctr">
          <a:solidFill>
            <a:schemeClr val="accent2">
              <a:hueOff val="-291073"/>
              <a:satOff val="-16786"/>
              <a:lumOff val="1726"/>
              <a:alphaOff val="0"/>
            </a:schemeClr>
          </a:solidFill>
          <a:prstDash val="solid"/>
          <a:miter lim="800000"/>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fr-FR" sz="1400" kern="1200" smtClean="0"/>
            <a:t>Indirect protection of the </a:t>
          </a:r>
          <a:r>
            <a:rPr lang="fr-FR" sz="1400" kern="1200" err="1" smtClean="0"/>
            <a:t>environment</a:t>
          </a:r>
          <a:endParaRPr lang="fr-FR" sz="1400" kern="1200"/>
        </a:p>
      </dsp:txBody>
      <dsp:txXfrm>
        <a:off x="1542993" y="3413026"/>
        <a:ext cx="1391894" cy="850097"/>
      </dsp:txXfrm>
    </dsp:sp>
    <dsp:sp modelId="{5EEF3195-A7D5-3248-B1DF-AFF7C8C29FA8}">
      <dsp:nvSpPr>
        <dsp:cNvPr id="0" name=""/>
        <dsp:cNvSpPr/>
      </dsp:nvSpPr>
      <dsp:spPr>
        <a:xfrm>
          <a:off x="1335946" y="902993"/>
          <a:ext cx="180598" cy="4063824"/>
        </a:xfrm>
        <a:custGeom>
          <a:avLst/>
          <a:gdLst/>
          <a:ahLst/>
          <a:cxnLst/>
          <a:rect l="0" t="0" r="0" b="0"/>
          <a:pathLst>
            <a:path>
              <a:moveTo>
                <a:pt x="0" y="0"/>
              </a:moveTo>
              <a:lnTo>
                <a:pt x="0" y="4063824"/>
              </a:lnTo>
              <a:lnTo>
                <a:pt x="180598" y="4063824"/>
              </a:lnTo>
            </a:path>
          </a:pathLst>
        </a:custGeom>
        <a:noFill/>
        <a:ln w="12700" cap="flat" cmpd="sng" algn="ctr">
          <a:solidFill>
            <a:schemeClr val="accent3">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AC87B848-1BE9-304C-B677-0769E45DA8AD}">
      <dsp:nvSpPr>
        <dsp:cNvPr id="0" name=""/>
        <dsp:cNvSpPr/>
      </dsp:nvSpPr>
      <dsp:spPr>
        <a:xfrm>
          <a:off x="1516545" y="4515321"/>
          <a:ext cx="1444790" cy="902993"/>
        </a:xfrm>
        <a:prstGeom prst="roundRect">
          <a:avLst>
            <a:gd name="adj" fmla="val 10000"/>
          </a:avLst>
        </a:prstGeom>
        <a:solidFill>
          <a:schemeClr val="lt1">
            <a:alpha val="90000"/>
            <a:hueOff val="0"/>
            <a:satOff val="0"/>
            <a:lumOff val="0"/>
            <a:alphaOff val="0"/>
          </a:schemeClr>
        </a:solidFill>
        <a:ln w="6350" cap="flat" cmpd="sng" algn="ctr">
          <a:solidFill>
            <a:schemeClr val="accent2">
              <a:hueOff val="-436609"/>
              <a:satOff val="-25178"/>
              <a:lumOff val="2588"/>
              <a:alphaOff val="0"/>
            </a:schemeClr>
          </a:solidFill>
          <a:prstDash val="solid"/>
          <a:miter lim="800000"/>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fr-FR" sz="1400" kern="1200" err="1" smtClean="0"/>
            <a:t>Environment</a:t>
          </a:r>
          <a:r>
            <a:rPr lang="fr-FR" sz="1400" kern="1200" smtClean="0"/>
            <a:t> </a:t>
          </a:r>
          <a:r>
            <a:rPr lang="fr-FR" sz="1400" kern="1200" err="1" smtClean="0"/>
            <a:t>is</a:t>
          </a:r>
          <a:r>
            <a:rPr lang="fr-FR" sz="1400" kern="1200" smtClean="0"/>
            <a:t> a </a:t>
          </a:r>
          <a:r>
            <a:rPr lang="fr-FR" sz="1400" kern="1200" err="1" smtClean="0"/>
            <a:t>commodity</a:t>
          </a:r>
          <a:r>
            <a:rPr lang="fr-FR" sz="1400" kern="1200" smtClean="0"/>
            <a:t> </a:t>
          </a:r>
          <a:r>
            <a:rPr lang="fr-FR" sz="1400" kern="1200" smtClean="0">
              <a:sym typeface="Wingdings"/>
            </a:rPr>
            <a:t></a:t>
          </a:r>
          <a:r>
            <a:rPr lang="fr-FR" sz="1400" kern="1200" smtClean="0"/>
            <a:t> no </a:t>
          </a:r>
          <a:r>
            <a:rPr lang="fr-FR" sz="1400" kern="1200" err="1" smtClean="0"/>
            <a:t>intrinsic</a:t>
          </a:r>
          <a:r>
            <a:rPr lang="fr-FR" sz="1400" kern="1200" smtClean="0"/>
            <a:t> </a:t>
          </a:r>
          <a:r>
            <a:rPr lang="fr-FR" sz="1400" kern="1200" err="1" smtClean="0"/>
            <a:t>worth</a:t>
          </a:r>
          <a:r>
            <a:rPr lang="fr-FR" sz="1400" kern="1200" smtClean="0"/>
            <a:t>. </a:t>
          </a:r>
          <a:endParaRPr lang="fr-FR" sz="1400" kern="1200"/>
        </a:p>
      </dsp:txBody>
      <dsp:txXfrm>
        <a:off x="1542993" y="4541769"/>
        <a:ext cx="1391894" cy="850097"/>
      </dsp:txXfrm>
    </dsp:sp>
    <dsp:sp modelId="{9CE1C287-90A4-9C4B-911E-6664C52560E6}">
      <dsp:nvSpPr>
        <dsp:cNvPr id="0" name=""/>
        <dsp:cNvSpPr/>
      </dsp:nvSpPr>
      <dsp:spPr>
        <a:xfrm>
          <a:off x="3412832" y="351"/>
          <a:ext cx="1805987" cy="902993"/>
        </a:xfrm>
        <a:prstGeom prst="roundRect">
          <a:avLst>
            <a:gd name="adj" fmla="val 10000"/>
          </a:avLst>
        </a:prstGeom>
        <a:gradFill rotWithShape="0">
          <a:gsLst>
            <a:gs pos="0">
              <a:schemeClr val="accent2">
                <a:hueOff val="-727682"/>
                <a:satOff val="-41964"/>
                <a:lumOff val="4314"/>
                <a:alphaOff val="0"/>
                <a:satMod val="103000"/>
                <a:lumMod val="102000"/>
                <a:tint val="94000"/>
              </a:schemeClr>
            </a:gs>
            <a:gs pos="50000">
              <a:schemeClr val="accent2">
                <a:hueOff val="-727682"/>
                <a:satOff val="-41964"/>
                <a:lumOff val="4314"/>
                <a:alphaOff val="0"/>
                <a:satMod val="110000"/>
                <a:lumMod val="100000"/>
                <a:shade val="100000"/>
              </a:schemeClr>
            </a:gs>
            <a:gs pos="100000">
              <a:schemeClr val="accent2">
                <a:hueOff val="-727682"/>
                <a:satOff val="-41964"/>
                <a:lumOff val="4314"/>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6195" tIns="24130" rIns="36195" bIns="24130" numCol="1" spcCol="1270" anchor="ctr" anchorCtr="0">
          <a:noAutofit/>
        </a:bodyPr>
        <a:lstStyle/>
        <a:p>
          <a:pPr lvl="0" algn="ctr" defTabSz="844550">
            <a:lnSpc>
              <a:spcPct val="90000"/>
            </a:lnSpc>
            <a:spcBef>
              <a:spcPct val="0"/>
            </a:spcBef>
            <a:spcAft>
              <a:spcPct val="35000"/>
            </a:spcAft>
          </a:pPr>
          <a:r>
            <a:rPr lang="fr-FR" sz="1900" kern="1200" err="1" smtClean="0"/>
            <a:t>Biocentric</a:t>
          </a:r>
          <a:r>
            <a:rPr lang="fr-FR" sz="1900" kern="1200" smtClean="0"/>
            <a:t>  </a:t>
          </a:r>
          <a:r>
            <a:rPr lang="fr-FR" sz="1900" kern="1200" err="1" smtClean="0"/>
            <a:t>rights</a:t>
          </a:r>
          <a:endParaRPr lang="fr-FR" sz="1900" kern="1200"/>
        </a:p>
      </dsp:txBody>
      <dsp:txXfrm>
        <a:off x="3439280" y="26799"/>
        <a:ext cx="1753091" cy="850097"/>
      </dsp:txXfrm>
    </dsp:sp>
    <dsp:sp modelId="{8DDDBA1E-F0AB-6143-A9CC-D94B77C3D0E0}">
      <dsp:nvSpPr>
        <dsp:cNvPr id="0" name=""/>
        <dsp:cNvSpPr/>
      </dsp:nvSpPr>
      <dsp:spPr>
        <a:xfrm>
          <a:off x="3593431" y="903345"/>
          <a:ext cx="180598" cy="677245"/>
        </a:xfrm>
        <a:custGeom>
          <a:avLst/>
          <a:gdLst/>
          <a:ahLst/>
          <a:cxnLst/>
          <a:rect l="0" t="0" r="0" b="0"/>
          <a:pathLst>
            <a:path>
              <a:moveTo>
                <a:pt x="0" y="0"/>
              </a:moveTo>
              <a:lnTo>
                <a:pt x="0" y="677245"/>
              </a:lnTo>
              <a:lnTo>
                <a:pt x="180598" y="677245"/>
              </a:lnTo>
            </a:path>
          </a:pathLst>
        </a:custGeom>
        <a:noFill/>
        <a:ln w="12700" cap="flat" cmpd="sng" algn="ctr">
          <a:solidFill>
            <a:schemeClr val="accent3">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740E873B-7824-CB43-8367-349E516983EA}">
      <dsp:nvSpPr>
        <dsp:cNvPr id="0" name=""/>
        <dsp:cNvSpPr/>
      </dsp:nvSpPr>
      <dsp:spPr>
        <a:xfrm>
          <a:off x="3774030" y="1129094"/>
          <a:ext cx="1444790" cy="902993"/>
        </a:xfrm>
        <a:prstGeom prst="roundRect">
          <a:avLst>
            <a:gd name="adj" fmla="val 10000"/>
          </a:avLst>
        </a:prstGeom>
        <a:solidFill>
          <a:schemeClr val="lt1">
            <a:alpha val="90000"/>
            <a:hueOff val="0"/>
            <a:satOff val="0"/>
            <a:lumOff val="0"/>
            <a:alphaOff val="0"/>
          </a:schemeClr>
        </a:solidFill>
        <a:ln w="6350" cap="flat" cmpd="sng" algn="ctr">
          <a:solidFill>
            <a:schemeClr val="accent2">
              <a:hueOff val="-582145"/>
              <a:satOff val="-33571"/>
              <a:lumOff val="3451"/>
              <a:alphaOff val="0"/>
            </a:schemeClr>
          </a:solidFill>
          <a:prstDash val="solid"/>
          <a:miter lim="800000"/>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fr-FR" sz="1400" kern="1200" smtClean="0"/>
            <a:t>Attribution of  </a:t>
          </a:r>
          <a:r>
            <a:rPr lang="fr-FR" sz="1400" kern="1200" err="1" smtClean="0"/>
            <a:t>rights</a:t>
          </a:r>
          <a:r>
            <a:rPr lang="fr-FR" sz="1400" kern="1200" smtClean="0"/>
            <a:t> to  </a:t>
          </a:r>
          <a:r>
            <a:rPr lang="fr-FR" sz="1400" kern="1200" err="1" smtClean="0"/>
            <a:t>animated</a:t>
          </a:r>
          <a:r>
            <a:rPr lang="fr-FR" sz="1400" kern="1200" smtClean="0"/>
            <a:t> non </a:t>
          </a:r>
          <a:r>
            <a:rPr lang="fr-FR" sz="1400" kern="1200" err="1" smtClean="0"/>
            <a:t>human</a:t>
          </a:r>
          <a:r>
            <a:rPr lang="fr-FR" sz="1400" kern="1200" smtClean="0"/>
            <a:t> </a:t>
          </a:r>
          <a:r>
            <a:rPr lang="fr-FR" sz="1400" kern="1200" err="1" smtClean="0"/>
            <a:t>beings</a:t>
          </a:r>
          <a:endParaRPr lang="fr-FR" sz="1400" kern="1200" smtClean="0"/>
        </a:p>
      </dsp:txBody>
      <dsp:txXfrm>
        <a:off x="3800478" y="1155542"/>
        <a:ext cx="1391894" cy="850097"/>
      </dsp:txXfrm>
    </dsp:sp>
    <dsp:sp modelId="{29864132-E901-CE48-8037-0E0ECCD65808}">
      <dsp:nvSpPr>
        <dsp:cNvPr id="0" name=""/>
        <dsp:cNvSpPr/>
      </dsp:nvSpPr>
      <dsp:spPr>
        <a:xfrm>
          <a:off x="3593431" y="903345"/>
          <a:ext cx="180598" cy="1805987"/>
        </a:xfrm>
        <a:custGeom>
          <a:avLst/>
          <a:gdLst/>
          <a:ahLst/>
          <a:cxnLst/>
          <a:rect l="0" t="0" r="0" b="0"/>
          <a:pathLst>
            <a:path>
              <a:moveTo>
                <a:pt x="0" y="0"/>
              </a:moveTo>
              <a:lnTo>
                <a:pt x="0" y="1805987"/>
              </a:lnTo>
              <a:lnTo>
                <a:pt x="180598" y="1805987"/>
              </a:lnTo>
            </a:path>
          </a:pathLst>
        </a:custGeom>
        <a:noFill/>
        <a:ln w="12700" cap="flat" cmpd="sng" algn="ctr">
          <a:solidFill>
            <a:schemeClr val="accent3">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312E1B01-A3F4-474A-8A35-A987517F6775}">
      <dsp:nvSpPr>
        <dsp:cNvPr id="0" name=""/>
        <dsp:cNvSpPr/>
      </dsp:nvSpPr>
      <dsp:spPr>
        <a:xfrm>
          <a:off x="3774030" y="2257836"/>
          <a:ext cx="1444790" cy="902993"/>
        </a:xfrm>
        <a:prstGeom prst="roundRect">
          <a:avLst>
            <a:gd name="adj" fmla="val 10000"/>
          </a:avLst>
        </a:prstGeom>
        <a:solidFill>
          <a:schemeClr val="lt1">
            <a:alpha val="90000"/>
            <a:hueOff val="0"/>
            <a:satOff val="0"/>
            <a:lumOff val="0"/>
            <a:alphaOff val="0"/>
          </a:schemeClr>
        </a:solidFill>
        <a:ln w="6350" cap="flat" cmpd="sng" algn="ctr">
          <a:solidFill>
            <a:schemeClr val="accent2">
              <a:hueOff val="-727682"/>
              <a:satOff val="-41964"/>
              <a:lumOff val="4314"/>
              <a:alphaOff val="0"/>
            </a:schemeClr>
          </a:solidFill>
          <a:prstDash val="solid"/>
          <a:miter lim="800000"/>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fr-FR" sz="1400" kern="1200" smtClean="0"/>
            <a:t>Animal </a:t>
          </a:r>
          <a:r>
            <a:rPr lang="fr-FR" sz="1400" kern="1200" err="1" smtClean="0"/>
            <a:t>dignity</a:t>
          </a:r>
          <a:endParaRPr lang="fr-FR" sz="1400" kern="1200" smtClean="0"/>
        </a:p>
      </dsp:txBody>
      <dsp:txXfrm>
        <a:off x="3800478" y="2284284"/>
        <a:ext cx="1391894" cy="850097"/>
      </dsp:txXfrm>
    </dsp:sp>
    <dsp:sp modelId="{712B0270-734E-5C4B-A267-8A6FD5DAC914}">
      <dsp:nvSpPr>
        <dsp:cNvPr id="0" name=""/>
        <dsp:cNvSpPr/>
      </dsp:nvSpPr>
      <dsp:spPr>
        <a:xfrm>
          <a:off x="3593431" y="903345"/>
          <a:ext cx="180598" cy="2934730"/>
        </a:xfrm>
        <a:custGeom>
          <a:avLst/>
          <a:gdLst/>
          <a:ahLst/>
          <a:cxnLst/>
          <a:rect l="0" t="0" r="0" b="0"/>
          <a:pathLst>
            <a:path>
              <a:moveTo>
                <a:pt x="0" y="0"/>
              </a:moveTo>
              <a:lnTo>
                <a:pt x="0" y="2934730"/>
              </a:lnTo>
              <a:lnTo>
                <a:pt x="180598" y="2934730"/>
              </a:lnTo>
            </a:path>
          </a:pathLst>
        </a:custGeom>
        <a:noFill/>
        <a:ln w="12700" cap="flat" cmpd="sng" algn="ctr">
          <a:solidFill>
            <a:schemeClr val="accent3">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A2B83E41-0C75-4B4A-B3FF-CACD7248FDD3}">
      <dsp:nvSpPr>
        <dsp:cNvPr id="0" name=""/>
        <dsp:cNvSpPr/>
      </dsp:nvSpPr>
      <dsp:spPr>
        <a:xfrm>
          <a:off x="3774030" y="3386578"/>
          <a:ext cx="1444790" cy="902993"/>
        </a:xfrm>
        <a:prstGeom prst="roundRect">
          <a:avLst>
            <a:gd name="adj" fmla="val 10000"/>
          </a:avLst>
        </a:prstGeom>
        <a:solidFill>
          <a:schemeClr val="lt1">
            <a:alpha val="90000"/>
            <a:hueOff val="0"/>
            <a:satOff val="0"/>
            <a:lumOff val="0"/>
            <a:alphaOff val="0"/>
          </a:schemeClr>
        </a:solidFill>
        <a:ln w="6350" cap="flat" cmpd="sng" algn="ctr">
          <a:solidFill>
            <a:schemeClr val="accent2">
              <a:hueOff val="-873218"/>
              <a:satOff val="-50357"/>
              <a:lumOff val="5177"/>
              <a:alphaOff val="0"/>
            </a:schemeClr>
          </a:solidFill>
          <a:prstDash val="solid"/>
          <a:miter lim="800000"/>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fr-FR" sz="1400" kern="1200" err="1" smtClean="0"/>
            <a:t>Intrinsic</a:t>
          </a:r>
          <a:r>
            <a:rPr lang="fr-FR" sz="1400" kern="1200" smtClean="0"/>
            <a:t> </a:t>
          </a:r>
          <a:r>
            <a:rPr lang="fr-FR" sz="1400" kern="1200" err="1" smtClean="0"/>
            <a:t>worth</a:t>
          </a:r>
          <a:r>
            <a:rPr lang="fr-FR" sz="1400" kern="1200" smtClean="0"/>
            <a:t> of living </a:t>
          </a:r>
          <a:r>
            <a:rPr lang="fr-FR" sz="1400" kern="1200" err="1" smtClean="0"/>
            <a:t>creatures</a:t>
          </a:r>
          <a:endParaRPr lang="fr-FR" sz="1400" kern="1200" smtClean="0"/>
        </a:p>
      </dsp:txBody>
      <dsp:txXfrm>
        <a:off x="3800478" y="3413026"/>
        <a:ext cx="1391894" cy="850097"/>
      </dsp:txXfrm>
    </dsp:sp>
    <dsp:sp modelId="{DBA85968-6DB7-BD48-A372-1EDE5D7DE4E5}">
      <dsp:nvSpPr>
        <dsp:cNvPr id="0" name=""/>
        <dsp:cNvSpPr/>
      </dsp:nvSpPr>
      <dsp:spPr>
        <a:xfrm>
          <a:off x="3593431" y="903345"/>
          <a:ext cx="180598" cy="4063472"/>
        </a:xfrm>
        <a:custGeom>
          <a:avLst/>
          <a:gdLst/>
          <a:ahLst/>
          <a:cxnLst/>
          <a:rect l="0" t="0" r="0" b="0"/>
          <a:pathLst>
            <a:path>
              <a:moveTo>
                <a:pt x="0" y="0"/>
              </a:moveTo>
              <a:lnTo>
                <a:pt x="0" y="4063472"/>
              </a:lnTo>
              <a:lnTo>
                <a:pt x="180598" y="4063472"/>
              </a:lnTo>
            </a:path>
          </a:pathLst>
        </a:custGeom>
        <a:noFill/>
        <a:ln w="12700" cap="flat" cmpd="sng" algn="ctr">
          <a:solidFill>
            <a:schemeClr val="accent3">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67300120-E849-354E-A02F-294A930469CF}">
      <dsp:nvSpPr>
        <dsp:cNvPr id="0" name=""/>
        <dsp:cNvSpPr/>
      </dsp:nvSpPr>
      <dsp:spPr>
        <a:xfrm>
          <a:off x="3774030" y="4515321"/>
          <a:ext cx="1444790" cy="902993"/>
        </a:xfrm>
        <a:prstGeom prst="roundRect">
          <a:avLst>
            <a:gd name="adj" fmla="val 10000"/>
          </a:avLst>
        </a:prstGeom>
        <a:solidFill>
          <a:schemeClr val="lt1">
            <a:alpha val="90000"/>
            <a:hueOff val="0"/>
            <a:satOff val="0"/>
            <a:lumOff val="0"/>
            <a:alphaOff val="0"/>
          </a:schemeClr>
        </a:solidFill>
        <a:ln w="6350" cap="flat" cmpd="sng" algn="ctr">
          <a:solidFill>
            <a:schemeClr val="accent2">
              <a:hueOff val="-1018754"/>
              <a:satOff val="-58750"/>
              <a:lumOff val="6040"/>
              <a:alphaOff val="0"/>
            </a:schemeClr>
          </a:solidFill>
          <a:prstDash val="solid"/>
          <a:miter lim="800000"/>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fr-FR" sz="1400" kern="1200" err="1" smtClean="0"/>
            <a:t>f.e</a:t>
          </a:r>
          <a:r>
            <a:rPr lang="fr-FR" sz="1400" kern="1200" smtClean="0"/>
            <a:t>. orang outans, </a:t>
          </a:r>
          <a:r>
            <a:rPr lang="fr-FR" sz="1400" kern="1200" err="1" smtClean="0"/>
            <a:t>chimpanzees</a:t>
          </a:r>
          <a:r>
            <a:rPr lang="mr-IN" sz="1400" kern="1200" smtClean="0"/>
            <a:t>…</a:t>
          </a:r>
          <a:endParaRPr lang="fr-FR" sz="1400" kern="1200" smtClean="0"/>
        </a:p>
      </dsp:txBody>
      <dsp:txXfrm>
        <a:off x="3800478" y="4541769"/>
        <a:ext cx="1391894" cy="850097"/>
      </dsp:txXfrm>
    </dsp:sp>
    <dsp:sp modelId="{EA9728C5-CED3-2342-9E5E-7E67D48CD5B5}">
      <dsp:nvSpPr>
        <dsp:cNvPr id="0" name=""/>
        <dsp:cNvSpPr/>
      </dsp:nvSpPr>
      <dsp:spPr>
        <a:xfrm>
          <a:off x="5670317" y="351"/>
          <a:ext cx="1805987" cy="902993"/>
        </a:xfrm>
        <a:prstGeom prst="roundRect">
          <a:avLst>
            <a:gd name="adj" fmla="val 10000"/>
          </a:avLst>
        </a:prstGeom>
        <a:gradFill rotWithShape="0">
          <a:gsLst>
            <a:gs pos="0">
              <a:schemeClr val="accent2">
                <a:hueOff val="-1455363"/>
                <a:satOff val="-83928"/>
                <a:lumOff val="8628"/>
                <a:alphaOff val="0"/>
                <a:satMod val="103000"/>
                <a:lumMod val="102000"/>
                <a:tint val="94000"/>
              </a:schemeClr>
            </a:gs>
            <a:gs pos="50000">
              <a:schemeClr val="accent2">
                <a:hueOff val="-1455363"/>
                <a:satOff val="-83928"/>
                <a:lumOff val="8628"/>
                <a:alphaOff val="0"/>
                <a:satMod val="110000"/>
                <a:lumMod val="100000"/>
                <a:shade val="100000"/>
              </a:schemeClr>
            </a:gs>
            <a:gs pos="100000">
              <a:schemeClr val="accent2">
                <a:hueOff val="-1455363"/>
                <a:satOff val="-83928"/>
                <a:lumOff val="8628"/>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6195" tIns="24130" rIns="36195" bIns="24130" numCol="1" spcCol="1270" anchor="ctr" anchorCtr="0">
          <a:noAutofit/>
        </a:bodyPr>
        <a:lstStyle/>
        <a:p>
          <a:pPr lvl="0" algn="ctr" defTabSz="844550">
            <a:lnSpc>
              <a:spcPct val="90000"/>
            </a:lnSpc>
            <a:spcBef>
              <a:spcPct val="0"/>
            </a:spcBef>
            <a:spcAft>
              <a:spcPct val="35000"/>
            </a:spcAft>
          </a:pPr>
          <a:r>
            <a:rPr lang="fr-FR" sz="1900" kern="1200" err="1" smtClean="0"/>
            <a:t>Ecocentric</a:t>
          </a:r>
          <a:r>
            <a:rPr lang="fr-FR" sz="1900" kern="1200" smtClean="0"/>
            <a:t> </a:t>
          </a:r>
          <a:r>
            <a:rPr lang="fr-FR" sz="1900" kern="1200" err="1" smtClean="0"/>
            <a:t>rights</a:t>
          </a:r>
          <a:endParaRPr lang="fr-FR" sz="1900" kern="1200"/>
        </a:p>
      </dsp:txBody>
      <dsp:txXfrm>
        <a:off x="5696765" y="26799"/>
        <a:ext cx="1753091" cy="850097"/>
      </dsp:txXfrm>
    </dsp:sp>
    <dsp:sp modelId="{99946E06-9EAF-9B48-B380-5DEEFD3433D0}">
      <dsp:nvSpPr>
        <dsp:cNvPr id="0" name=""/>
        <dsp:cNvSpPr/>
      </dsp:nvSpPr>
      <dsp:spPr>
        <a:xfrm>
          <a:off x="5850916" y="903345"/>
          <a:ext cx="180598" cy="677245"/>
        </a:xfrm>
        <a:custGeom>
          <a:avLst/>
          <a:gdLst/>
          <a:ahLst/>
          <a:cxnLst/>
          <a:rect l="0" t="0" r="0" b="0"/>
          <a:pathLst>
            <a:path>
              <a:moveTo>
                <a:pt x="0" y="0"/>
              </a:moveTo>
              <a:lnTo>
                <a:pt x="0" y="677245"/>
              </a:lnTo>
              <a:lnTo>
                <a:pt x="180598" y="677245"/>
              </a:lnTo>
            </a:path>
          </a:pathLst>
        </a:custGeom>
        <a:noFill/>
        <a:ln w="12700" cap="flat" cmpd="sng" algn="ctr">
          <a:solidFill>
            <a:schemeClr val="accent3">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E4CE1058-C475-344E-AC9A-38ADFCD0C665}">
      <dsp:nvSpPr>
        <dsp:cNvPr id="0" name=""/>
        <dsp:cNvSpPr/>
      </dsp:nvSpPr>
      <dsp:spPr>
        <a:xfrm>
          <a:off x="6031515" y="1129094"/>
          <a:ext cx="1444790" cy="902993"/>
        </a:xfrm>
        <a:prstGeom prst="roundRect">
          <a:avLst>
            <a:gd name="adj" fmla="val 10000"/>
          </a:avLst>
        </a:prstGeom>
        <a:solidFill>
          <a:schemeClr val="lt1">
            <a:alpha val="90000"/>
            <a:hueOff val="0"/>
            <a:satOff val="0"/>
            <a:lumOff val="0"/>
            <a:alphaOff val="0"/>
          </a:schemeClr>
        </a:solidFill>
        <a:ln w="6350" cap="flat" cmpd="sng" algn="ctr">
          <a:solidFill>
            <a:schemeClr val="accent2">
              <a:hueOff val="-1164290"/>
              <a:satOff val="-67142"/>
              <a:lumOff val="6902"/>
              <a:alphaOff val="0"/>
            </a:schemeClr>
          </a:solidFill>
          <a:prstDash val="solid"/>
          <a:miter lim="800000"/>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fr-FR" sz="1400" kern="1200" smtClean="0"/>
            <a:t>Attribution of </a:t>
          </a:r>
          <a:r>
            <a:rPr lang="fr-FR" sz="1400" kern="1200" err="1" smtClean="0"/>
            <a:t>rights</a:t>
          </a:r>
          <a:r>
            <a:rPr lang="fr-FR" sz="1400" kern="1200" smtClean="0"/>
            <a:t> to </a:t>
          </a:r>
          <a:r>
            <a:rPr lang="fr-FR" sz="1400" kern="1200" err="1" smtClean="0"/>
            <a:t>eco</a:t>
          </a:r>
          <a:r>
            <a:rPr lang="fr-FR" sz="1400" kern="1200" smtClean="0"/>
            <a:t> </a:t>
          </a:r>
          <a:r>
            <a:rPr lang="fr-FR" sz="1400" kern="1200" err="1" smtClean="0"/>
            <a:t>systems</a:t>
          </a:r>
          <a:endParaRPr lang="fr-FR" sz="1400" kern="1200" smtClean="0"/>
        </a:p>
      </dsp:txBody>
      <dsp:txXfrm>
        <a:off x="6057963" y="1155542"/>
        <a:ext cx="1391894" cy="850097"/>
      </dsp:txXfrm>
    </dsp:sp>
    <dsp:sp modelId="{1DB1AA78-328C-8B45-9A3E-38796E165ED1}">
      <dsp:nvSpPr>
        <dsp:cNvPr id="0" name=""/>
        <dsp:cNvSpPr/>
      </dsp:nvSpPr>
      <dsp:spPr>
        <a:xfrm>
          <a:off x="5850916" y="903345"/>
          <a:ext cx="180598" cy="1805987"/>
        </a:xfrm>
        <a:custGeom>
          <a:avLst/>
          <a:gdLst/>
          <a:ahLst/>
          <a:cxnLst/>
          <a:rect l="0" t="0" r="0" b="0"/>
          <a:pathLst>
            <a:path>
              <a:moveTo>
                <a:pt x="0" y="0"/>
              </a:moveTo>
              <a:lnTo>
                <a:pt x="0" y="1805987"/>
              </a:lnTo>
              <a:lnTo>
                <a:pt x="180598" y="1805987"/>
              </a:lnTo>
            </a:path>
          </a:pathLst>
        </a:custGeom>
        <a:noFill/>
        <a:ln w="12700" cap="flat" cmpd="sng" algn="ctr">
          <a:solidFill>
            <a:schemeClr val="accent3">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6F0A8C8A-F802-AA45-B17A-8C78EABD88C9}">
      <dsp:nvSpPr>
        <dsp:cNvPr id="0" name=""/>
        <dsp:cNvSpPr/>
      </dsp:nvSpPr>
      <dsp:spPr>
        <a:xfrm>
          <a:off x="6031515" y="2257836"/>
          <a:ext cx="1444790" cy="902993"/>
        </a:xfrm>
        <a:prstGeom prst="roundRect">
          <a:avLst>
            <a:gd name="adj" fmla="val 10000"/>
          </a:avLst>
        </a:prstGeom>
        <a:solidFill>
          <a:schemeClr val="lt1">
            <a:alpha val="90000"/>
            <a:hueOff val="0"/>
            <a:satOff val="0"/>
            <a:lumOff val="0"/>
            <a:alphaOff val="0"/>
          </a:schemeClr>
        </a:solidFill>
        <a:ln w="6350" cap="flat" cmpd="sng" algn="ctr">
          <a:solidFill>
            <a:schemeClr val="accent2">
              <a:hueOff val="-1309827"/>
              <a:satOff val="-75535"/>
              <a:lumOff val="7765"/>
              <a:alphaOff val="0"/>
            </a:schemeClr>
          </a:solidFill>
          <a:prstDash val="solid"/>
          <a:miter lim="800000"/>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fr-FR" sz="1400" kern="1200" err="1" smtClean="0"/>
            <a:t>Intrinsic</a:t>
          </a:r>
          <a:r>
            <a:rPr lang="fr-FR" sz="1400" kern="1200" smtClean="0"/>
            <a:t> </a:t>
          </a:r>
          <a:r>
            <a:rPr lang="fr-FR" sz="1400" kern="1200" err="1" smtClean="0"/>
            <a:t>worth</a:t>
          </a:r>
          <a:r>
            <a:rPr lang="fr-FR" sz="1400" kern="1200" smtClean="0"/>
            <a:t> of Nature</a:t>
          </a:r>
        </a:p>
      </dsp:txBody>
      <dsp:txXfrm>
        <a:off x="6057963" y="2284284"/>
        <a:ext cx="1391894" cy="850097"/>
      </dsp:txXfrm>
    </dsp:sp>
    <dsp:sp modelId="{98204D0A-0BD3-7E46-901B-1CE8466173E1}">
      <dsp:nvSpPr>
        <dsp:cNvPr id="0" name=""/>
        <dsp:cNvSpPr/>
      </dsp:nvSpPr>
      <dsp:spPr>
        <a:xfrm>
          <a:off x="5850916" y="903345"/>
          <a:ext cx="180598" cy="2934730"/>
        </a:xfrm>
        <a:custGeom>
          <a:avLst/>
          <a:gdLst/>
          <a:ahLst/>
          <a:cxnLst/>
          <a:rect l="0" t="0" r="0" b="0"/>
          <a:pathLst>
            <a:path>
              <a:moveTo>
                <a:pt x="0" y="0"/>
              </a:moveTo>
              <a:lnTo>
                <a:pt x="0" y="2934730"/>
              </a:lnTo>
              <a:lnTo>
                <a:pt x="180598" y="2934730"/>
              </a:lnTo>
            </a:path>
          </a:pathLst>
        </a:custGeom>
        <a:noFill/>
        <a:ln w="12700" cap="flat" cmpd="sng" algn="ctr">
          <a:solidFill>
            <a:schemeClr val="accent3">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BFEEA07C-0109-C14F-AA1C-0F0D4F731B5E}">
      <dsp:nvSpPr>
        <dsp:cNvPr id="0" name=""/>
        <dsp:cNvSpPr/>
      </dsp:nvSpPr>
      <dsp:spPr>
        <a:xfrm>
          <a:off x="6031515" y="3386578"/>
          <a:ext cx="1444790" cy="902993"/>
        </a:xfrm>
        <a:prstGeom prst="roundRect">
          <a:avLst>
            <a:gd name="adj" fmla="val 10000"/>
          </a:avLst>
        </a:prstGeom>
        <a:solidFill>
          <a:schemeClr val="lt1">
            <a:alpha val="90000"/>
            <a:hueOff val="0"/>
            <a:satOff val="0"/>
            <a:lumOff val="0"/>
            <a:alphaOff val="0"/>
          </a:schemeClr>
        </a:solidFill>
        <a:ln w="6350" cap="flat" cmpd="sng" algn="ctr">
          <a:solidFill>
            <a:schemeClr val="accent2">
              <a:hueOff val="-1455363"/>
              <a:satOff val="-83928"/>
              <a:lumOff val="8628"/>
              <a:alphaOff val="0"/>
            </a:schemeClr>
          </a:solidFill>
          <a:prstDash val="solid"/>
          <a:miter lim="800000"/>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fr-FR" sz="1400" kern="1200" err="1" smtClean="0"/>
            <a:t>f.e</a:t>
          </a:r>
          <a:r>
            <a:rPr lang="fr-FR" sz="1400" kern="1200" smtClean="0"/>
            <a:t>.  </a:t>
          </a:r>
          <a:r>
            <a:rPr lang="fr-FR" sz="1400" kern="1200" err="1" smtClean="0"/>
            <a:t>rivers</a:t>
          </a:r>
          <a:r>
            <a:rPr lang="fr-FR" sz="1400" kern="1200" smtClean="0"/>
            <a:t>, </a:t>
          </a:r>
          <a:r>
            <a:rPr lang="fr-FR" sz="1400" kern="1200" err="1" smtClean="0"/>
            <a:t>forests</a:t>
          </a:r>
          <a:r>
            <a:rPr lang="fr-FR" sz="1400" kern="1200" smtClean="0"/>
            <a:t>, </a:t>
          </a:r>
          <a:r>
            <a:rPr lang="fr-FR" sz="1400" kern="1200" err="1" smtClean="0"/>
            <a:t>lakes</a:t>
          </a:r>
          <a:r>
            <a:rPr lang="fr-FR" sz="1400" kern="1200" smtClean="0"/>
            <a:t>...</a:t>
          </a:r>
        </a:p>
      </dsp:txBody>
      <dsp:txXfrm>
        <a:off x="6057963" y="3413026"/>
        <a:ext cx="1391894" cy="85009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3D9F4B-A7CB-9E44-B721-CE448F35CCF0}">
      <dsp:nvSpPr>
        <dsp:cNvPr id="0" name=""/>
        <dsp:cNvSpPr/>
      </dsp:nvSpPr>
      <dsp:spPr>
        <a:xfrm>
          <a:off x="1155347" y="0"/>
          <a:ext cx="1805987" cy="902993"/>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6195" tIns="24130" rIns="36195" bIns="24130" numCol="1" spcCol="1270" anchor="ctr" anchorCtr="0">
          <a:noAutofit/>
        </a:bodyPr>
        <a:lstStyle/>
        <a:p>
          <a:pPr lvl="0" algn="ctr" defTabSz="844550">
            <a:lnSpc>
              <a:spcPct val="90000"/>
            </a:lnSpc>
            <a:spcBef>
              <a:spcPct val="0"/>
            </a:spcBef>
            <a:spcAft>
              <a:spcPct val="35000"/>
            </a:spcAft>
          </a:pPr>
          <a:r>
            <a:rPr lang="fr-FR" sz="1900" kern="1200" err="1" smtClean="0"/>
            <a:t>Anthropocentric</a:t>
          </a:r>
          <a:r>
            <a:rPr lang="fr-FR" sz="1900" kern="1200" smtClean="0"/>
            <a:t> </a:t>
          </a:r>
          <a:r>
            <a:rPr lang="fr-FR" sz="1900" kern="1200" err="1" smtClean="0"/>
            <a:t>rights</a:t>
          </a:r>
          <a:endParaRPr lang="fr-FR" sz="1900" kern="1200"/>
        </a:p>
      </dsp:txBody>
      <dsp:txXfrm>
        <a:off x="1181795" y="26448"/>
        <a:ext cx="1753091" cy="850097"/>
      </dsp:txXfrm>
    </dsp:sp>
    <dsp:sp modelId="{9068BEA4-1AB0-334B-93EA-30FB6F8586D4}">
      <dsp:nvSpPr>
        <dsp:cNvPr id="0" name=""/>
        <dsp:cNvSpPr/>
      </dsp:nvSpPr>
      <dsp:spPr>
        <a:xfrm>
          <a:off x="1335946" y="902993"/>
          <a:ext cx="180598" cy="677597"/>
        </a:xfrm>
        <a:custGeom>
          <a:avLst/>
          <a:gdLst/>
          <a:ahLst/>
          <a:cxnLst/>
          <a:rect l="0" t="0" r="0" b="0"/>
          <a:pathLst>
            <a:path>
              <a:moveTo>
                <a:pt x="0" y="0"/>
              </a:moveTo>
              <a:lnTo>
                <a:pt x="0" y="677597"/>
              </a:lnTo>
              <a:lnTo>
                <a:pt x="180598" y="677597"/>
              </a:lnTo>
            </a:path>
          </a:pathLst>
        </a:custGeom>
        <a:noFill/>
        <a:ln w="12700" cap="flat" cmpd="sng" algn="ctr">
          <a:solidFill>
            <a:schemeClr val="accent3">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96ACF88B-C8CB-B44C-A9A6-530B86DFEBE2}">
      <dsp:nvSpPr>
        <dsp:cNvPr id="0" name=""/>
        <dsp:cNvSpPr/>
      </dsp:nvSpPr>
      <dsp:spPr>
        <a:xfrm>
          <a:off x="1516545" y="1129094"/>
          <a:ext cx="1444790" cy="902993"/>
        </a:xfrm>
        <a:prstGeom prst="roundRect">
          <a:avLst>
            <a:gd name="adj" fmla="val 10000"/>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fr-FR" sz="1400" kern="1200" smtClean="0"/>
            <a:t>Protection of the </a:t>
          </a:r>
          <a:r>
            <a:rPr lang="fr-FR" sz="1400" kern="1200" err="1" smtClean="0"/>
            <a:t>human</a:t>
          </a:r>
          <a:r>
            <a:rPr lang="fr-FR" sz="1400" kern="1200" smtClean="0"/>
            <a:t> </a:t>
          </a:r>
          <a:r>
            <a:rPr lang="fr-FR" sz="1400" kern="1200" err="1" smtClean="0"/>
            <a:t>being</a:t>
          </a:r>
          <a:endParaRPr lang="fr-FR" sz="1400" kern="1200"/>
        </a:p>
      </dsp:txBody>
      <dsp:txXfrm>
        <a:off x="1542993" y="1155542"/>
        <a:ext cx="1391894" cy="850097"/>
      </dsp:txXfrm>
    </dsp:sp>
    <dsp:sp modelId="{28D4CEA1-FC69-2048-91DF-31CC34D499A9}">
      <dsp:nvSpPr>
        <dsp:cNvPr id="0" name=""/>
        <dsp:cNvSpPr/>
      </dsp:nvSpPr>
      <dsp:spPr>
        <a:xfrm>
          <a:off x="1335946" y="902993"/>
          <a:ext cx="180598" cy="1806339"/>
        </a:xfrm>
        <a:custGeom>
          <a:avLst/>
          <a:gdLst/>
          <a:ahLst/>
          <a:cxnLst/>
          <a:rect l="0" t="0" r="0" b="0"/>
          <a:pathLst>
            <a:path>
              <a:moveTo>
                <a:pt x="0" y="0"/>
              </a:moveTo>
              <a:lnTo>
                <a:pt x="0" y="1806339"/>
              </a:lnTo>
              <a:lnTo>
                <a:pt x="180598" y="1806339"/>
              </a:lnTo>
            </a:path>
          </a:pathLst>
        </a:custGeom>
        <a:noFill/>
        <a:ln w="12700" cap="flat" cmpd="sng" algn="ctr">
          <a:solidFill>
            <a:schemeClr val="accent3">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9F800667-92F4-0246-B40A-DD834570206E}">
      <dsp:nvSpPr>
        <dsp:cNvPr id="0" name=""/>
        <dsp:cNvSpPr/>
      </dsp:nvSpPr>
      <dsp:spPr>
        <a:xfrm>
          <a:off x="1516545" y="2257836"/>
          <a:ext cx="1444790" cy="902993"/>
        </a:xfrm>
        <a:prstGeom prst="roundRect">
          <a:avLst>
            <a:gd name="adj" fmla="val 10000"/>
          </a:avLst>
        </a:prstGeom>
        <a:solidFill>
          <a:schemeClr val="lt1">
            <a:alpha val="90000"/>
            <a:hueOff val="0"/>
            <a:satOff val="0"/>
            <a:lumOff val="0"/>
            <a:alphaOff val="0"/>
          </a:schemeClr>
        </a:solidFill>
        <a:ln w="6350" cap="flat" cmpd="sng" algn="ctr">
          <a:solidFill>
            <a:schemeClr val="accent2">
              <a:hueOff val="-145536"/>
              <a:satOff val="-8393"/>
              <a:lumOff val="863"/>
              <a:alphaOff val="0"/>
            </a:schemeClr>
          </a:solidFill>
          <a:prstDash val="solid"/>
          <a:miter lim="800000"/>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fr-FR" sz="1400" kern="1200" err="1" smtClean="0"/>
            <a:t>Human</a:t>
          </a:r>
          <a:r>
            <a:rPr lang="fr-FR" sz="1400" kern="1200" smtClean="0"/>
            <a:t> </a:t>
          </a:r>
          <a:r>
            <a:rPr lang="fr-FR" sz="1400" kern="1200" err="1" smtClean="0"/>
            <a:t>dignity</a:t>
          </a:r>
          <a:endParaRPr lang="fr-FR" sz="1400" kern="1200"/>
        </a:p>
      </dsp:txBody>
      <dsp:txXfrm>
        <a:off x="1542993" y="2284284"/>
        <a:ext cx="1391894" cy="850097"/>
      </dsp:txXfrm>
    </dsp:sp>
    <dsp:sp modelId="{C6C6BF7A-EA51-DB4D-8E95-0A10AD38038F}">
      <dsp:nvSpPr>
        <dsp:cNvPr id="0" name=""/>
        <dsp:cNvSpPr/>
      </dsp:nvSpPr>
      <dsp:spPr>
        <a:xfrm>
          <a:off x="1335946" y="902993"/>
          <a:ext cx="180598" cy="2935081"/>
        </a:xfrm>
        <a:custGeom>
          <a:avLst/>
          <a:gdLst/>
          <a:ahLst/>
          <a:cxnLst/>
          <a:rect l="0" t="0" r="0" b="0"/>
          <a:pathLst>
            <a:path>
              <a:moveTo>
                <a:pt x="0" y="0"/>
              </a:moveTo>
              <a:lnTo>
                <a:pt x="0" y="2935081"/>
              </a:lnTo>
              <a:lnTo>
                <a:pt x="180598" y="2935081"/>
              </a:lnTo>
            </a:path>
          </a:pathLst>
        </a:custGeom>
        <a:noFill/>
        <a:ln w="12700" cap="flat" cmpd="sng" algn="ctr">
          <a:solidFill>
            <a:schemeClr val="accent3">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2EEE0DF0-79E6-234A-B2BD-B117076049D4}">
      <dsp:nvSpPr>
        <dsp:cNvPr id="0" name=""/>
        <dsp:cNvSpPr/>
      </dsp:nvSpPr>
      <dsp:spPr>
        <a:xfrm>
          <a:off x="1516545" y="3386578"/>
          <a:ext cx="1444790" cy="902993"/>
        </a:xfrm>
        <a:prstGeom prst="roundRect">
          <a:avLst>
            <a:gd name="adj" fmla="val 10000"/>
          </a:avLst>
        </a:prstGeom>
        <a:solidFill>
          <a:schemeClr val="lt1">
            <a:alpha val="90000"/>
            <a:hueOff val="0"/>
            <a:satOff val="0"/>
            <a:lumOff val="0"/>
            <a:alphaOff val="0"/>
          </a:schemeClr>
        </a:solidFill>
        <a:ln w="6350" cap="flat" cmpd="sng" algn="ctr">
          <a:solidFill>
            <a:schemeClr val="accent2">
              <a:hueOff val="-291073"/>
              <a:satOff val="-16786"/>
              <a:lumOff val="1726"/>
              <a:alphaOff val="0"/>
            </a:schemeClr>
          </a:solidFill>
          <a:prstDash val="solid"/>
          <a:miter lim="800000"/>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fr-FR" sz="1400" kern="1200" smtClean="0"/>
            <a:t>Indirect protection of the </a:t>
          </a:r>
          <a:r>
            <a:rPr lang="fr-FR" sz="1400" kern="1200" err="1" smtClean="0"/>
            <a:t>environment</a:t>
          </a:r>
          <a:endParaRPr lang="fr-FR" sz="1400" kern="1200"/>
        </a:p>
      </dsp:txBody>
      <dsp:txXfrm>
        <a:off x="1542993" y="3413026"/>
        <a:ext cx="1391894" cy="850097"/>
      </dsp:txXfrm>
    </dsp:sp>
    <dsp:sp modelId="{5EEF3195-A7D5-3248-B1DF-AFF7C8C29FA8}">
      <dsp:nvSpPr>
        <dsp:cNvPr id="0" name=""/>
        <dsp:cNvSpPr/>
      </dsp:nvSpPr>
      <dsp:spPr>
        <a:xfrm>
          <a:off x="1335946" y="902993"/>
          <a:ext cx="180598" cy="4063824"/>
        </a:xfrm>
        <a:custGeom>
          <a:avLst/>
          <a:gdLst/>
          <a:ahLst/>
          <a:cxnLst/>
          <a:rect l="0" t="0" r="0" b="0"/>
          <a:pathLst>
            <a:path>
              <a:moveTo>
                <a:pt x="0" y="0"/>
              </a:moveTo>
              <a:lnTo>
                <a:pt x="0" y="4063824"/>
              </a:lnTo>
              <a:lnTo>
                <a:pt x="180598" y="4063824"/>
              </a:lnTo>
            </a:path>
          </a:pathLst>
        </a:custGeom>
        <a:noFill/>
        <a:ln w="12700" cap="flat" cmpd="sng" algn="ctr">
          <a:solidFill>
            <a:schemeClr val="accent3">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AC87B848-1BE9-304C-B677-0769E45DA8AD}">
      <dsp:nvSpPr>
        <dsp:cNvPr id="0" name=""/>
        <dsp:cNvSpPr/>
      </dsp:nvSpPr>
      <dsp:spPr>
        <a:xfrm>
          <a:off x="1516545" y="4515321"/>
          <a:ext cx="1444790" cy="902993"/>
        </a:xfrm>
        <a:prstGeom prst="roundRect">
          <a:avLst>
            <a:gd name="adj" fmla="val 10000"/>
          </a:avLst>
        </a:prstGeom>
        <a:solidFill>
          <a:schemeClr val="lt1">
            <a:alpha val="90000"/>
            <a:hueOff val="0"/>
            <a:satOff val="0"/>
            <a:lumOff val="0"/>
            <a:alphaOff val="0"/>
          </a:schemeClr>
        </a:solidFill>
        <a:ln w="6350" cap="flat" cmpd="sng" algn="ctr">
          <a:solidFill>
            <a:schemeClr val="accent2">
              <a:hueOff val="-436609"/>
              <a:satOff val="-25178"/>
              <a:lumOff val="2588"/>
              <a:alphaOff val="0"/>
            </a:schemeClr>
          </a:solidFill>
          <a:prstDash val="solid"/>
          <a:miter lim="800000"/>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fr-FR" sz="1400" kern="1200" err="1" smtClean="0"/>
            <a:t>Environment</a:t>
          </a:r>
          <a:r>
            <a:rPr lang="fr-FR" sz="1400" kern="1200" smtClean="0"/>
            <a:t> </a:t>
          </a:r>
          <a:r>
            <a:rPr lang="fr-FR" sz="1400" kern="1200" err="1" smtClean="0"/>
            <a:t>is</a:t>
          </a:r>
          <a:r>
            <a:rPr lang="fr-FR" sz="1400" kern="1200" smtClean="0"/>
            <a:t> a </a:t>
          </a:r>
          <a:r>
            <a:rPr lang="fr-FR" sz="1400" kern="1200" err="1" smtClean="0"/>
            <a:t>commodity</a:t>
          </a:r>
          <a:r>
            <a:rPr lang="fr-FR" sz="1400" kern="1200" smtClean="0"/>
            <a:t> </a:t>
          </a:r>
          <a:r>
            <a:rPr lang="fr-FR" sz="1400" kern="1200" smtClean="0">
              <a:sym typeface="Wingdings"/>
            </a:rPr>
            <a:t></a:t>
          </a:r>
          <a:r>
            <a:rPr lang="fr-FR" sz="1400" kern="1200" smtClean="0"/>
            <a:t> no </a:t>
          </a:r>
          <a:r>
            <a:rPr lang="fr-FR" sz="1400" kern="1200" err="1" smtClean="0"/>
            <a:t>intrinsic</a:t>
          </a:r>
          <a:r>
            <a:rPr lang="fr-FR" sz="1400" kern="1200" smtClean="0"/>
            <a:t> </a:t>
          </a:r>
          <a:r>
            <a:rPr lang="fr-FR" sz="1400" kern="1200" err="1" smtClean="0"/>
            <a:t>worth</a:t>
          </a:r>
          <a:r>
            <a:rPr lang="fr-FR" sz="1400" kern="1200" smtClean="0"/>
            <a:t>. </a:t>
          </a:r>
          <a:endParaRPr lang="fr-FR" sz="1400" kern="1200"/>
        </a:p>
      </dsp:txBody>
      <dsp:txXfrm>
        <a:off x="1542993" y="4541769"/>
        <a:ext cx="1391894" cy="850097"/>
      </dsp:txXfrm>
    </dsp:sp>
    <dsp:sp modelId="{9CE1C287-90A4-9C4B-911E-6664C52560E6}">
      <dsp:nvSpPr>
        <dsp:cNvPr id="0" name=""/>
        <dsp:cNvSpPr/>
      </dsp:nvSpPr>
      <dsp:spPr>
        <a:xfrm>
          <a:off x="3412832" y="351"/>
          <a:ext cx="1805987" cy="902993"/>
        </a:xfrm>
        <a:prstGeom prst="roundRect">
          <a:avLst>
            <a:gd name="adj" fmla="val 10000"/>
          </a:avLst>
        </a:prstGeom>
        <a:gradFill rotWithShape="0">
          <a:gsLst>
            <a:gs pos="0">
              <a:schemeClr val="accent2">
                <a:hueOff val="-727682"/>
                <a:satOff val="-41964"/>
                <a:lumOff val="4314"/>
                <a:alphaOff val="0"/>
                <a:satMod val="103000"/>
                <a:lumMod val="102000"/>
                <a:tint val="94000"/>
              </a:schemeClr>
            </a:gs>
            <a:gs pos="50000">
              <a:schemeClr val="accent2">
                <a:hueOff val="-727682"/>
                <a:satOff val="-41964"/>
                <a:lumOff val="4314"/>
                <a:alphaOff val="0"/>
                <a:satMod val="110000"/>
                <a:lumMod val="100000"/>
                <a:shade val="100000"/>
              </a:schemeClr>
            </a:gs>
            <a:gs pos="100000">
              <a:schemeClr val="accent2">
                <a:hueOff val="-727682"/>
                <a:satOff val="-41964"/>
                <a:lumOff val="4314"/>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6195" tIns="24130" rIns="36195" bIns="24130" numCol="1" spcCol="1270" anchor="ctr" anchorCtr="0">
          <a:noAutofit/>
        </a:bodyPr>
        <a:lstStyle/>
        <a:p>
          <a:pPr lvl="0" algn="ctr" defTabSz="844550">
            <a:lnSpc>
              <a:spcPct val="90000"/>
            </a:lnSpc>
            <a:spcBef>
              <a:spcPct val="0"/>
            </a:spcBef>
            <a:spcAft>
              <a:spcPct val="35000"/>
            </a:spcAft>
          </a:pPr>
          <a:r>
            <a:rPr lang="fr-FR" sz="1900" kern="1200" err="1" smtClean="0"/>
            <a:t>Biocentric</a:t>
          </a:r>
          <a:r>
            <a:rPr lang="fr-FR" sz="1900" kern="1200" smtClean="0"/>
            <a:t>  </a:t>
          </a:r>
          <a:r>
            <a:rPr lang="fr-FR" sz="1900" kern="1200" err="1" smtClean="0"/>
            <a:t>rights</a:t>
          </a:r>
          <a:endParaRPr lang="fr-FR" sz="1900" kern="1200"/>
        </a:p>
      </dsp:txBody>
      <dsp:txXfrm>
        <a:off x="3439280" y="26799"/>
        <a:ext cx="1753091" cy="850097"/>
      </dsp:txXfrm>
    </dsp:sp>
    <dsp:sp modelId="{8DDDBA1E-F0AB-6143-A9CC-D94B77C3D0E0}">
      <dsp:nvSpPr>
        <dsp:cNvPr id="0" name=""/>
        <dsp:cNvSpPr/>
      </dsp:nvSpPr>
      <dsp:spPr>
        <a:xfrm>
          <a:off x="3593431" y="903345"/>
          <a:ext cx="180598" cy="677245"/>
        </a:xfrm>
        <a:custGeom>
          <a:avLst/>
          <a:gdLst/>
          <a:ahLst/>
          <a:cxnLst/>
          <a:rect l="0" t="0" r="0" b="0"/>
          <a:pathLst>
            <a:path>
              <a:moveTo>
                <a:pt x="0" y="0"/>
              </a:moveTo>
              <a:lnTo>
                <a:pt x="0" y="677245"/>
              </a:lnTo>
              <a:lnTo>
                <a:pt x="180598" y="677245"/>
              </a:lnTo>
            </a:path>
          </a:pathLst>
        </a:custGeom>
        <a:noFill/>
        <a:ln w="12700" cap="flat" cmpd="sng" algn="ctr">
          <a:solidFill>
            <a:schemeClr val="accent3">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740E873B-7824-CB43-8367-349E516983EA}">
      <dsp:nvSpPr>
        <dsp:cNvPr id="0" name=""/>
        <dsp:cNvSpPr/>
      </dsp:nvSpPr>
      <dsp:spPr>
        <a:xfrm>
          <a:off x="3774030" y="1129094"/>
          <a:ext cx="1444790" cy="902993"/>
        </a:xfrm>
        <a:prstGeom prst="roundRect">
          <a:avLst>
            <a:gd name="adj" fmla="val 10000"/>
          </a:avLst>
        </a:prstGeom>
        <a:solidFill>
          <a:schemeClr val="lt1">
            <a:alpha val="90000"/>
            <a:hueOff val="0"/>
            <a:satOff val="0"/>
            <a:lumOff val="0"/>
            <a:alphaOff val="0"/>
          </a:schemeClr>
        </a:solidFill>
        <a:ln w="6350" cap="flat" cmpd="sng" algn="ctr">
          <a:solidFill>
            <a:schemeClr val="accent2">
              <a:hueOff val="-582145"/>
              <a:satOff val="-33571"/>
              <a:lumOff val="3451"/>
              <a:alphaOff val="0"/>
            </a:schemeClr>
          </a:solidFill>
          <a:prstDash val="solid"/>
          <a:miter lim="800000"/>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fr-FR" sz="1400" kern="1200" smtClean="0"/>
            <a:t>Attribution of  </a:t>
          </a:r>
          <a:r>
            <a:rPr lang="fr-FR" sz="1400" kern="1200" err="1" smtClean="0"/>
            <a:t>rights</a:t>
          </a:r>
          <a:r>
            <a:rPr lang="fr-FR" sz="1400" kern="1200" smtClean="0"/>
            <a:t> to  </a:t>
          </a:r>
          <a:r>
            <a:rPr lang="fr-FR" sz="1400" kern="1200" err="1" smtClean="0"/>
            <a:t>animated</a:t>
          </a:r>
          <a:r>
            <a:rPr lang="fr-FR" sz="1400" kern="1200" smtClean="0"/>
            <a:t> non </a:t>
          </a:r>
          <a:r>
            <a:rPr lang="fr-FR" sz="1400" kern="1200" err="1" smtClean="0"/>
            <a:t>human</a:t>
          </a:r>
          <a:r>
            <a:rPr lang="fr-FR" sz="1400" kern="1200" smtClean="0"/>
            <a:t> </a:t>
          </a:r>
          <a:r>
            <a:rPr lang="fr-FR" sz="1400" kern="1200" err="1" smtClean="0"/>
            <a:t>beings</a:t>
          </a:r>
          <a:endParaRPr lang="fr-FR" sz="1400" kern="1200" smtClean="0"/>
        </a:p>
      </dsp:txBody>
      <dsp:txXfrm>
        <a:off x="3800478" y="1155542"/>
        <a:ext cx="1391894" cy="850097"/>
      </dsp:txXfrm>
    </dsp:sp>
    <dsp:sp modelId="{29864132-E901-CE48-8037-0E0ECCD65808}">
      <dsp:nvSpPr>
        <dsp:cNvPr id="0" name=""/>
        <dsp:cNvSpPr/>
      </dsp:nvSpPr>
      <dsp:spPr>
        <a:xfrm>
          <a:off x="3593431" y="903345"/>
          <a:ext cx="180598" cy="1805987"/>
        </a:xfrm>
        <a:custGeom>
          <a:avLst/>
          <a:gdLst/>
          <a:ahLst/>
          <a:cxnLst/>
          <a:rect l="0" t="0" r="0" b="0"/>
          <a:pathLst>
            <a:path>
              <a:moveTo>
                <a:pt x="0" y="0"/>
              </a:moveTo>
              <a:lnTo>
                <a:pt x="0" y="1805987"/>
              </a:lnTo>
              <a:lnTo>
                <a:pt x="180598" y="1805987"/>
              </a:lnTo>
            </a:path>
          </a:pathLst>
        </a:custGeom>
        <a:noFill/>
        <a:ln w="12700" cap="flat" cmpd="sng" algn="ctr">
          <a:solidFill>
            <a:schemeClr val="accent3">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312E1B01-A3F4-474A-8A35-A987517F6775}">
      <dsp:nvSpPr>
        <dsp:cNvPr id="0" name=""/>
        <dsp:cNvSpPr/>
      </dsp:nvSpPr>
      <dsp:spPr>
        <a:xfrm>
          <a:off x="3774030" y="2257836"/>
          <a:ext cx="1444790" cy="902993"/>
        </a:xfrm>
        <a:prstGeom prst="roundRect">
          <a:avLst>
            <a:gd name="adj" fmla="val 10000"/>
          </a:avLst>
        </a:prstGeom>
        <a:solidFill>
          <a:schemeClr val="lt1">
            <a:alpha val="90000"/>
            <a:hueOff val="0"/>
            <a:satOff val="0"/>
            <a:lumOff val="0"/>
            <a:alphaOff val="0"/>
          </a:schemeClr>
        </a:solidFill>
        <a:ln w="6350" cap="flat" cmpd="sng" algn="ctr">
          <a:solidFill>
            <a:schemeClr val="accent2">
              <a:hueOff val="-727682"/>
              <a:satOff val="-41964"/>
              <a:lumOff val="4314"/>
              <a:alphaOff val="0"/>
            </a:schemeClr>
          </a:solidFill>
          <a:prstDash val="solid"/>
          <a:miter lim="800000"/>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fr-FR" sz="1400" kern="1200" smtClean="0"/>
            <a:t>Animal </a:t>
          </a:r>
          <a:r>
            <a:rPr lang="fr-FR" sz="1400" kern="1200" err="1" smtClean="0"/>
            <a:t>dignity</a:t>
          </a:r>
          <a:endParaRPr lang="fr-FR" sz="1400" kern="1200" smtClean="0"/>
        </a:p>
      </dsp:txBody>
      <dsp:txXfrm>
        <a:off x="3800478" y="2284284"/>
        <a:ext cx="1391894" cy="850097"/>
      </dsp:txXfrm>
    </dsp:sp>
    <dsp:sp modelId="{712B0270-734E-5C4B-A267-8A6FD5DAC914}">
      <dsp:nvSpPr>
        <dsp:cNvPr id="0" name=""/>
        <dsp:cNvSpPr/>
      </dsp:nvSpPr>
      <dsp:spPr>
        <a:xfrm>
          <a:off x="3593431" y="903345"/>
          <a:ext cx="180598" cy="2934730"/>
        </a:xfrm>
        <a:custGeom>
          <a:avLst/>
          <a:gdLst/>
          <a:ahLst/>
          <a:cxnLst/>
          <a:rect l="0" t="0" r="0" b="0"/>
          <a:pathLst>
            <a:path>
              <a:moveTo>
                <a:pt x="0" y="0"/>
              </a:moveTo>
              <a:lnTo>
                <a:pt x="0" y="2934730"/>
              </a:lnTo>
              <a:lnTo>
                <a:pt x="180598" y="2934730"/>
              </a:lnTo>
            </a:path>
          </a:pathLst>
        </a:custGeom>
        <a:noFill/>
        <a:ln w="12700" cap="flat" cmpd="sng" algn="ctr">
          <a:solidFill>
            <a:schemeClr val="accent3">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A2B83E41-0C75-4B4A-B3FF-CACD7248FDD3}">
      <dsp:nvSpPr>
        <dsp:cNvPr id="0" name=""/>
        <dsp:cNvSpPr/>
      </dsp:nvSpPr>
      <dsp:spPr>
        <a:xfrm>
          <a:off x="3774030" y="3386578"/>
          <a:ext cx="1444790" cy="902993"/>
        </a:xfrm>
        <a:prstGeom prst="roundRect">
          <a:avLst>
            <a:gd name="adj" fmla="val 10000"/>
          </a:avLst>
        </a:prstGeom>
        <a:solidFill>
          <a:schemeClr val="lt1">
            <a:alpha val="90000"/>
            <a:hueOff val="0"/>
            <a:satOff val="0"/>
            <a:lumOff val="0"/>
            <a:alphaOff val="0"/>
          </a:schemeClr>
        </a:solidFill>
        <a:ln w="6350" cap="flat" cmpd="sng" algn="ctr">
          <a:solidFill>
            <a:schemeClr val="accent2">
              <a:hueOff val="-873218"/>
              <a:satOff val="-50357"/>
              <a:lumOff val="5177"/>
              <a:alphaOff val="0"/>
            </a:schemeClr>
          </a:solidFill>
          <a:prstDash val="solid"/>
          <a:miter lim="800000"/>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fr-FR" sz="1400" kern="1200" err="1" smtClean="0"/>
            <a:t>Intrinsic</a:t>
          </a:r>
          <a:r>
            <a:rPr lang="fr-FR" sz="1400" kern="1200" smtClean="0"/>
            <a:t> </a:t>
          </a:r>
          <a:r>
            <a:rPr lang="fr-FR" sz="1400" kern="1200" err="1" smtClean="0"/>
            <a:t>worth</a:t>
          </a:r>
          <a:r>
            <a:rPr lang="fr-FR" sz="1400" kern="1200" smtClean="0"/>
            <a:t> of living </a:t>
          </a:r>
          <a:r>
            <a:rPr lang="fr-FR" sz="1400" kern="1200" err="1" smtClean="0"/>
            <a:t>creatures</a:t>
          </a:r>
          <a:endParaRPr lang="fr-FR" sz="1400" kern="1200" smtClean="0"/>
        </a:p>
      </dsp:txBody>
      <dsp:txXfrm>
        <a:off x="3800478" y="3413026"/>
        <a:ext cx="1391894" cy="850097"/>
      </dsp:txXfrm>
    </dsp:sp>
    <dsp:sp modelId="{DBA85968-6DB7-BD48-A372-1EDE5D7DE4E5}">
      <dsp:nvSpPr>
        <dsp:cNvPr id="0" name=""/>
        <dsp:cNvSpPr/>
      </dsp:nvSpPr>
      <dsp:spPr>
        <a:xfrm>
          <a:off x="3593431" y="903345"/>
          <a:ext cx="180598" cy="4063472"/>
        </a:xfrm>
        <a:custGeom>
          <a:avLst/>
          <a:gdLst/>
          <a:ahLst/>
          <a:cxnLst/>
          <a:rect l="0" t="0" r="0" b="0"/>
          <a:pathLst>
            <a:path>
              <a:moveTo>
                <a:pt x="0" y="0"/>
              </a:moveTo>
              <a:lnTo>
                <a:pt x="0" y="4063472"/>
              </a:lnTo>
              <a:lnTo>
                <a:pt x="180598" y="4063472"/>
              </a:lnTo>
            </a:path>
          </a:pathLst>
        </a:custGeom>
        <a:noFill/>
        <a:ln w="12700" cap="flat" cmpd="sng" algn="ctr">
          <a:solidFill>
            <a:schemeClr val="accent3">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67300120-E849-354E-A02F-294A930469CF}">
      <dsp:nvSpPr>
        <dsp:cNvPr id="0" name=""/>
        <dsp:cNvSpPr/>
      </dsp:nvSpPr>
      <dsp:spPr>
        <a:xfrm>
          <a:off x="3774030" y="4515321"/>
          <a:ext cx="1444790" cy="902993"/>
        </a:xfrm>
        <a:prstGeom prst="roundRect">
          <a:avLst>
            <a:gd name="adj" fmla="val 10000"/>
          </a:avLst>
        </a:prstGeom>
        <a:solidFill>
          <a:schemeClr val="lt1">
            <a:alpha val="90000"/>
            <a:hueOff val="0"/>
            <a:satOff val="0"/>
            <a:lumOff val="0"/>
            <a:alphaOff val="0"/>
          </a:schemeClr>
        </a:solidFill>
        <a:ln w="6350" cap="flat" cmpd="sng" algn="ctr">
          <a:solidFill>
            <a:schemeClr val="accent2">
              <a:hueOff val="-1018754"/>
              <a:satOff val="-58750"/>
              <a:lumOff val="6040"/>
              <a:alphaOff val="0"/>
            </a:schemeClr>
          </a:solidFill>
          <a:prstDash val="solid"/>
          <a:miter lim="800000"/>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fr-FR" sz="1400" kern="1200" err="1" smtClean="0"/>
            <a:t>f.e</a:t>
          </a:r>
          <a:r>
            <a:rPr lang="fr-FR" sz="1400" kern="1200" smtClean="0"/>
            <a:t>. orang outans, </a:t>
          </a:r>
          <a:r>
            <a:rPr lang="fr-FR" sz="1400" kern="1200" err="1" smtClean="0"/>
            <a:t>chimpanzees</a:t>
          </a:r>
          <a:r>
            <a:rPr lang="mr-IN" sz="1400" kern="1200" smtClean="0"/>
            <a:t>…</a:t>
          </a:r>
          <a:endParaRPr lang="fr-FR" sz="1400" kern="1200" smtClean="0"/>
        </a:p>
      </dsp:txBody>
      <dsp:txXfrm>
        <a:off x="3800478" y="4541769"/>
        <a:ext cx="1391894" cy="850097"/>
      </dsp:txXfrm>
    </dsp:sp>
    <dsp:sp modelId="{EA9728C5-CED3-2342-9E5E-7E67D48CD5B5}">
      <dsp:nvSpPr>
        <dsp:cNvPr id="0" name=""/>
        <dsp:cNvSpPr/>
      </dsp:nvSpPr>
      <dsp:spPr>
        <a:xfrm>
          <a:off x="5670317" y="351"/>
          <a:ext cx="1805987" cy="902993"/>
        </a:xfrm>
        <a:prstGeom prst="roundRect">
          <a:avLst>
            <a:gd name="adj" fmla="val 10000"/>
          </a:avLst>
        </a:prstGeom>
        <a:gradFill rotWithShape="0">
          <a:gsLst>
            <a:gs pos="0">
              <a:schemeClr val="accent2">
                <a:hueOff val="-1455363"/>
                <a:satOff val="-83928"/>
                <a:lumOff val="8628"/>
                <a:alphaOff val="0"/>
                <a:satMod val="103000"/>
                <a:lumMod val="102000"/>
                <a:tint val="94000"/>
              </a:schemeClr>
            </a:gs>
            <a:gs pos="50000">
              <a:schemeClr val="accent2">
                <a:hueOff val="-1455363"/>
                <a:satOff val="-83928"/>
                <a:lumOff val="8628"/>
                <a:alphaOff val="0"/>
                <a:satMod val="110000"/>
                <a:lumMod val="100000"/>
                <a:shade val="100000"/>
              </a:schemeClr>
            </a:gs>
            <a:gs pos="100000">
              <a:schemeClr val="accent2">
                <a:hueOff val="-1455363"/>
                <a:satOff val="-83928"/>
                <a:lumOff val="8628"/>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6195" tIns="24130" rIns="36195" bIns="24130" numCol="1" spcCol="1270" anchor="ctr" anchorCtr="0">
          <a:noAutofit/>
        </a:bodyPr>
        <a:lstStyle/>
        <a:p>
          <a:pPr lvl="0" algn="ctr" defTabSz="844550">
            <a:lnSpc>
              <a:spcPct val="90000"/>
            </a:lnSpc>
            <a:spcBef>
              <a:spcPct val="0"/>
            </a:spcBef>
            <a:spcAft>
              <a:spcPct val="35000"/>
            </a:spcAft>
          </a:pPr>
          <a:r>
            <a:rPr lang="fr-FR" sz="1900" kern="1200" err="1" smtClean="0"/>
            <a:t>Ecocentric</a:t>
          </a:r>
          <a:r>
            <a:rPr lang="fr-FR" sz="1900" kern="1200" smtClean="0"/>
            <a:t> </a:t>
          </a:r>
          <a:r>
            <a:rPr lang="fr-FR" sz="1900" kern="1200" err="1" smtClean="0"/>
            <a:t>rights</a:t>
          </a:r>
          <a:endParaRPr lang="fr-FR" sz="1900" kern="1200"/>
        </a:p>
      </dsp:txBody>
      <dsp:txXfrm>
        <a:off x="5696765" y="26799"/>
        <a:ext cx="1753091" cy="850097"/>
      </dsp:txXfrm>
    </dsp:sp>
    <dsp:sp modelId="{99946E06-9EAF-9B48-B380-5DEEFD3433D0}">
      <dsp:nvSpPr>
        <dsp:cNvPr id="0" name=""/>
        <dsp:cNvSpPr/>
      </dsp:nvSpPr>
      <dsp:spPr>
        <a:xfrm>
          <a:off x="5850916" y="903345"/>
          <a:ext cx="180598" cy="677245"/>
        </a:xfrm>
        <a:custGeom>
          <a:avLst/>
          <a:gdLst/>
          <a:ahLst/>
          <a:cxnLst/>
          <a:rect l="0" t="0" r="0" b="0"/>
          <a:pathLst>
            <a:path>
              <a:moveTo>
                <a:pt x="0" y="0"/>
              </a:moveTo>
              <a:lnTo>
                <a:pt x="0" y="677245"/>
              </a:lnTo>
              <a:lnTo>
                <a:pt x="180598" y="677245"/>
              </a:lnTo>
            </a:path>
          </a:pathLst>
        </a:custGeom>
        <a:noFill/>
        <a:ln w="12700" cap="flat" cmpd="sng" algn="ctr">
          <a:solidFill>
            <a:schemeClr val="accent3">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E4CE1058-C475-344E-AC9A-38ADFCD0C665}">
      <dsp:nvSpPr>
        <dsp:cNvPr id="0" name=""/>
        <dsp:cNvSpPr/>
      </dsp:nvSpPr>
      <dsp:spPr>
        <a:xfrm>
          <a:off x="6031515" y="1129094"/>
          <a:ext cx="1444790" cy="902993"/>
        </a:xfrm>
        <a:prstGeom prst="roundRect">
          <a:avLst>
            <a:gd name="adj" fmla="val 10000"/>
          </a:avLst>
        </a:prstGeom>
        <a:solidFill>
          <a:schemeClr val="lt1">
            <a:alpha val="90000"/>
            <a:hueOff val="0"/>
            <a:satOff val="0"/>
            <a:lumOff val="0"/>
            <a:alphaOff val="0"/>
          </a:schemeClr>
        </a:solidFill>
        <a:ln w="6350" cap="flat" cmpd="sng" algn="ctr">
          <a:solidFill>
            <a:schemeClr val="accent2">
              <a:hueOff val="-1164290"/>
              <a:satOff val="-67142"/>
              <a:lumOff val="6902"/>
              <a:alphaOff val="0"/>
            </a:schemeClr>
          </a:solidFill>
          <a:prstDash val="solid"/>
          <a:miter lim="800000"/>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fr-FR" sz="1400" kern="1200" smtClean="0"/>
            <a:t>Attribution of </a:t>
          </a:r>
          <a:r>
            <a:rPr lang="fr-FR" sz="1400" kern="1200" err="1" smtClean="0"/>
            <a:t>rights</a:t>
          </a:r>
          <a:r>
            <a:rPr lang="fr-FR" sz="1400" kern="1200" smtClean="0"/>
            <a:t> to </a:t>
          </a:r>
          <a:r>
            <a:rPr lang="fr-FR" sz="1400" kern="1200" err="1" smtClean="0"/>
            <a:t>eco</a:t>
          </a:r>
          <a:r>
            <a:rPr lang="fr-FR" sz="1400" kern="1200" smtClean="0"/>
            <a:t> </a:t>
          </a:r>
          <a:r>
            <a:rPr lang="fr-FR" sz="1400" kern="1200" err="1" smtClean="0"/>
            <a:t>systems</a:t>
          </a:r>
          <a:endParaRPr lang="fr-FR" sz="1400" kern="1200" smtClean="0"/>
        </a:p>
      </dsp:txBody>
      <dsp:txXfrm>
        <a:off x="6057963" y="1155542"/>
        <a:ext cx="1391894" cy="850097"/>
      </dsp:txXfrm>
    </dsp:sp>
    <dsp:sp modelId="{1DB1AA78-328C-8B45-9A3E-38796E165ED1}">
      <dsp:nvSpPr>
        <dsp:cNvPr id="0" name=""/>
        <dsp:cNvSpPr/>
      </dsp:nvSpPr>
      <dsp:spPr>
        <a:xfrm>
          <a:off x="5850916" y="903345"/>
          <a:ext cx="180598" cy="1805987"/>
        </a:xfrm>
        <a:custGeom>
          <a:avLst/>
          <a:gdLst/>
          <a:ahLst/>
          <a:cxnLst/>
          <a:rect l="0" t="0" r="0" b="0"/>
          <a:pathLst>
            <a:path>
              <a:moveTo>
                <a:pt x="0" y="0"/>
              </a:moveTo>
              <a:lnTo>
                <a:pt x="0" y="1805987"/>
              </a:lnTo>
              <a:lnTo>
                <a:pt x="180598" y="1805987"/>
              </a:lnTo>
            </a:path>
          </a:pathLst>
        </a:custGeom>
        <a:noFill/>
        <a:ln w="12700" cap="flat" cmpd="sng" algn="ctr">
          <a:solidFill>
            <a:schemeClr val="accent3">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6F0A8C8A-F802-AA45-B17A-8C78EABD88C9}">
      <dsp:nvSpPr>
        <dsp:cNvPr id="0" name=""/>
        <dsp:cNvSpPr/>
      </dsp:nvSpPr>
      <dsp:spPr>
        <a:xfrm>
          <a:off x="6031515" y="2257836"/>
          <a:ext cx="1444790" cy="902993"/>
        </a:xfrm>
        <a:prstGeom prst="roundRect">
          <a:avLst>
            <a:gd name="adj" fmla="val 10000"/>
          </a:avLst>
        </a:prstGeom>
        <a:solidFill>
          <a:schemeClr val="lt1">
            <a:alpha val="90000"/>
            <a:hueOff val="0"/>
            <a:satOff val="0"/>
            <a:lumOff val="0"/>
            <a:alphaOff val="0"/>
          </a:schemeClr>
        </a:solidFill>
        <a:ln w="6350" cap="flat" cmpd="sng" algn="ctr">
          <a:solidFill>
            <a:schemeClr val="accent2">
              <a:hueOff val="-1309827"/>
              <a:satOff val="-75535"/>
              <a:lumOff val="7765"/>
              <a:alphaOff val="0"/>
            </a:schemeClr>
          </a:solidFill>
          <a:prstDash val="solid"/>
          <a:miter lim="800000"/>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fr-FR" sz="1400" kern="1200" err="1" smtClean="0"/>
            <a:t>Intrinsic</a:t>
          </a:r>
          <a:r>
            <a:rPr lang="fr-FR" sz="1400" kern="1200" smtClean="0"/>
            <a:t> </a:t>
          </a:r>
          <a:r>
            <a:rPr lang="fr-FR" sz="1400" kern="1200" err="1" smtClean="0"/>
            <a:t>worth</a:t>
          </a:r>
          <a:r>
            <a:rPr lang="fr-FR" sz="1400" kern="1200" smtClean="0"/>
            <a:t> of Nature</a:t>
          </a:r>
        </a:p>
      </dsp:txBody>
      <dsp:txXfrm>
        <a:off x="6057963" y="2284284"/>
        <a:ext cx="1391894" cy="850097"/>
      </dsp:txXfrm>
    </dsp:sp>
    <dsp:sp modelId="{98204D0A-0BD3-7E46-901B-1CE8466173E1}">
      <dsp:nvSpPr>
        <dsp:cNvPr id="0" name=""/>
        <dsp:cNvSpPr/>
      </dsp:nvSpPr>
      <dsp:spPr>
        <a:xfrm>
          <a:off x="5850916" y="903345"/>
          <a:ext cx="180598" cy="2934730"/>
        </a:xfrm>
        <a:custGeom>
          <a:avLst/>
          <a:gdLst/>
          <a:ahLst/>
          <a:cxnLst/>
          <a:rect l="0" t="0" r="0" b="0"/>
          <a:pathLst>
            <a:path>
              <a:moveTo>
                <a:pt x="0" y="0"/>
              </a:moveTo>
              <a:lnTo>
                <a:pt x="0" y="2934730"/>
              </a:lnTo>
              <a:lnTo>
                <a:pt x="180598" y="2934730"/>
              </a:lnTo>
            </a:path>
          </a:pathLst>
        </a:custGeom>
        <a:noFill/>
        <a:ln w="12700" cap="flat" cmpd="sng" algn="ctr">
          <a:solidFill>
            <a:schemeClr val="accent3">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BFEEA07C-0109-C14F-AA1C-0F0D4F731B5E}">
      <dsp:nvSpPr>
        <dsp:cNvPr id="0" name=""/>
        <dsp:cNvSpPr/>
      </dsp:nvSpPr>
      <dsp:spPr>
        <a:xfrm>
          <a:off x="6031515" y="3386578"/>
          <a:ext cx="1444790" cy="902993"/>
        </a:xfrm>
        <a:prstGeom prst="roundRect">
          <a:avLst>
            <a:gd name="adj" fmla="val 10000"/>
          </a:avLst>
        </a:prstGeom>
        <a:solidFill>
          <a:schemeClr val="lt1">
            <a:alpha val="90000"/>
            <a:hueOff val="0"/>
            <a:satOff val="0"/>
            <a:lumOff val="0"/>
            <a:alphaOff val="0"/>
          </a:schemeClr>
        </a:solidFill>
        <a:ln w="6350" cap="flat" cmpd="sng" algn="ctr">
          <a:solidFill>
            <a:schemeClr val="accent2">
              <a:hueOff val="-1455363"/>
              <a:satOff val="-83928"/>
              <a:lumOff val="8628"/>
              <a:alphaOff val="0"/>
            </a:schemeClr>
          </a:solidFill>
          <a:prstDash val="solid"/>
          <a:miter lim="800000"/>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fr-FR" sz="1400" kern="1200" err="1" smtClean="0"/>
            <a:t>f.e</a:t>
          </a:r>
          <a:r>
            <a:rPr lang="fr-FR" sz="1400" kern="1200" smtClean="0"/>
            <a:t>.  </a:t>
          </a:r>
          <a:r>
            <a:rPr lang="fr-FR" sz="1400" kern="1200" err="1" smtClean="0"/>
            <a:t>rivers</a:t>
          </a:r>
          <a:r>
            <a:rPr lang="fr-FR" sz="1400" kern="1200" smtClean="0"/>
            <a:t>, </a:t>
          </a:r>
          <a:r>
            <a:rPr lang="fr-FR" sz="1400" kern="1200" err="1" smtClean="0"/>
            <a:t>forests</a:t>
          </a:r>
          <a:r>
            <a:rPr lang="fr-FR" sz="1400" kern="1200" smtClean="0"/>
            <a:t>, </a:t>
          </a:r>
          <a:r>
            <a:rPr lang="fr-FR" sz="1400" kern="1200" err="1" smtClean="0"/>
            <a:t>lakes</a:t>
          </a:r>
          <a:r>
            <a:rPr lang="fr-FR" sz="1400" kern="1200" smtClean="0"/>
            <a:t>...</a:t>
          </a:r>
        </a:p>
      </dsp:txBody>
      <dsp:txXfrm>
        <a:off x="6057963" y="3413026"/>
        <a:ext cx="1391894" cy="85009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B8AA89-97B6-4C4E-A129-9FA95DE9EBAA}">
      <dsp:nvSpPr>
        <dsp:cNvPr id="0" name=""/>
        <dsp:cNvSpPr/>
      </dsp:nvSpPr>
      <dsp:spPr>
        <a:xfrm>
          <a:off x="0" y="1625600"/>
          <a:ext cx="9775596" cy="2167466"/>
        </a:xfrm>
        <a:prstGeom prst="notched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31949388-39FE-434E-B204-7F6BC66D2373}">
      <dsp:nvSpPr>
        <dsp:cNvPr id="0" name=""/>
        <dsp:cNvSpPr/>
      </dsp:nvSpPr>
      <dsp:spPr>
        <a:xfrm>
          <a:off x="3484" y="0"/>
          <a:ext cx="1889677" cy="2167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b" anchorCtr="0">
          <a:noAutofit/>
        </a:bodyPr>
        <a:lstStyle/>
        <a:p>
          <a:pPr lvl="0" algn="ctr" defTabSz="622300">
            <a:lnSpc>
              <a:spcPct val="90000"/>
            </a:lnSpc>
            <a:spcBef>
              <a:spcPct val="0"/>
            </a:spcBef>
            <a:spcAft>
              <a:spcPct val="35000"/>
            </a:spcAft>
          </a:pPr>
          <a:r>
            <a:rPr lang="de-DE" sz="1400" kern="1200" smtClean="0"/>
            <a:t>Rachael Carson </a:t>
          </a:r>
        </a:p>
        <a:p>
          <a:pPr lvl="0" algn="ctr" defTabSz="622300">
            <a:lnSpc>
              <a:spcPct val="90000"/>
            </a:lnSpc>
            <a:spcBef>
              <a:spcPct val="0"/>
            </a:spcBef>
            <a:spcAft>
              <a:spcPct val="35000"/>
            </a:spcAft>
          </a:pPr>
          <a:r>
            <a:rPr lang="de-DE" sz="1400" kern="1200" smtClean="0"/>
            <a:t>Silent spring</a:t>
          </a:r>
        </a:p>
        <a:p>
          <a:pPr lvl="0" algn="ctr" defTabSz="622300">
            <a:lnSpc>
              <a:spcPct val="90000"/>
            </a:lnSpc>
            <a:spcBef>
              <a:spcPct val="0"/>
            </a:spcBef>
            <a:spcAft>
              <a:spcPct val="35000"/>
            </a:spcAft>
          </a:pPr>
          <a:r>
            <a:rPr lang="de-DE" sz="1400" kern="1200" smtClean="0"/>
            <a:t>1969</a:t>
          </a:r>
          <a:endParaRPr lang="de-DE" sz="1400" kern="1200"/>
        </a:p>
      </dsp:txBody>
      <dsp:txXfrm>
        <a:off x="3484" y="0"/>
        <a:ext cx="1889677" cy="2167466"/>
      </dsp:txXfrm>
    </dsp:sp>
    <dsp:sp modelId="{D8C6F0DD-961F-764B-A956-404B9C06B4F3}">
      <dsp:nvSpPr>
        <dsp:cNvPr id="0" name=""/>
        <dsp:cNvSpPr/>
      </dsp:nvSpPr>
      <dsp:spPr>
        <a:xfrm>
          <a:off x="677390" y="2438400"/>
          <a:ext cx="541866" cy="541866"/>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FAC3483B-895B-9344-9725-F2772AB507FE}">
      <dsp:nvSpPr>
        <dsp:cNvPr id="0" name=""/>
        <dsp:cNvSpPr/>
      </dsp:nvSpPr>
      <dsp:spPr>
        <a:xfrm>
          <a:off x="1947934" y="3251200"/>
          <a:ext cx="1095458" cy="2167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t" anchorCtr="0">
          <a:noAutofit/>
        </a:bodyPr>
        <a:lstStyle/>
        <a:p>
          <a:pPr lvl="0" algn="ctr" defTabSz="622300">
            <a:lnSpc>
              <a:spcPct val="90000"/>
            </a:lnSpc>
            <a:spcBef>
              <a:spcPct val="0"/>
            </a:spcBef>
            <a:spcAft>
              <a:spcPct val="35000"/>
            </a:spcAft>
          </a:pPr>
          <a:r>
            <a:rPr lang="de-DE" sz="1400" kern="1200" smtClean="0"/>
            <a:t>Stockholm </a:t>
          </a:r>
          <a:r>
            <a:rPr lang="de-CH" sz="1400" kern="1200" smtClean="0"/>
            <a:t>d</a:t>
          </a:r>
          <a:r>
            <a:rPr lang="en-US" sz="1400" kern="1200" err="1" smtClean="0"/>
            <a:t>eclaration</a:t>
          </a:r>
          <a:r>
            <a:rPr lang="en-US" sz="1400" kern="1200" smtClean="0"/>
            <a:t> 1979</a:t>
          </a:r>
          <a:endParaRPr lang="de-DE" sz="1400" kern="1200"/>
        </a:p>
      </dsp:txBody>
      <dsp:txXfrm>
        <a:off x="1947934" y="3251200"/>
        <a:ext cx="1095458" cy="2167466"/>
      </dsp:txXfrm>
    </dsp:sp>
    <dsp:sp modelId="{81207F11-0CB9-1243-B35E-329953985B38}">
      <dsp:nvSpPr>
        <dsp:cNvPr id="0" name=""/>
        <dsp:cNvSpPr/>
      </dsp:nvSpPr>
      <dsp:spPr>
        <a:xfrm>
          <a:off x="2224730" y="2438400"/>
          <a:ext cx="541866" cy="541866"/>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92B554D4-3BE8-D54B-97B5-59A921ACA93B}">
      <dsp:nvSpPr>
        <dsp:cNvPr id="0" name=""/>
        <dsp:cNvSpPr/>
      </dsp:nvSpPr>
      <dsp:spPr>
        <a:xfrm>
          <a:off x="3098166" y="0"/>
          <a:ext cx="1095458" cy="2167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b" anchorCtr="0">
          <a:noAutofit/>
        </a:bodyPr>
        <a:lstStyle/>
        <a:p>
          <a:pPr lvl="0" algn="ctr" defTabSz="622300">
            <a:lnSpc>
              <a:spcPct val="90000"/>
            </a:lnSpc>
            <a:spcBef>
              <a:spcPct val="0"/>
            </a:spcBef>
            <a:spcAft>
              <a:spcPct val="35000"/>
            </a:spcAft>
          </a:pPr>
          <a:r>
            <a:rPr lang="de-DE" sz="1400" kern="1200" err="1" smtClean="0"/>
            <a:t>Espoo</a:t>
          </a:r>
          <a:r>
            <a:rPr lang="de-DE" sz="1400" kern="1200" smtClean="0"/>
            <a:t> </a:t>
          </a:r>
          <a:r>
            <a:rPr lang="de-DE" sz="1400" kern="1200" err="1" smtClean="0"/>
            <a:t>Convention</a:t>
          </a:r>
          <a:r>
            <a:rPr lang="de-DE" sz="1400" kern="1200" smtClean="0"/>
            <a:t> 1991</a:t>
          </a:r>
          <a:endParaRPr lang="de-DE" sz="1400" kern="1200"/>
        </a:p>
      </dsp:txBody>
      <dsp:txXfrm>
        <a:off x="3098166" y="0"/>
        <a:ext cx="1095458" cy="2167466"/>
      </dsp:txXfrm>
    </dsp:sp>
    <dsp:sp modelId="{78D3A03F-D21D-374D-8E37-D8D93F1EF58B}">
      <dsp:nvSpPr>
        <dsp:cNvPr id="0" name=""/>
        <dsp:cNvSpPr/>
      </dsp:nvSpPr>
      <dsp:spPr>
        <a:xfrm>
          <a:off x="3374962" y="2438400"/>
          <a:ext cx="541866" cy="541866"/>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55209020-09F8-EB40-B17F-722842016552}">
      <dsp:nvSpPr>
        <dsp:cNvPr id="0" name=""/>
        <dsp:cNvSpPr/>
      </dsp:nvSpPr>
      <dsp:spPr>
        <a:xfrm>
          <a:off x="4248398" y="3251200"/>
          <a:ext cx="1095458" cy="2167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t" anchorCtr="0">
          <a:noAutofit/>
        </a:bodyPr>
        <a:lstStyle/>
        <a:p>
          <a:pPr lvl="0" algn="ctr" defTabSz="622300">
            <a:lnSpc>
              <a:spcPct val="90000"/>
            </a:lnSpc>
            <a:spcBef>
              <a:spcPct val="0"/>
            </a:spcBef>
            <a:spcAft>
              <a:spcPct val="35000"/>
            </a:spcAft>
          </a:pPr>
          <a:r>
            <a:rPr lang="de-DE" sz="1400" kern="1200" smtClean="0"/>
            <a:t>Rio </a:t>
          </a:r>
          <a:r>
            <a:rPr lang="de-DE" sz="1400" kern="1200" err="1" smtClean="0"/>
            <a:t>declaration</a:t>
          </a:r>
          <a:r>
            <a:rPr lang="de-DE" sz="1400" kern="1200" smtClean="0"/>
            <a:t> 1992</a:t>
          </a:r>
          <a:endParaRPr lang="de-DE" sz="1400" kern="1200"/>
        </a:p>
      </dsp:txBody>
      <dsp:txXfrm>
        <a:off x="4248398" y="3251200"/>
        <a:ext cx="1095458" cy="2167466"/>
      </dsp:txXfrm>
    </dsp:sp>
    <dsp:sp modelId="{149BE68A-E704-1748-9139-FFB96480DE3B}">
      <dsp:nvSpPr>
        <dsp:cNvPr id="0" name=""/>
        <dsp:cNvSpPr/>
      </dsp:nvSpPr>
      <dsp:spPr>
        <a:xfrm>
          <a:off x="4525194" y="2438400"/>
          <a:ext cx="541866" cy="541866"/>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6BEE4798-6C9C-DC41-87BF-05CD40B54645}">
      <dsp:nvSpPr>
        <dsp:cNvPr id="0" name=""/>
        <dsp:cNvSpPr/>
      </dsp:nvSpPr>
      <dsp:spPr>
        <a:xfrm>
          <a:off x="5398629" y="0"/>
          <a:ext cx="1095458" cy="2167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b" anchorCtr="0">
          <a:noAutofit/>
        </a:bodyPr>
        <a:lstStyle/>
        <a:p>
          <a:pPr lvl="0" algn="ctr" defTabSz="622300">
            <a:lnSpc>
              <a:spcPct val="90000"/>
            </a:lnSpc>
            <a:spcBef>
              <a:spcPct val="0"/>
            </a:spcBef>
            <a:spcAft>
              <a:spcPct val="35000"/>
            </a:spcAft>
          </a:pPr>
          <a:r>
            <a:rPr lang="de-DE" sz="1400" kern="1200" smtClean="0"/>
            <a:t>UNFCCC</a:t>
          </a:r>
        </a:p>
        <a:p>
          <a:pPr lvl="0" algn="ctr" defTabSz="622300">
            <a:lnSpc>
              <a:spcPct val="90000"/>
            </a:lnSpc>
            <a:spcBef>
              <a:spcPct val="0"/>
            </a:spcBef>
            <a:spcAft>
              <a:spcPct val="35000"/>
            </a:spcAft>
          </a:pPr>
          <a:r>
            <a:rPr lang="de-DE" sz="1400" kern="1200" smtClean="0"/>
            <a:t>1992</a:t>
          </a:r>
          <a:endParaRPr lang="de-DE" sz="1400" kern="1200"/>
        </a:p>
      </dsp:txBody>
      <dsp:txXfrm>
        <a:off x="5398629" y="0"/>
        <a:ext cx="1095458" cy="2167466"/>
      </dsp:txXfrm>
    </dsp:sp>
    <dsp:sp modelId="{062F7F0D-BE10-C747-8F51-EB13158CA6EE}">
      <dsp:nvSpPr>
        <dsp:cNvPr id="0" name=""/>
        <dsp:cNvSpPr/>
      </dsp:nvSpPr>
      <dsp:spPr>
        <a:xfrm>
          <a:off x="5675425" y="2438400"/>
          <a:ext cx="541866" cy="541866"/>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25F4D8F3-A1DC-2B41-8911-C34132780825}">
      <dsp:nvSpPr>
        <dsp:cNvPr id="0" name=""/>
        <dsp:cNvSpPr/>
      </dsp:nvSpPr>
      <dsp:spPr>
        <a:xfrm>
          <a:off x="6548861" y="3251200"/>
          <a:ext cx="1095458" cy="2167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t" anchorCtr="0">
          <a:noAutofit/>
        </a:bodyPr>
        <a:lstStyle/>
        <a:p>
          <a:pPr lvl="0" algn="ctr" defTabSz="622300">
            <a:lnSpc>
              <a:spcPct val="90000"/>
            </a:lnSpc>
            <a:spcBef>
              <a:spcPct val="0"/>
            </a:spcBef>
            <a:spcAft>
              <a:spcPct val="35000"/>
            </a:spcAft>
          </a:pPr>
          <a:r>
            <a:rPr lang="de-DE" sz="1400" kern="1200" err="1" smtClean="0"/>
            <a:t>Ksentini</a:t>
          </a:r>
          <a:r>
            <a:rPr lang="de-DE" sz="1400" kern="1200" smtClean="0"/>
            <a:t> </a:t>
          </a:r>
          <a:r>
            <a:rPr lang="de-DE" sz="1400" kern="1200" err="1" smtClean="0"/>
            <a:t>report</a:t>
          </a:r>
          <a:r>
            <a:rPr lang="de-DE" sz="1400" kern="1200" smtClean="0"/>
            <a:t> 1994</a:t>
          </a:r>
          <a:endParaRPr lang="de-DE" sz="1400" kern="1200"/>
        </a:p>
      </dsp:txBody>
      <dsp:txXfrm>
        <a:off x="6548861" y="3251200"/>
        <a:ext cx="1095458" cy="2167466"/>
      </dsp:txXfrm>
    </dsp:sp>
    <dsp:sp modelId="{BF2C54EE-8E66-F24E-8346-93DED1828B82}">
      <dsp:nvSpPr>
        <dsp:cNvPr id="0" name=""/>
        <dsp:cNvSpPr/>
      </dsp:nvSpPr>
      <dsp:spPr>
        <a:xfrm>
          <a:off x="6825657" y="2438400"/>
          <a:ext cx="541866" cy="541866"/>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99AA7C78-55A6-6B42-B7FA-A034C880D473}">
      <dsp:nvSpPr>
        <dsp:cNvPr id="0" name=""/>
        <dsp:cNvSpPr/>
      </dsp:nvSpPr>
      <dsp:spPr>
        <a:xfrm>
          <a:off x="7699092" y="0"/>
          <a:ext cx="1095458" cy="2167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b" anchorCtr="0">
          <a:noAutofit/>
        </a:bodyPr>
        <a:lstStyle/>
        <a:p>
          <a:pPr lvl="0" algn="ctr" defTabSz="622300">
            <a:lnSpc>
              <a:spcPct val="90000"/>
            </a:lnSpc>
            <a:spcBef>
              <a:spcPct val="0"/>
            </a:spcBef>
            <a:spcAft>
              <a:spcPct val="35000"/>
            </a:spcAft>
          </a:pPr>
          <a:r>
            <a:rPr lang="de-DE" sz="1400" kern="1200" err="1" smtClean="0"/>
            <a:t>Aarrhus</a:t>
          </a:r>
          <a:r>
            <a:rPr lang="de-DE" sz="1400" kern="1200" smtClean="0"/>
            <a:t> </a:t>
          </a:r>
          <a:r>
            <a:rPr lang="de-DE" sz="1400" kern="1200" err="1" smtClean="0"/>
            <a:t>convention</a:t>
          </a:r>
          <a:r>
            <a:rPr lang="de-DE" sz="1400" kern="1200" smtClean="0"/>
            <a:t> 1998</a:t>
          </a:r>
          <a:endParaRPr lang="de-DE" sz="1400" kern="1200"/>
        </a:p>
      </dsp:txBody>
      <dsp:txXfrm>
        <a:off x="7699092" y="0"/>
        <a:ext cx="1095458" cy="2167466"/>
      </dsp:txXfrm>
    </dsp:sp>
    <dsp:sp modelId="{8CC3289B-D201-1142-8BEC-5230E8FF2068}">
      <dsp:nvSpPr>
        <dsp:cNvPr id="0" name=""/>
        <dsp:cNvSpPr/>
      </dsp:nvSpPr>
      <dsp:spPr>
        <a:xfrm>
          <a:off x="7975888" y="2438400"/>
          <a:ext cx="541866" cy="541866"/>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B8AA89-97B6-4C4E-A129-9FA95DE9EBAA}">
      <dsp:nvSpPr>
        <dsp:cNvPr id="0" name=""/>
        <dsp:cNvSpPr/>
      </dsp:nvSpPr>
      <dsp:spPr>
        <a:xfrm>
          <a:off x="0" y="1625600"/>
          <a:ext cx="9775596" cy="2167466"/>
        </a:xfrm>
        <a:prstGeom prst="notched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31949388-39FE-434E-B204-7F6BC66D2373}">
      <dsp:nvSpPr>
        <dsp:cNvPr id="0" name=""/>
        <dsp:cNvSpPr/>
      </dsp:nvSpPr>
      <dsp:spPr>
        <a:xfrm>
          <a:off x="3484" y="0"/>
          <a:ext cx="1889677" cy="2167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b" anchorCtr="0">
          <a:noAutofit/>
        </a:bodyPr>
        <a:lstStyle/>
        <a:p>
          <a:pPr lvl="0" algn="ctr" defTabSz="622300">
            <a:lnSpc>
              <a:spcPct val="90000"/>
            </a:lnSpc>
            <a:spcBef>
              <a:spcPct val="0"/>
            </a:spcBef>
            <a:spcAft>
              <a:spcPct val="35000"/>
            </a:spcAft>
          </a:pPr>
          <a:r>
            <a:rPr lang="de-DE" sz="1400" kern="1200" dirty="0" smtClean="0"/>
            <a:t>Rachel Carson </a:t>
          </a:r>
        </a:p>
        <a:p>
          <a:pPr lvl="0" algn="ctr" defTabSz="622300">
            <a:lnSpc>
              <a:spcPct val="90000"/>
            </a:lnSpc>
            <a:spcBef>
              <a:spcPct val="0"/>
            </a:spcBef>
            <a:spcAft>
              <a:spcPct val="35000"/>
            </a:spcAft>
          </a:pPr>
          <a:r>
            <a:rPr lang="de-DE" sz="1400" kern="1200" dirty="0" smtClean="0"/>
            <a:t>Silent spring</a:t>
          </a:r>
        </a:p>
        <a:p>
          <a:pPr lvl="0" algn="ctr" defTabSz="622300">
            <a:lnSpc>
              <a:spcPct val="90000"/>
            </a:lnSpc>
            <a:spcBef>
              <a:spcPct val="0"/>
            </a:spcBef>
            <a:spcAft>
              <a:spcPct val="35000"/>
            </a:spcAft>
          </a:pPr>
          <a:r>
            <a:rPr lang="de-DE" sz="1400" kern="1200" dirty="0" smtClean="0"/>
            <a:t>1969</a:t>
          </a:r>
          <a:endParaRPr lang="de-DE" sz="1400" kern="1200" dirty="0"/>
        </a:p>
      </dsp:txBody>
      <dsp:txXfrm>
        <a:off x="3484" y="0"/>
        <a:ext cx="1889677" cy="2167466"/>
      </dsp:txXfrm>
    </dsp:sp>
    <dsp:sp modelId="{D8C6F0DD-961F-764B-A956-404B9C06B4F3}">
      <dsp:nvSpPr>
        <dsp:cNvPr id="0" name=""/>
        <dsp:cNvSpPr/>
      </dsp:nvSpPr>
      <dsp:spPr>
        <a:xfrm>
          <a:off x="677390" y="2438400"/>
          <a:ext cx="541866" cy="541866"/>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FAC3483B-895B-9344-9725-F2772AB507FE}">
      <dsp:nvSpPr>
        <dsp:cNvPr id="0" name=""/>
        <dsp:cNvSpPr/>
      </dsp:nvSpPr>
      <dsp:spPr>
        <a:xfrm>
          <a:off x="1947934" y="3251200"/>
          <a:ext cx="1095458" cy="2167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t" anchorCtr="0">
          <a:noAutofit/>
        </a:bodyPr>
        <a:lstStyle/>
        <a:p>
          <a:pPr lvl="0" algn="ctr" defTabSz="622300">
            <a:lnSpc>
              <a:spcPct val="90000"/>
            </a:lnSpc>
            <a:spcBef>
              <a:spcPct val="0"/>
            </a:spcBef>
            <a:spcAft>
              <a:spcPct val="35000"/>
            </a:spcAft>
          </a:pPr>
          <a:r>
            <a:rPr lang="de-DE" sz="1400" kern="1200" smtClean="0"/>
            <a:t>Stockholm </a:t>
          </a:r>
          <a:r>
            <a:rPr lang="de-CH" sz="1400" kern="1200" smtClean="0"/>
            <a:t>d</a:t>
          </a:r>
          <a:r>
            <a:rPr lang="en-US" sz="1400" kern="1200" err="1" smtClean="0"/>
            <a:t>eclaration</a:t>
          </a:r>
          <a:r>
            <a:rPr lang="en-US" sz="1400" kern="1200" smtClean="0"/>
            <a:t> 1979</a:t>
          </a:r>
          <a:endParaRPr lang="de-DE" sz="1400" kern="1200"/>
        </a:p>
      </dsp:txBody>
      <dsp:txXfrm>
        <a:off x="1947934" y="3251200"/>
        <a:ext cx="1095458" cy="2167466"/>
      </dsp:txXfrm>
    </dsp:sp>
    <dsp:sp modelId="{81207F11-0CB9-1243-B35E-329953985B38}">
      <dsp:nvSpPr>
        <dsp:cNvPr id="0" name=""/>
        <dsp:cNvSpPr/>
      </dsp:nvSpPr>
      <dsp:spPr>
        <a:xfrm>
          <a:off x="2224730" y="2438400"/>
          <a:ext cx="541866" cy="541866"/>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92B554D4-3BE8-D54B-97B5-59A921ACA93B}">
      <dsp:nvSpPr>
        <dsp:cNvPr id="0" name=""/>
        <dsp:cNvSpPr/>
      </dsp:nvSpPr>
      <dsp:spPr>
        <a:xfrm>
          <a:off x="3098166" y="0"/>
          <a:ext cx="1095458" cy="2167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b" anchorCtr="0">
          <a:noAutofit/>
        </a:bodyPr>
        <a:lstStyle/>
        <a:p>
          <a:pPr lvl="0" algn="ctr" defTabSz="622300">
            <a:lnSpc>
              <a:spcPct val="90000"/>
            </a:lnSpc>
            <a:spcBef>
              <a:spcPct val="0"/>
            </a:spcBef>
            <a:spcAft>
              <a:spcPct val="35000"/>
            </a:spcAft>
          </a:pPr>
          <a:r>
            <a:rPr lang="de-DE" sz="1400" kern="1200" err="1" smtClean="0"/>
            <a:t>Espoo</a:t>
          </a:r>
          <a:r>
            <a:rPr lang="de-DE" sz="1400" kern="1200" smtClean="0"/>
            <a:t> </a:t>
          </a:r>
          <a:r>
            <a:rPr lang="de-DE" sz="1400" kern="1200" err="1" smtClean="0"/>
            <a:t>Convention</a:t>
          </a:r>
          <a:r>
            <a:rPr lang="de-DE" sz="1400" kern="1200" smtClean="0"/>
            <a:t> 1991</a:t>
          </a:r>
          <a:endParaRPr lang="de-DE" sz="1400" kern="1200"/>
        </a:p>
      </dsp:txBody>
      <dsp:txXfrm>
        <a:off x="3098166" y="0"/>
        <a:ext cx="1095458" cy="2167466"/>
      </dsp:txXfrm>
    </dsp:sp>
    <dsp:sp modelId="{78D3A03F-D21D-374D-8E37-D8D93F1EF58B}">
      <dsp:nvSpPr>
        <dsp:cNvPr id="0" name=""/>
        <dsp:cNvSpPr/>
      </dsp:nvSpPr>
      <dsp:spPr>
        <a:xfrm>
          <a:off x="3374962" y="2438400"/>
          <a:ext cx="541866" cy="541866"/>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55209020-09F8-EB40-B17F-722842016552}">
      <dsp:nvSpPr>
        <dsp:cNvPr id="0" name=""/>
        <dsp:cNvSpPr/>
      </dsp:nvSpPr>
      <dsp:spPr>
        <a:xfrm>
          <a:off x="4248398" y="3251200"/>
          <a:ext cx="1095458" cy="2167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t" anchorCtr="0">
          <a:noAutofit/>
        </a:bodyPr>
        <a:lstStyle/>
        <a:p>
          <a:pPr lvl="0" algn="ctr" defTabSz="622300">
            <a:lnSpc>
              <a:spcPct val="90000"/>
            </a:lnSpc>
            <a:spcBef>
              <a:spcPct val="0"/>
            </a:spcBef>
            <a:spcAft>
              <a:spcPct val="35000"/>
            </a:spcAft>
          </a:pPr>
          <a:r>
            <a:rPr lang="de-DE" sz="1400" kern="1200" smtClean="0"/>
            <a:t>Rio </a:t>
          </a:r>
          <a:r>
            <a:rPr lang="de-DE" sz="1400" kern="1200" err="1" smtClean="0"/>
            <a:t>declaration</a:t>
          </a:r>
          <a:r>
            <a:rPr lang="de-DE" sz="1400" kern="1200" smtClean="0"/>
            <a:t> 1992</a:t>
          </a:r>
          <a:endParaRPr lang="de-DE" sz="1400" kern="1200"/>
        </a:p>
      </dsp:txBody>
      <dsp:txXfrm>
        <a:off x="4248398" y="3251200"/>
        <a:ext cx="1095458" cy="2167466"/>
      </dsp:txXfrm>
    </dsp:sp>
    <dsp:sp modelId="{149BE68A-E704-1748-9139-FFB96480DE3B}">
      <dsp:nvSpPr>
        <dsp:cNvPr id="0" name=""/>
        <dsp:cNvSpPr/>
      </dsp:nvSpPr>
      <dsp:spPr>
        <a:xfrm>
          <a:off x="4525194" y="2438400"/>
          <a:ext cx="541866" cy="541866"/>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6BEE4798-6C9C-DC41-87BF-05CD40B54645}">
      <dsp:nvSpPr>
        <dsp:cNvPr id="0" name=""/>
        <dsp:cNvSpPr/>
      </dsp:nvSpPr>
      <dsp:spPr>
        <a:xfrm>
          <a:off x="5398629" y="0"/>
          <a:ext cx="1095458" cy="2167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b" anchorCtr="0">
          <a:noAutofit/>
        </a:bodyPr>
        <a:lstStyle/>
        <a:p>
          <a:pPr lvl="0" algn="ctr" defTabSz="622300">
            <a:lnSpc>
              <a:spcPct val="90000"/>
            </a:lnSpc>
            <a:spcBef>
              <a:spcPct val="0"/>
            </a:spcBef>
            <a:spcAft>
              <a:spcPct val="35000"/>
            </a:spcAft>
          </a:pPr>
          <a:r>
            <a:rPr lang="de-DE" sz="1400" kern="1200" smtClean="0"/>
            <a:t>UNFCCC</a:t>
          </a:r>
        </a:p>
        <a:p>
          <a:pPr lvl="0" algn="ctr" defTabSz="622300">
            <a:lnSpc>
              <a:spcPct val="90000"/>
            </a:lnSpc>
            <a:spcBef>
              <a:spcPct val="0"/>
            </a:spcBef>
            <a:spcAft>
              <a:spcPct val="35000"/>
            </a:spcAft>
          </a:pPr>
          <a:r>
            <a:rPr lang="de-DE" sz="1400" kern="1200" smtClean="0"/>
            <a:t>1992</a:t>
          </a:r>
          <a:endParaRPr lang="de-DE" sz="1400" kern="1200"/>
        </a:p>
      </dsp:txBody>
      <dsp:txXfrm>
        <a:off x="5398629" y="0"/>
        <a:ext cx="1095458" cy="2167466"/>
      </dsp:txXfrm>
    </dsp:sp>
    <dsp:sp modelId="{062F7F0D-BE10-C747-8F51-EB13158CA6EE}">
      <dsp:nvSpPr>
        <dsp:cNvPr id="0" name=""/>
        <dsp:cNvSpPr/>
      </dsp:nvSpPr>
      <dsp:spPr>
        <a:xfrm>
          <a:off x="5675425" y="2438400"/>
          <a:ext cx="541866" cy="541866"/>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25F4D8F3-A1DC-2B41-8911-C34132780825}">
      <dsp:nvSpPr>
        <dsp:cNvPr id="0" name=""/>
        <dsp:cNvSpPr/>
      </dsp:nvSpPr>
      <dsp:spPr>
        <a:xfrm>
          <a:off x="6548861" y="3251200"/>
          <a:ext cx="1095458" cy="2167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t" anchorCtr="0">
          <a:noAutofit/>
        </a:bodyPr>
        <a:lstStyle/>
        <a:p>
          <a:pPr lvl="0" algn="ctr" defTabSz="622300">
            <a:lnSpc>
              <a:spcPct val="90000"/>
            </a:lnSpc>
            <a:spcBef>
              <a:spcPct val="0"/>
            </a:spcBef>
            <a:spcAft>
              <a:spcPct val="35000"/>
            </a:spcAft>
          </a:pPr>
          <a:r>
            <a:rPr lang="de-DE" sz="1400" kern="1200" err="1" smtClean="0"/>
            <a:t>Ksentini</a:t>
          </a:r>
          <a:r>
            <a:rPr lang="de-DE" sz="1400" kern="1200" smtClean="0"/>
            <a:t> </a:t>
          </a:r>
          <a:r>
            <a:rPr lang="de-DE" sz="1400" kern="1200" err="1" smtClean="0"/>
            <a:t>report</a:t>
          </a:r>
          <a:r>
            <a:rPr lang="de-DE" sz="1400" kern="1200" smtClean="0"/>
            <a:t> 1994</a:t>
          </a:r>
          <a:endParaRPr lang="de-DE" sz="1400" kern="1200"/>
        </a:p>
      </dsp:txBody>
      <dsp:txXfrm>
        <a:off x="6548861" y="3251200"/>
        <a:ext cx="1095458" cy="2167466"/>
      </dsp:txXfrm>
    </dsp:sp>
    <dsp:sp modelId="{BF2C54EE-8E66-F24E-8346-93DED1828B82}">
      <dsp:nvSpPr>
        <dsp:cNvPr id="0" name=""/>
        <dsp:cNvSpPr/>
      </dsp:nvSpPr>
      <dsp:spPr>
        <a:xfrm>
          <a:off x="6825657" y="2438400"/>
          <a:ext cx="541866" cy="541866"/>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99AA7C78-55A6-6B42-B7FA-A034C880D473}">
      <dsp:nvSpPr>
        <dsp:cNvPr id="0" name=""/>
        <dsp:cNvSpPr/>
      </dsp:nvSpPr>
      <dsp:spPr>
        <a:xfrm>
          <a:off x="7699092" y="0"/>
          <a:ext cx="1095458" cy="2167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b" anchorCtr="0">
          <a:noAutofit/>
        </a:bodyPr>
        <a:lstStyle/>
        <a:p>
          <a:pPr lvl="0" algn="ctr" defTabSz="622300">
            <a:lnSpc>
              <a:spcPct val="90000"/>
            </a:lnSpc>
            <a:spcBef>
              <a:spcPct val="0"/>
            </a:spcBef>
            <a:spcAft>
              <a:spcPct val="35000"/>
            </a:spcAft>
          </a:pPr>
          <a:r>
            <a:rPr lang="de-DE" sz="1400" kern="1200" err="1" smtClean="0"/>
            <a:t>Aarrhus</a:t>
          </a:r>
          <a:r>
            <a:rPr lang="de-DE" sz="1400" kern="1200" smtClean="0"/>
            <a:t> </a:t>
          </a:r>
          <a:r>
            <a:rPr lang="de-DE" sz="1400" kern="1200" err="1" smtClean="0"/>
            <a:t>convention</a:t>
          </a:r>
          <a:r>
            <a:rPr lang="de-DE" sz="1400" kern="1200" smtClean="0"/>
            <a:t> 1998</a:t>
          </a:r>
          <a:endParaRPr lang="de-DE" sz="1400" kern="1200"/>
        </a:p>
      </dsp:txBody>
      <dsp:txXfrm>
        <a:off x="7699092" y="0"/>
        <a:ext cx="1095458" cy="2167466"/>
      </dsp:txXfrm>
    </dsp:sp>
    <dsp:sp modelId="{8CC3289B-D201-1142-8BEC-5230E8FF2068}">
      <dsp:nvSpPr>
        <dsp:cNvPr id="0" name=""/>
        <dsp:cNvSpPr/>
      </dsp:nvSpPr>
      <dsp:spPr>
        <a:xfrm>
          <a:off x="7975888" y="2438400"/>
          <a:ext cx="541866" cy="541866"/>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B8AA89-97B6-4C4E-A129-9FA95DE9EBAA}">
      <dsp:nvSpPr>
        <dsp:cNvPr id="0" name=""/>
        <dsp:cNvSpPr/>
      </dsp:nvSpPr>
      <dsp:spPr>
        <a:xfrm>
          <a:off x="0" y="1625600"/>
          <a:ext cx="9775596" cy="2167466"/>
        </a:xfrm>
        <a:prstGeom prst="notched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31949388-39FE-434E-B204-7F6BC66D2373}">
      <dsp:nvSpPr>
        <dsp:cNvPr id="0" name=""/>
        <dsp:cNvSpPr/>
      </dsp:nvSpPr>
      <dsp:spPr>
        <a:xfrm>
          <a:off x="3484" y="0"/>
          <a:ext cx="1889677" cy="2167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b" anchorCtr="0">
          <a:noAutofit/>
        </a:bodyPr>
        <a:lstStyle/>
        <a:p>
          <a:pPr lvl="0" algn="ctr" defTabSz="622300">
            <a:lnSpc>
              <a:spcPct val="90000"/>
            </a:lnSpc>
            <a:spcBef>
              <a:spcPct val="0"/>
            </a:spcBef>
            <a:spcAft>
              <a:spcPct val="35000"/>
            </a:spcAft>
          </a:pPr>
          <a:r>
            <a:rPr lang="de-DE" sz="1400" kern="1200" smtClean="0"/>
            <a:t>Rachael Carson </a:t>
          </a:r>
        </a:p>
        <a:p>
          <a:pPr lvl="0" algn="ctr" defTabSz="622300">
            <a:lnSpc>
              <a:spcPct val="90000"/>
            </a:lnSpc>
            <a:spcBef>
              <a:spcPct val="0"/>
            </a:spcBef>
            <a:spcAft>
              <a:spcPct val="35000"/>
            </a:spcAft>
          </a:pPr>
          <a:r>
            <a:rPr lang="de-DE" sz="1400" kern="1200" smtClean="0"/>
            <a:t>Silent spring</a:t>
          </a:r>
        </a:p>
        <a:p>
          <a:pPr lvl="0" algn="ctr" defTabSz="622300">
            <a:lnSpc>
              <a:spcPct val="90000"/>
            </a:lnSpc>
            <a:spcBef>
              <a:spcPct val="0"/>
            </a:spcBef>
            <a:spcAft>
              <a:spcPct val="35000"/>
            </a:spcAft>
          </a:pPr>
          <a:r>
            <a:rPr lang="de-DE" sz="1400" kern="1200" smtClean="0"/>
            <a:t>1969</a:t>
          </a:r>
          <a:endParaRPr lang="de-DE" sz="1400" kern="1200"/>
        </a:p>
      </dsp:txBody>
      <dsp:txXfrm>
        <a:off x="3484" y="0"/>
        <a:ext cx="1889677" cy="2167466"/>
      </dsp:txXfrm>
    </dsp:sp>
    <dsp:sp modelId="{D8C6F0DD-961F-764B-A956-404B9C06B4F3}">
      <dsp:nvSpPr>
        <dsp:cNvPr id="0" name=""/>
        <dsp:cNvSpPr/>
      </dsp:nvSpPr>
      <dsp:spPr>
        <a:xfrm>
          <a:off x="677390" y="2438400"/>
          <a:ext cx="541866" cy="541866"/>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FAC3483B-895B-9344-9725-F2772AB507FE}">
      <dsp:nvSpPr>
        <dsp:cNvPr id="0" name=""/>
        <dsp:cNvSpPr/>
      </dsp:nvSpPr>
      <dsp:spPr>
        <a:xfrm>
          <a:off x="1947934" y="3251200"/>
          <a:ext cx="1095458" cy="2167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t" anchorCtr="0">
          <a:noAutofit/>
        </a:bodyPr>
        <a:lstStyle/>
        <a:p>
          <a:pPr lvl="0" algn="ctr" defTabSz="622300">
            <a:lnSpc>
              <a:spcPct val="90000"/>
            </a:lnSpc>
            <a:spcBef>
              <a:spcPct val="0"/>
            </a:spcBef>
            <a:spcAft>
              <a:spcPct val="35000"/>
            </a:spcAft>
          </a:pPr>
          <a:r>
            <a:rPr lang="de-DE" sz="1400" kern="1200" smtClean="0"/>
            <a:t>Stockholm </a:t>
          </a:r>
          <a:r>
            <a:rPr lang="de-CH" sz="1400" kern="1200" smtClean="0"/>
            <a:t>d</a:t>
          </a:r>
          <a:r>
            <a:rPr lang="en-US" sz="1400" kern="1200" err="1" smtClean="0"/>
            <a:t>eclaration</a:t>
          </a:r>
          <a:r>
            <a:rPr lang="en-US" sz="1400" kern="1200" smtClean="0"/>
            <a:t> 1979</a:t>
          </a:r>
          <a:endParaRPr lang="de-DE" sz="1400" kern="1200"/>
        </a:p>
      </dsp:txBody>
      <dsp:txXfrm>
        <a:off x="1947934" y="3251200"/>
        <a:ext cx="1095458" cy="2167466"/>
      </dsp:txXfrm>
    </dsp:sp>
    <dsp:sp modelId="{81207F11-0CB9-1243-B35E-329953985B38}">
      <dsp:nvSpPr>
        <dsp:cNvPr id="0" name=""/>
        <dsp:cNvSpPr/>
      </dsp:nvSpPr>
      <dsp:spPr>
        <a:xfrm>
          <a:off x="2224730" y="2438400"/>
          <a:ext cx="541866" cy="541866"/>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92B554D4-3BE8-D54B-97B5-59A921ACA93B}">
      <dsp:nvSpPr>
        <dsp:cNvPr id="0" name=""/>
        <dsp:cNvSpPr/>
      </dsp:nvSpPr>
      <dsp:spPr>
        <a:xfrm>
          <a:off x="3098166" y="0"/>
          <a:ext cx="1095458" cy="2167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b" anchorCtr="0">
          <a:noAutofit/>
        </a:bodyPr>
        <a:lstStyle/>
        <a:p>
          <a:pPr lvl="0" algn="ctr" defTabSz="622300">
            <a:lnSpc>
              <a:spcPct val="90000"/>
            </a:lnSpc>
            <a:spcBef>
              <a:spcPct val="0"/>
            </a:spcBef>
            <a:spcAft>
              <a:spcPct val="35000"/>
            </a:spcAft>
          </a:pPr>
          <a:r>
            <a:rPr lang="de-DE" sz="1400" kern="1200" err="1" smtClean="0"/>
            <a:t>Espoo</a:t>
          </a:r>
          <a:r>
            <a:rPr lang="de-DE" sz="1400" kern="1200" smtClean="0"/>
            <a:t> </a:t>
          </a:r>
          <a:r>
            <a:rPr lang="de-DE" sz="1400" kern="1200" err="1" smtClean="0"/>
            <a:t>Convention</a:t>
          </a:r>
          <a:r>
            <a:rPr lang="de-DE" sz="1400" kern="1200" smtClean="0"/>
            <a:t> 1991</a:t>
          </a:r>
          <a:endParaRPr lang="de-DE" sz="1400" kern="1200"/>
        </a:p>
      </dsp:txBody>
      <dsp:txXfrm>
        <a:off x="3098166" y="0"/>
        <a:ext cx="1095458" cy="2167466"/>
      </dsp:txXfrm>
    </dsp:sp>
    <dsp:sp modelId="{78D3A03F-D21D-374D-8E37-D8D93F1EF58B}">
      <dsp:nvSpPr>
        <dsp:cNvPr id="0" name=""/>
        <dsp:cNvSpPr/>
      </dsp:nvSpPr>
      <dsp:spPr>
        <a:xfrm>
          <a:off x="3374962" y="2438400"/>
          <a:ext cx="541866" cy="541866"/>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55209020-09F8-EB40-B17F-722842016552}">
      <dsp:nvSpPr>
        <dsp:cNvPr id="0" name=""/>
        <dsp:cNvSpPr/>
      </dsp:nvSpPr>
      <dsp:spPr>
        <a:xfrm>
          <a:off x="4248398" y="3251200"/>
          <a:ext cx="1095458" cy="2167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t" anchorCtr="0">
          <a:noAutofit/>
        </a:bodyPr>
        <a:lstStyle/>
        <a:p>
          <a:pPr lvl="0" algn="ctr" defTabSz="622300">
            <a:lnSpc>
              <a:spcPct val="90000"/>
            </a:lnSpc>
            <a:spcBef>
              <a:spcPct val="0"/>
            </a:spcBef>
            <a:spcAft>
              <a:spcPct val="35000"/>
            </a:spcAft>
          </a:pPr>
          <a:r>
            <a:rPr lang="de-DE" sz="1400" kern="1200" smtClean="0"/>
            <a:t>Rio </a:t>
          </a:r>
          <a:r>
            <a:rPr lang="de-DE" sz="1400" kern="1200" err="1" smtClean="0"/>
            <a:t>declaration</a:t>
          </a:r>
          <a:r>
            <a:rPr lang="de-DE" sz="1400" kern="1200" smtClean="0"/>
            <a:t> 1992</a:t>
          </a:r>
          <a:endParaRPr lang="de-DE" sz="1400" kern="1200"/>
        </a:p>
      </dsp:txBody>
      <dsp:txXfrm>
        <a:off x="4248398" y="3251200"/>
        <a:ext cx="1095458" cy="2167466"/>
      </dsp:txXfrm>
    </dsp:sp>
    <dsp:sp modelId="{149BE68A-E704-1748-9139-FFB96480DE3B}">
      <dsp:nvSpPr>
        <dsp:cNvPr id="0" name=""/>
        <dsp:cNvSpPr/>
      </dsp:nvSpPr>
      <dsp:spPr>
        <a:xfrm>
          <a:off x="4525194" y="2438400"/>
          <a:ext cx="541866" cy="541866"/>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6BEE4798-6C9C-DC41-87BF-05CD40B54645}">
      <dsp:nvSpPr>
        <dsp:cNvPr id="0" name=""/>
        <dsp:cNvSpPr/>
      </dsp:nvSpPr>
      <dsp:spPr>
        <a:xfrm>
          <a:off x="5398629" y="0"/>
          <a:ext cx="1095458" cy="2167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b" anchorCtr="0">
          <a:noAutofit/>
        </a:bodyPr>
        <a:lstStyle/>
        <a:p>
          <a:pPr lvl="0" algn="ctr" defTabSz="622300">
            <a:lnSpc>
              <a:spcPct val="90000"/>
            </a:lnSpc>
            <a:spcBef>
              <a:spcPct val="0"/>
            </a:spcBef>
            <a:spcAft>
              <a:spcPct val="35000"/>
            </a:spcAft>
          </a:pPr>
          <a:r>
            <a:rPr lang="de-DE" sz="1400" kern="1200" smtClean="0"/>
            <a:t>UNFCCC</a:t>
          </a:r>
        </a:p>
        <a:p>
          <a:pPr lvl="0" algn="ctr" defTabSz="622300">
            <a:lnSpc>
              <a:spcPct val="90000"/>
            </a:lnSpc>
            <a:spcBef>
              <a:spcPct val="0"/>
            </a:spcBef>
            <a:spcAft>
              <a:spcPct val="35000"/>
            </a:spcAft>
          </a:pPr>
          <a:r>
            <a:rPr lang="de-DE" sz="1400" kern="1200" smtClean="0"/>
            <a:t>1992</a:t>
          </a:r>
          <a:endParaRPr lang="de-DE" sz="1400" kern="1200"/>
        </a:p>
      </dsp:txBody>
      <dsp:txXfrm>
        <a:off x="5398629" y="0"/>
        <a:ext cx="1095458" cy="2167466"/>
      </dsp:txXfrm>
    </dsp:sp>
    <dsp:sp modelId="{062F7F0D-BE10-C747-8F51-EB13158CA6EE}">
      <dsp:nvSpPr>
        <dsp:cNvPr id="0" name=""/>
        <dsp:cNvSpPr/>
      </dsp:nvSpPr>
      <dsp:spPr>
        <a:xfrm>
          <a:off x="5675425" y="2438400"/>
          <a:ext cx="541866" cy="541866"/>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25F4D8F3-A1DC-2B41-8911-C34132780825}">
      <dsp:nvSpPr>
        <dsp:cNvPr id="0" name=""/>
        <dsp:cNvSpPr/>
      </dsp:nvSpPr>
      <dsp:spPr>
        <a:xfrm>
          <a:off x="6548861" y="3251200"/>
          <a:ext cx="1095458" cy="2167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t" anchorCtr="0">
          <a:noAutofit/>
        </a:bodyPr>
        <a:lstStyle/>
        <a:p>
          <a:pPr lvl="0" algn="ctr" defTabSz="622300">
            <a:lnSpc>
              <a:spcPct val="90000"/>
            </a:lnSpc>
            <a:spcBef>
              <a:spcPct val="0"/>
            </a:spcBef>
            <a:spcAft>
              <a:spcPct val="35000"/>
            </a:spcAft>
          </a:pPr>
          <a:r>
            <a:rPr lang="de-DE" sz="1400" kern="1200" err="1" smtClean="0"/>
            <a:t>Ksentini</a:t>
          </a:r>
          <a:r>
            <a:rPr lang="de-DE" sz="1400" kern="1200" smtClean="0"/>
            <a:t> </a:t>
          </a:r>
          <a:r>
            <a:rPr lang="de-DE" sz="1400" kern="1200" err="1" smtClean="0"/>
            <a:t>report</a:t>
          </a:r>
          <a:r>
            <a:rPr lang="de-DE" sz="1400" kern="1200" smtClean="0"/>
            <a:t> 1994</a:t>
          </a:r>
          <a:endParaRPr lang="de-DE" sz="1400" kern="1200"/>
        </a:p>
      </dsp:txBody>
      <dsp:txXfrm>
        <a:off x="6548861" y="3251200"/>
        <a:ext cx="1095458" cy="2167466"/>
      </dsp:txXfrm>
    </dsp:sp>
    <dsp:sp modelId="{BF2C54EE-8E66-F24E-8346-93DED1828B82}">
      <dsp:nvSpPr>
        <dsp:cNvPr id="0" name=""/>
        <dsp:cNvSpPr/>
      </dsp:nvSpPr>
      <dsp:spPr>
        <a:xfrm>
          <a:off x="6825657" y="2438400"/>
          <a:ext cx="541866" cy="541866"/>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99AA7C78-55A6-6B42-B7FA-A034C880D473}">
      <dsp:nvSpPr>
        <dsp:cNvPr id="0" name=""/>
        <dsp:cNvSpPr/>
      </dsp:nvSpPr>
      <dsp:spPr>
        <a:xfrm>
          <a:off x="7699092" y="0"/>
          <a:ext cx="1095458" cy="2167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b" anchorCtr="0">
          <a:noAutofit/>
        </a:bodyPr>
        <a:lstStyle/>
        <a:p>
          <a:pPr lvl="0" algn="ctr" defTabSz="622300">
            <a:lnSpc>
              <a:spcPct val="90000"/>
            </a:lnSpc>
            <a:spcBef>
              <a:spcPct val="0"/>
            </a:spcBef>
            <a:spcAft>
              <a:spcPct val="35000"/>
            </a:spcAft>
          </a:pPr>
          <a:r>
            <a:rPr lang="de-DE" sz="1400" kern="1200" err="1" smtClean="0"/>
            <a:t>Aarrhus</a:t>
          </a:r>
          <a:r>
            <a:rPr lang="de-DE" sz="1400" kern="1200" smtClean="0"/>
            <a:t> </a:t>
          </a:r>
          <a:r>
            <a:rPr lang="de-DE" sz="1400" kern="1200" err="1" smtClean="0"/>
            <a:t>convention</a:t>
          </a:r>
          <a:r>
            <a:rPr lang="de-DE" sz="1400" kern="1200" smtClean="0"/>
            <a:t> 1998</a:t>
          </a:r>
          <a:endParaRPr lang="de-DE" sz="1400" kern="1200"/>
        </a:p>
      </dsp:txBody>
      <dsp:txXfrm>
        <a:off x="7699092" y="0"/>
        <a:ext cx="1095458" cy="2167466"/>
      </dsp:txXfrm>
    </dsp:sp>
    <dsp:sp modelId="{8CC3289B-D201-1142-8BEC-5230E8FF2068}">
      <dsp:nvSpPr>
        <dsp:cNvPr id="0" name=""/>
        <dsp:cNvSpPr/>
      </dsp:nvSpPr>
      <dsp:spPr>
        <a:xfrm>
          <a:off x="7975888" y="2438400"/>
          <a:ext cx="541866" cy="541866"/>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B8AA89-97B6-4C4E-A129-9FA95DE9EBAA}">
      <dsp:nvSpPr>
        <dsp:cNvPr id="0" name=""/>
        <dsp:cNvSpPr/>
      </dsp:nvSpPr>
      <dsp:spPr>
        <a:xfrm>
          <a:off x="0" y="1625600"/>
          <a:ext cx="9775596" cy="2167466"/>
        </a:xfrm>
        <a:prstGeom prst="notched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31949388-39FE-434E-B204-7F6BC66D2373}">
      <dsp:nvSpPr>
        <dsp:cNvPr id="0" name=""/>
        <dsp:cNvSpPr/>
      </dsp:nvSpPr>
      <dsp:spPr>
        <a:xfrm>
          <a:off x="3484" y="0"/>
          <a:ext cx="1889677" cy="2167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b" anchorCtr="0">
          <a:noAutofit/>
        </a:bodyPr>
        <a:lstStyle/>
        <a:p>
          <a:pPr lvl="0" algn="ctr" defTabSz="622300">
            <a:lnSpc>
              <a:spcPct val="90000"/>
            </a:lnSpc>
            <a:spcBef>
              <a:spcPct val="0"/>
            </a:spcBef>
            <a:spcAft>
              <a:spcPct val="35000"/>
            </a:spcAft>
          </a:pPr>
          <a:r>
            <a:rPr lang="de-DE" sz="1400" kern="1200" smtClean="0"/>
            <a:t>Rachael Carson </a:t>
          </a:r>
        </a:p>
        <a:p>
          <a:pPr lvl="0" algn="ctr" defTabSz="622300">
            <a:lnSpc>
              <a:spcPct val="90000"/>
            </a:lnSpc>
            <a:spcBef>
              <a:spcPct val="0"/>
            </a:spcBef>
            <a:spcAft>
              <a:spcPct val="35000"/>
            </a:spcAft>
          </a:pPr>
          <a:r>
            <a:rPr lang="de-DE" sz="1400" kern="1200" smtClean="0"/>
            <a:t>Silent spring</a:t>
          </a:r>
        </a:p>
        <a:p>
          <a:pPr lvl="0" algn="ctr" defTabSz="622300">
            <a:lnSpc>
              <a:spcPct val="90000"/>
            </a:lnSpc>
            <a:spcBef>
              <a:spcPct val="0"/>
            </a:spcBef>
            <a:spcAft>
              <a:spcPct val="35000"/>
            </a:spcAft>
          </a:pPr>
          <a:r>
            <a:rPr lang="de-DE" sz="1400" kern="1200" smtClean="0"/>
            <a:t>1969</a:t>
          </a:r>
          <a:endParaRPr lang="de-DE" sz="1400" kern="1200"/>
        </a:p>
      </dsp:txBody>
      <dsp:txXfrm>
        <a:off x="3484" y="0"/>
        <a:ext cx="1889677" cy="2167466"/>
      </dsp:txXfrm>
    </dsp:sp>
    <dsp:sp modelId="{D8C6F0DD-961F-764B-A956-404B9C06B4F3}">
      <dsp:nvSpPr>
        <dsp:cNvPr id="0" name=""/>
        <dsp:cNvSpPr/>
      </dsp:nvSpPr>
      <dsp:spPr>
        <a:xfrm>
          <a:off x="677390" y="2438400"/>
          <a:ext cx="541866" cy="541866"/>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FAC3483B-895B-9344-9725-F2772AB507FE}">
      <dsp:nvSpPr>
        <dsp:cNvPr id="0" name=""/>
        <dsp:cNvSpPr/>
      </dsp:nvSpPr>
      <dsp:spPr>
        <a:xfrm>
          <a:off x="1947934" y="3251200"/>
          <a:ext cx="1095458" cy="2167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t" anchorCtr="0">
          <a:noAutofit/>
        </a:bodyPr>
        <a:lstStyle/>
        <a:p>
          <a:pPr lvl="0" algn="ctr" defTabSz="622300">
            <a:lnSpc>
              <a:spcPct val="90000"/>
            </a:lnSpc>
            <a:spcBef>
              <a:spcPct val="0"/>
            </a:spcBef>
            <a:spcAft>
              <a:spcPct val="35000"/>
            </a:spcAft>
          </a:pPr>
          <a:r>
            <a:rPr lang="de-DE" sz="1400" kern="1200" smtClean="0"/>
            <a:t>Stockholm </a:t>
          </a:r>
          <a:r>
            <a:rPr lang="de-CH" sz="1400" kern="1200" smtClean="0"/>
            <a:t>d</a:t>
          </a:r>
          <a:r>
            <a:rPr lang="en-US" sz="1400" kern="1200" err="1" smtClean="0"/>
            <a:t>eclaration</a:t>
          </a:r>
          <a:r>
            <a:rPr lang="en-US" sz="1400" kern="1200" smtClean="0"/>
            <a:t> 1979</a:t>
          </a:r>
          <a:endParaRPr lang="de-DE" sz="1400" kern="1200"/>
        </a:p>
      </dsp:txBody>
      <dsp:txXfrm>
        <a:off x="1947934" y="3251200"/>
        <a:ext cx="1095458" cy="2167466"/>
      </dsp:txXfrm>
    </dsp:sp>
    <dsp:sp modelId="{81207F11-0CB9-1243-B35E-329953985B38}">
      <dsp:nvSpPr>
        <dsp:cNvPr id="0" name=""/>
        <dsp:cNvSpPr/>
      </dsp:nvSpPr>
      <dsp:spPr>
        <a:xfrm>
          <a:off x="2224730" y="2438400"/>
          <a:ext cx="541866" cy="541866"/>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92B554D4-3BE8-D54B-97B5-59A921ACA93B}">
      <dsp:nvSpPr>
        <dsp:cNvPr id="0" name=""/>
        <dsp:cNvSpPr/>
      </dsp:nvSpPr>
      <dsp:spPr>
        <a:xfrm>
          <a:off x="3098166" y="0"/>
          <a:ext cx="1095458" cy="2167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b" anchorCtr="0">
          <a:noAutofit/>
        </a:bodyPr>
        <a:lstStyle/>
        <a:p>
          <a:pPr lvl="0" algn="ctr" defTabSz="622300">
            <a:lnSpc>
              <a:spcPct val="90000"/>
            </a:lnSpc>
            <a:spcBef>
              <a:spcPct val="0"/>
            </a:spcBef>
            <a:spcAft>
              <a:spcPct val="35000"/>
            </a:spcAft>
          </a:pPr>
          <a:r>
            <a:rPr lang="de-DE" sz="1400" kern="1200" err="1" smtClean="0"/>
            <a:t>Espoo</a:t>
          </a:r>
          <a:r>
            <a:rPr lang="de-DE" sz="1400" kern="1200" smtClean="0"/>
            <a:t> </a:t>
          </a:r>
          <a:r>
            <a:rPr lang="de-DE" sz="1400" kern="1200" err="1" smtClean="0"/>
            <a:t>Convention</a:t>
          </a:r>
          <a:r>
            <a:rPr lang="de-DE" sz="1400" kern="1200" smtClean="0"/>
            <a:t> 1991</a:t>
          </a:r>
          <a:endParaRPr lang="de-DE" sz="1400" kern="1200"/>
        </a:p>
      </dsp:txBody>
      <dsp:txXfrm>
        <a:off x="3098166" y="0"/>
        <a:ext cx="1095458" cy="2167466"/>
      </dsp:txXfrm>
    </dsp:sp>
    <dsp:sp modelId="{78D3A03F-D21D-374D-8E37-D8D93F1EF58B}">
      <dsp:nvSpPr>
        <dsp:cNvPr id="0" name=""/>
        <dsp:cNvSpPr/>
      </dsp:nvSpPr>
      <dsp:spPr>
        <a:xfrm>
          <a:off x="3374962" y="2438400"/>
          <a:ext cx="541866" cy="541866"/>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55209020-09F8-EB40-B17F-722842016552}">
      <dsp:nvSpPr>
        <dsp:cNvPr id="0" name=""/>
        <dsp:cNvSpPr/>
      </dsp:nvSpPr>
      <dsp:spPr>
        <a:xfrm>
          <a:off x="4248398" y="3251200"/>
          <a:ext cx="1095458" cy="2167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t" anchorCtr="0">
          <a:noAutofit/>
        </a:bodyPr>
        <a:lstStyle/>
        <a:p>
          <a:pPr lvl="0" algn="ctr" defTabSz="622300">
            <a:lnSpc>
              <a:spcPct val="90000"/>
            </a:lnSpc>
            <a:spcBef>
              <a:spcPct val="0"/>
            </a:spcBef>
            <a:spcAft>
              <a:spcPct val="35000"/>
            </a:spcAft>
          </a:pPr>
          <a:r>
            <a:rPr lang="de-DE" sz="1400" kern="1200" smtClean="0"/>
            <a:t>Rio </a:t>
          </a:r>
          <a:r>
            <a:rPr lang="de-DE" sz="1400" kern="1200" err="1" smtClean="0"/>
            <a:t>declaration</a:t>
          </a:r>
          <a:r>
            <a:rPr lang="de-DE" sz="1400" kern="1200" smtClean="0"/>
            <a:t> 1992</a:t>
          </a:r>
          <a:endParaRPr lang="de-DE" sz="1400" kern="1200"/>
        </a:p>
      </dsp:txBody>
      <dsp:txXfrm>
        <a:off x="4248398" y="3251200"/>
        <a:ext cx="1095458" cy="2167466"/>
      </dsp:txXfrm>
    </dsp:sp>
    <dsp:sp modelId="{149BE68A-E704-1748-9139-FFB96480DE3B}">
      <dsp:nvSpPr>
        <dsp:cNvPr id="0" name=""/>
        <dsp:cNvSpPr/>
      </dsp:nvSpPr>
      <dsp:spPr>
        <a:xfrm>
          <a:off x="4525194" y="2438400"/>
          <a:ext cx="541866" cy="541866"/>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6BEE4798-6C9C-DC41-87BF-05CD40B54645}">
      <dsp:nvSpPr>
        <dsp:cNvPr id="0" name=""/>
        <dsp:cNvSpPr/>
      </dsp:nvSpPr>
      <dsp:spPr>
        <a:xfrm>
          <a:off x="5398629" y="0"/>
          <a:ext cx="1095458" cy="2167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b" anchorCtr="0">
          <a:noAutofit/>
        </a:bodyPr>
        <a:lstStyle/>
        <a:p>
          <a:pPr lvl="0" algn="ctr" defTabSz="622300">
            <a:lnSpc>
              <a:spcPct val="90000"/>
            </a:lnSpc>
            <a:spcBef>
              <a:spcPct val="0"/>
            </a:spcBef>
            <a:spcAft>
              <a:spcPct val="35000"/>
            </a:spcAft>
          </a:pPr>
          <a:r>
            <a:rPr lang="de-DE" sz="1400" kern="1200" smtClean="0"/>
            <a:t>UNFCCC</a:t>
          </a:r>
        </a:p>
        <a:p>
          <a:pPr lvl="0" algn="ctr" defTabSz="622300">
            <a:lnSpc>
              <a:spcPct val="90000"/>
            </a:lnSpc>
            <a:spcBef>
              <a:spcPct val="0"/>
            </a:spcBef>
            <a:spcAft>
              <a:spcPct val="35000"/>
            </a:spcAft>
          </a:pPr>
          <a:r>
            <a:rPr lang="de-DE" sz="1400" kern="1200" smtClean="0"/>
            <a:t>1992</a:t>
          </a:r>
          <a:endParaRPr lang="de-DE" sz="1400" kern="1200"/>
        </a:p>
      </dsp:txBody>
      <dsp:txXfrm>
        <a:off x="5398629" y="0"/>
        <a:ext cx="1095458" cy="2167466"/>
      </dsp:txXfrm>
    </dsp:sp>
    <dsp:sp modelId="{062F7F0D-BE10-C747-8F51-EB13158CA6EE}">
      <dsp:nvSpPr>
        <dsp:cNvPr id="0" name=""/>
        <dsp:cNvSpPr/>
      </dsp:nvSpPr>
      <dsp:spPr>
        <a:xfrm>
          <a:off x="5675425" y="2438400"/>
          <a:ext cx="541866" cy="541866"/>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25F4D8F3-A1DC-2B41-8911-C34132780825}">
      <dsp:nvSpPr>
        <dsp:cNvPr id="0" name=""/>
        <dsp:cNvSpPr/>
      </dsp:nvSpPr>
      <dsp:spPr>
        <a:xfrm>
          <a:off x="6548861" y="3251200"/>
          <a:ext cx="1095458" cy="2167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t" anchorCtr="0">
          <a:noAutofit/>
        </a:bodyPr>
        <a:lstStyle/>
        <a:p>
          <a:pPr lvl="0" algn="ctr" defTabSz="622300">
            <a:lnSpc>
              <a:spcPct val="90000"/>
            </a:lnSpc>
            <a:spcBef>
              <a:spcPct val="0"/>
            </a:spcBef>
            <a:spcAft>
              <a:spcPct val="35000"/>
            </a:spcAft>
          </a:pPr>
          <a:r>
            <a:rPr lang="de-DE" sz="1400" kern="1200" err="1" smtClean="0"/>
            <a:t>Ksentini</a:t>
          </a:r>
          <a:r>
            <a:rPr lang="de-DE" sz="1400" kern="1200" smtClean="0"/>
            <a:t> </a:t>
          </a:r>
          <a:r>
            <a:rPr lang="de-DE" sz="1400" kern="1200" err="1" smtClean="0"/>
            <a:t>report</a:t>
          </a:r>
          <a:r>
            <a:rPr lang="de-DE" sz="1400" kern="1200" smtClean="0"/>
            <a:t> 1994</a:t>
          </a:r>
          <a:endParaRPr lang="de-DE" sz="1400" kern="1200"/>
        </a:p>
      </dsp:txBody>
      <dsp:txXfrm>
        <a:off x="6548861" y="3251200"/>
        <a:ext cx="1095458" cy="2167466"/>
      </dsp:txXfrm>
    </dsp:sp>
    <dsp:sp modelId="{BF2C54EE-8E66-F24E-8346-93DED1828B82}">
      <dsp:nvSpPr>
        <dsp:cNvPr id="0" name=""/>
        <dsp:cNvSpPr/>
      </dsp:nvSpPr>
      <dsp:spPr>
        <a:xfrm>
          <a:off x="6825657" y="2438400"/>
          <a:ext cx="541866" cy="541866"/>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99AA7C78-55A6-6B42-B7FA-A034C880D473}">
      <dsp:nvSpPr>
        <dsp:cNvPr id="0" name=""/>
        <dsp:cNvSpPr/>
      </dsp:nvSpPr>
      <dsp:spPr>
        <a:xfrm>
          <a:off x="7699092" y="0"/>
          <a:ext cx="1095458" cy="2167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b" anchorCtr="0">
          <a:noAutofit/>
        </a:bodyPr>
        <a:lstStyle/>
        <a:p>
          <a:pPr lvl="0" algn="ctr" defTabSz="622300">
            <a:lnSpc>
              <a:spcPct val="90000"/>
            </a:lnSpc>
            <a:spcBef>
              <a:spcPct val="0"/>
            </a:spcBef>
            <a:spcAft>
              <a:spcPct val="35000"/>
            </a:spcAft>
          </a:pPr>
          <a:r>
            <a:rPr lang="de-DE" sz="1400" kern="1200" err="1" smtClean="0"/>
            <a:t>Aarrhus</a:t>
          </a:r>
          <a:r>
            <a:rPr lang="de-DE" sz="1400" kern="1200" smtClean="0"/>
            <a:t> </a:t>
          </a:r>
          <a:r>
            <a:rPr lang="de-DE" sz="1400" kern="1200" err="1" smtClean="0"/>
            <a:t>convention</a:t>
          </a:r>
          <a:r>
            <a:rPr lang="de-DE" sz="1400" kern="1200" smtClean="0"/>
            <a:t> 1998</a:t>
          </a:r>
          <a:endParaRPr lang="de-DE" sz="1400" kern="1200"/>
        </a:p>
      </dsp:txBody>
      <dsp:txXfrm>
        <a:off x="7699092" y="0"/>
        <a:ext cx="1095458" cy="2167466"/>
      </dsp:txXfrm>
    </dsp:sp>
    <dsp:sp modelId="{8CC3289B-D201-1142-8BEC-5230E8FF2068}">
      <dsp:nvSpPr>
        <dsp:cNvPr id="0" name=""/>
        <dsp:cNvSpPr/>
      </dsp:nvSpPr>
      <dsp:spPr>
        <a:xfrm>
          <a:off x="7975888" y="2438400"/>
          <a:ext cx="541866" cy="541866"/>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B8AA89-97B6-4C4E-A129-9FA95DE9EBAA}">
      <dsp:nvSpPr>
        <dsp:cNvPr id="0" name=""/>
        <dsp:cNvSpPr/>
      </dsp:nvSpPr>
      <dsp:spPr>
        <a:xfrm>
          <a:off x="0" y="1625600"/>
          <a:ext cx="9775596" cy="2167466"/>
        </a:xfrm>
        <a:prstGeom prst="notched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31949388-39FE-434E-B204-7F6BC66D2373}">
      <dsp:nvSpPr>
        <dsp:cNvPr id="0" name=""/>
        <dsp:cNvSpPr/>
      </dsp:nvSpPr>
      <dsp:spPr>
        <a:xfrm>
          <a:off x="3484" y="0"/>
          <a:ext cx="1889677" cy="2167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b" anchorCtr="0">
          <a:noAutofit/>
        </a:bodyPr>
        <a:lstStyle/>
        <a:p>
          <a:pPr lvl="0" algn="ctr" defTabSz="622300">
            <a:lnSpc>
              <a:spcPct val="90000"/>
            </a:lnSpc>
            <a:spcBef>
              <a:spcPct val="0"/>
            </a:spcBef>
            <a:spcAft>
              <a:spcPct val="35000"/>
            </a:spcAft>
          </a:pPr>
          <a:r>
            <a:rPr lang="de-DE" sz="1400" kern="1200" smtClean="0"/>
            <a:t>Rachael Carson </a:t>
          </a:r>
        </a:p>
        <a:p>
          <a:pPr lvl="0" algn="ctr" defTabSz="622300">
            <a:lnSpc>
              <a:spcPct val="90000"/>
            </a:lnSpc>
            <a:spcBef>
              <a:spcPct val="0"/>
            </a:spcBef>
            <a:spcAft>
              <a:spcPct val="35000"/>
            </a:spcAft>
          </a:pPr>
          <a:r>
            <a:rPr lang="de-DE" sz="1400" kern="1200" smtClean="0"/>
            <a:t>Silent spring</a:t>
          </a:r>
        </a:p>
        <a:p>
          <a:pPr lvl="0" algn="ctr" defTabSz="622300">
            <a:lnSpc>
              <a:spcPct val="90000"/>
            </a:lnSpc>
            <a:spcBef>
              <a:spcPct val="0"/>
            </a:spcBef>
            <a:spcAft>
              <a:spcPct val="35000"/>
            </a:spcAft>
          </a:pPr>
          <a:r>
            <a:rPr lang="de-DE" sz="1400" kern="1200" smtClean="0"/>
            <a:t>1969</a:t>
          </a:r>
          <a:endParaRPr lang="de-DE" sz="1400" kern="1200"/>
        </a:p>
      </dsp:txBody>
      <dsp:txXfrm>
        <a:off x="3484" y="0"/>
        <a:ext cx="1889677" cy="2167466"/>
      </dsp:txXfrm>
    </dsp:sp>
    <dsp:sp modelId="{D8C6F0DD-961F-764B-A956-404B9C06B4F3}">
      <dsp:nvSpPr>
        <dsp:cNvPr id="0" name=""/>
        <dsp:cNvSpPr/>
      </dsp:nvSpPr>
      <dsp:spPr>
        <a:xfrm>
          <a:off x="677390" y="2438400"/>
          <a:ext cx="541866" cy="541866"/>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FAC3483B-895B-9344-9725-F2772AB507FE}">
      <dsp:nvSpPr>
        <dsp:cNvPr id="0" name=""/>
        <dsp:cNvSpPr/>
      </dsp:nvSpPr>
      <dsp:spPr>
        <a:xfrm>
          <a:off x="1947934" y="3251200"/>
          <a:ext cx="1095458" cy="2167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t" anchorCtr="0">
          <a:noAutofit/>
        </a:bodyPr>
        <a:lstStyle/>
        <a:p>
          <a:pPr lvl="0" algn="ctr" defTabSz="622300">
            <a:lnSpc>
              <a:spcPct val="90000"/>
            </a:lnSpc>
            <a:spcBef>
              <a:spcPct val="0"/>
            </a:spcBef>
            <a:spcAft>
              <a:spcPct val="35000"/>
            </a:spcAft>
          </a:pPr>
          <a:r>
            <a:rPr lang="de-DE" sz="1400" kern="1200" smtClean="0"/>
            <a:t>Stockholm </a:t>
          </a:r>
          <a:r>
            <a:rPr lang="de-CH" sz="1400" kern="1200" smtClean="0"/>
            <a:t>d</a:t>
          </a:r>
          <a:r>
            <a:rPr lang="en-US" sz="1400" kern="1200" err="1" smtClean="0"/>
            <a:t>eclaration</a:t>
          </a:r>
          <a:r>
            <a:rPr lang="en-US" sz="1400" kern="1200" smtClean="0"/>
            <a:t> 1979</a:t>
          </a:r>
          <a:endParaRPr lang="de-DE" sz="1400" kern="1200"/>
        </a:p>
      </dsp:txBody>
      <dsp:txXfrm>
        <a:off x="1947934" y="3251200"/>
        <a:ext cx="1095458" cy="2167466"/>
      </dsp:txXfrm>
    </dsp:sp>
    <dsp:sp modelId="{81207F11-0CB9-1243-B35E-329953985B38}">
      <dsp:nvSpPr>
        <dsp:cNvPr id="0" name=""/>
        <dsp:cNvSpPr/>
      </dsp:nvSpPr>
      <dsp:spPr>
        <a:xfrm>
          <a:off x="2224730" y="2438400"/>
          <a:ext cx="541866" cy="541866"/>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92B554D4-3BE8-D54B-97B5-59A921ACA93B}">
      <dsp:nvSpPr>
        <dsp:cNvPr id="0" name=""/>
        <dsp:cNvSpPr/>
      </dsp:nvSpPr>
      <dsp:spPr>
        <a:xfrm>
          <a:off x="3098166" y="0"/>
          <a:ext cx="1095458" cy="2167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b" anchorCtr="0">
          <a:noAutofit/>
        </a:bodyPr>
        <a:lstStyle/>
        <a:p>
          <a:pPr lvl="0" algn="ctr" defTabSz="622300">
            <a:lnSpc>
              <a:spcPct val="90000"/>
            </a:lnSpc>
            <a:spcBef>
              <a:spcPct val="0"/>
            </a:spcBef>
            <a:spcAft>
              <a:spcPct val="35000"/>
            </a:spcAft>
          </a:pPr>
          <a:r>
            <a:rPr lang="de-DE" sz="1400" kern="1200" err="1" smtClean="0"/>
            <a:t>Espoo</a:t>
          </a:r>
          <a:r>
            <a:rPr lang="de-DE" sz="1400" kern="1200" smtClean="0"/>
            <a:t> </a:t>
          </a:r>
          <a:r>
            <a:rPr lang="de-DE" sz="1400" kern="1200" err="1" smtClean="0"/>
            <a:t>Convention</a:t>
          </a:r>
          <a:r>
            <a:rPr lang="de-DE" sz="1400" kern="1200" smtClean="0"/>
            <a:t> 1991</a:t>
          </a:r>
          <a:endParaRPr lang="de-DE" sz="1400" kern="1200"/>
        </a:p>
      </dsp:txBody>
      <dsp:txXfrm>
        <a:off x="3098166" y="0"/>
        <a:ext cx="1095458" cy="2167466"/>
      </dsp:txXfrm>
    </dsp:sp>
    <dsp:sp modelId="{78D3A03F-D21D-374D-8E37-D8D93F1EF58B}">
      <dsp:nvSpPr>
        <dsp:cNvPr id="0" name=""/>
        <dsp:cNvSpPr/>
      </dsp:nvSpPr>
      <dsp:spPr>
        <a:xfrm>
          <a:off x="3374962" y="2438400"/>
          <a:ext cx="541866" cy="541866"/>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55209020-09F8-EB40-B17F-722842016552}">
      <dsp:nvSpPr>
        <dsp:cNvPr id="0" name=""/>
        <dsp:cNvSpPr/>
      </dsp:nvSpPr>
      <dsp:spPr>
        <a:xfrm>
          <a:off x="4248398" y="3251200"/>
          <a:ext cx="1095458" cy="2167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t" anchorCtr="0">
          <a:noAutofit/>
        </a:bodyPr>
        <a:lstStyle/>
        <a:p>
          <a:pPr lvl="0" algn="ctr" defTabSz="622300">
            <a:lnSpc>
              <a:spcPct val="90000"/>
            </a:lnSpc>
            <a:spcBef>
              <a:spcPct val="0"/>
            </a:spcBef>
            <a:spcAft>
              <a:spcPct val="35000"/>
            </a:spcAft>
          </a:pPr>
          <a:r>
            <a:rPr lang="de-DE" sz="1400" kern="1200" smtClean="0"/>
            <a:t>Rio </a:t>
          </a:r>
          <a:r>
            <a:rPr lang="de-DE" sz="1400" kern="1200" err="1" smtClean="0"/>
            <a:t>declaration</a:t>
          </a:r>
          <a:r>
            <a:rPr lang="de-DE" sz="1400" kern="1200" smtClean="0"/>
            <a:t> 1992</a:t>
          </a:r>
          <a:endParaRPr lang="de-DE" sz="1400" kern="1200"/>
        </a:p>
      </dsp:txBody>
      <dsp:txXfrm>
        <a:off x="4248398" y="3251200"/>
        <a:ext cx="1095458" cy="2167466"/>
      </dsp:txXfrm>
    </dsp:sp>
    <dsp:sp modelId="{149BE68A-E704-1748-9139-FFB96480DE3B}">
      <dsp:nvSpPr>
        <dsp:cNvPr id="0" name=""/>
        <dsp:cNvSpPr/>
      </dsp:nvSpPr>
      <dsp:spPr>
        <a:xfrm>
          <a:off x="4525194" y="2438400"/>
          <a:ext cx="541866" cy="541866"/>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6BEE4798-6C9C-DC41-87BF-05CD40B54645}">
      <dsp:nvSpPr>
        <dsp:cNvPr id="0" name=""/>
        <dsp:cNvSpPr/>
      </dsp:nvSpPr>
      <dsp:spPr>
        <a:xfrm>
          <a:off x="5398629" y="0"/>
          <a:ext cx="1095458" cy="2167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b" anchorCtr="0">
          <a:noAutofit/>
        </a:bodyPr>
        <a:lstStyle/>
        <a:p>
          <a:pPr lvl="0" algn="ctr" defTabSz="622300">
            <a:lnSpc>
              <a:spcPct val="90000"/>
            </a:lnSpc>
            <a:spcBef>
              <a:spcPct val="0"/>
            </a:spcBef>
            <a:spcAft>
              <a:spcPct val="35000"/>
            </a:spcAft>
          </a:pPr>
          <a:r>
            <a:rPr lang="de-DE" sz="1400" kern="1200" smtClean="0"/>
            <a:t>UNFCCC</a:t>
          </a:r>
        </a:p>
        <a:p>
          <a:pPr lvl="0" algn="ctr" defTabSz="622300">
            <a:lnSpc>
              <a:spcPct val="90000"/>
            </a:lnSpc>
            <a:spcBef>
              <a:spcPct val="0"/>
            </a:spcBef>
            <a:spcAft>
              <a:spcPct val="35000"/>
            </a:spcAft>
          </a:pPr>
          <a:r>
            <a:rPr lang="de-DE" sz="1400" kern="1200" smtClean="0"/>
            <a:t>1992</a:t>
          </a:r>
          <a:endParaRPr lang="de-DE" sz="1400" kern="1200"/>
        </a:p>
      </dsp:txBody>
      <dsp:txXfrm>
        <a:off x="5398629" y="0"/>
        <a:ext cx="1095458" cy="2167466"/>
      </dsp:txXfrm>
    </dsp:sp>
    <dsp:sp modelId="{062F7F0D-BE10-C747-8F51-EB13158CA6EE}">
      <dsp:nvSpPr>
        <dsp:cNvPr id="0" name=""/>
        <dsp:cNvSpPr/>
      </dsp:nvSpPr>
      <dsp:spPr>
        <a:xfrm>
          <a:off x="5675425" y="2438400"/>
          <a:ext cx="541866" cy="541866"/>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25F4D8F3-A1DC-2B41-8911-C34132780825}">
      <dsp:nvSpPr>
        <dsp:cNvPr id="0" name=""/>
        <dsp:cNvSpPr/>
      </dsp:nvSpPr>
      <dsp:spPr>
        <a:xfrm>
          <a:off x="6548861" y="3251200"/>
          <a:ext cx="1095458" cy="2167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t" anchorCtr="0">
          <a:noAutofit/>
        </a:bodyPr>
        <a:lstStyle/>
        <a:p>
          <a:pPr lvl="0" algn="ctr" defTabSz="622300">
            <a:lnSpc>
              <a:spcPct val="90000"/>
            </a:lnSpc>
            <a:spcBef>
              <a:spcPct val="0"/>
            </a:spcBef>
            <a:spcAft>
              <a:spcPct val="35000"/>
            </a:spcAft>
          </a:pPr>
          <a:r>
            <a:rPr lang="de-DE" sz="1400" kern="1200" err="1" smtClean="0"/>
            <a:t>Ksentini</a:t>
          </a:r>
          <a:r>
            <a:rPr lang="de-DE" sz="1400" kern="1200" smtClean="0"/>
            <a:t> </a:t>
          </a:r>
          <a:r>
            <a:rPr lang="de-DE" sz="1400" kern="1200" err="1" smtClean="0"/>
            <a:t>report</a:t>
          </a:r>
          <a:r>
            <a:rPr lang="de-DE" sz="1400" kern="1200" smtClean="0"/>
            <a:t> 1994</a:t>
          </a:r>
          <a:endParaRPr lang="de-DE" sz="1400" kern="1200"/>
        </a:p>
      </dsp:txBody>
      <dsp:txXfrm>
        <a:off x="6548861" y="3251200"/>
        <a:ext cx="1095458" cy="2167466"/>
      </dsp:txXfrm>
    </dsp:sp>
    <dsp:sp modelId="{BF2C54EE-8E66-F24E-8346-93DED1828B82}">
      <dsp:nvSpPr>
        <dsp:cNvPr id="0" name=""/>
        <dsp:cNvSpPr/>
      </dsp:nvSpPr>
      <dsp:spPr>
        <a:xfrm>
          <a:off x="6825657" y="2438400"/>
          <a:ext cx="541866" cy="541866"/>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99AA7C78-55A6-6B42-B7FA-A034C880D473}">
      <dsp:nvSpPr>
        <dsp:cNvPr id="0" name=""/>
        <dsp:cNvSpPr/>
      </dsp:nvSpPr>
      <dsp:spPr>
        <a:xfrm>
          <a:off x="7699092" y="0"/>
          <a:ext cx="1095458" cy="2167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b" anchorCtr="0">
          <a:noAutofit/>
        </a:bodyPr>
        <a:lstStyle/>
        <a:p>
          <a:pPr lvl="0" algn="ctr" defTabSz="622300">
            <a:lnSpc>
              <a:spcPct val="90000"/>
            </a:lnSpc>
            <a:spcBef>
              <a:spcPct val="0"/>
            </a:spcBef>
            <a:spcAft>
              <a:spcPct val="35000"/>
            </a:spcAft>
          </a:pPr>
          <a:r>
            <a:rPr lang="de-DE" sz="1400" kern="1200" err="1" smtClean="0"/>
            <a:t>Aarrhus</a:t>
          </a:r>
          <a:r>
            <a:rPr lang="de-DE" sz="1400" kern="1200" smtClean="0"/>
            <a:t> </a:t>
          </a:r>
          <a:r>
            <a:rPr lang="de-DE" sz="1400" kern="1200" err="1" smtClean="0"/>
            <a:t>convention</a:t>
          </a:r>
          <a:r>
            <a:rPr lang="de-DE" sz="1400" kern="1200" smtClean="0"/>
            <a:t> 1998</a:t>
          </a:r>
          <a:endParaRPr lang="de-DE" sz="1400" kern="1200"/>
        </a:p>
      </dsp:txBody>
      <dsp:txXfrm>
        <a:off x="7699092" y="0"/>
        <a:ext cx="1095458" cy="2167466"/>
      </dsp:txXfrm>
    </dsp:sp>
    <dsp:sp modelId="{8CC3289B-D201-1142-8BEC-5230E8FF2068}">
      <dsp:nvSpPr>
        <dsp:cNvPr id="0" name=""/>
        <dsp:cNvSpPr/>
      </dsp:nvSpPr>
      <dsp:spPr>
        <a:xfrm>
          <a:off x="7975888" y="2438400"/>
          <a:ext cx="541866" cy="541866"/>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11.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12.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13.xml><?xml version="1.0" encoding="utf-8"?>
<dgm:layoutDef xmlns:dgm="http://schemas.openxmlformats.org/drawingml/2006/diagram" xmlns:a="http://schemas.openxmlformats.org/drawingml/2006/main" uniqueId="urn:microsoft.com/office/officeart/2005/8/layout/arrow1">
  <dgm:title val=""/>
  <dgm:desc val=""/>
  <dgm:catLst>
    <dgm:cat type="relationship" pri="7000"/>
    <dgm:cat type="process" pri="32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ycle">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equ" val="2">
        <dgm:constrLst>
          <dgm:constr type="primFontSz" for="ch" ptType="node" op="equ" val="65"/>
          <dgm:constr type="w" for="ch" ptType="node" refType="w"/>
          <dgm:constr type="h" for="ch" ptType="node" refType="w" refFor="ch" refPtType="node"/>
          <dgm:constr type="sibSp" refType="w" refFor="ch" refPtType="node" fact="0.1"/>
          <dgm:constr type="diam" refType="w" refFor="ch" refPtType="node" fact="1.1"/>
        </dgm:constrLst>
      </dgm:if>
      <dgm:if name="Name11" axis="ch" ptType="node" func="cnt" op="equ" val="5">
        <dgm:constrLst>
          <dgm:constr type="primFontSz" for="ch" ptType="node" op="equ" val="65"/>
          <dgm:constr type="w" for="ch" ptType="node" refType="w"/>
          <dgm:constr type="h" for="ch" ptType="node" refType="w" refFor="ch" refPtType="node"/>
          <dgm:constr type="sibSp" refType="w" refFor="ch" refPtType="node" fact="-0.24"/>
        </dgm:constrLst>
      </dgm:if>
      <dgm:if name="Name12" axis="ch" ptType="node" func="cnt" op="equ" val="6">
        <dgm:constrLst>
          <dgm:constr type="primFontSz" for="ch" ptType="node" op="equ" val="65"/>
          <dgm:constr type="w" for="ch" ptType="node" refType="w"/>
          <dgm:constr type="h" for="ch" ptType="node" refType="w" refFor="ch" refPtType="node"/>
          <dgm:constr type="sibSp" refType="w" refFor="ch" refPtType="node" fact="-0.2"/>
        </dgm:constrLst>
      </dgm:if>
      <dgm:if name="Name13" axis="ch" ptType="node" func="cnt" op="equ" val="8">
        <dgm:constrLst>
          <dgm:constr type="primFontSz" for="ch" ptType="node" op="equ" val="65"/>
          <dgm:constr type="w" for="ch" ptType="node" refType="w"/>
          <dgm:constr type="h" for="ch" ptType="node" refType="w" refFor="ch" refPtType="node"/>
          <dgm:constr type="sibSp" refType="w" refFor="ch" refPtType="node" fact="-0.15"/>
        </dgm:constrLst>
      </dgm:if>
      <dgm:if name="Name14" axis="ch" ptType="node" func="cnt" op="equ" val="10">
        <dgm:constrLst>
          <dgm:constr type="primFontSz" for="ch" ptType="node" op="lte" val="65"/>
          <dgm:constr type="w" for="ch" ptType="node" refType="w"/>
          <dgm:constr type="h" for="ch" ptType="node" refType="w" refFor="ch" refPtType="node"/>
          <dgm:constr type="sibSp" refType="w" refFor="ch" refPtType="node" fact="-0.24"/>
        </dgm:constrLst>
      </dgm:if>
      <dgm:else name="Name15">
        <dgm:constrLst>
          <dgm:constr type="primFontSz" for="ch" ptType="node" op="equ" val="65"/>
          <dgm:constr type="w" for="ch" ptType="node" refType="w"/>
          <dgm:constr type="h" for="ch" ptType="node" refType="w" refFor="ch" refPtType="node"/>
          <dgm:constr type="sibSp" refType="w" refFor="ch" refPtType="node" fact="-0.35"/>
        </dgm:constrLst>
      </dgm:else>
    </dgm:choose>
    <dgm:ruleLst/>
    <dgm:forEach name="Name16" axis="ch" ptType="node">
      <dgm:layoutNode name="arrow">
        <dgm:varLst>
          <dgm:bulletEnabled val="1"/>
        </dgm:varLst>
        <dgm:alg type="tx"/>
        <dgm:shape xmlns:r="http://schemas.openxmlformats.org/officeDocument/2006/relationships" type="upArrow" r:blip="">
          <dgm:adjLst>
            <dgm:adj idx="2" val="0.35"/>
          </dgm:adjLst>
        </dgm:shape>
        <dgm:presOf axis="desOrSelf" ptType="node"/>
        <dgm:constrLst/>
        <dgm:ruleLst>
          <dgm:rule type="primFontSz" val="5" fact="NaN" max="NaN"/>
        </dgm:ruleLst>
      </dgm:layoutNode>
    </dgm:forEach>
  </dgm:layoutNode>
</dgm:layoutDef>
</file>

<file path=ppt/diagrams/layout14.xml><?xml version="1.0" encoding="utf-8"?>
<dgm:layoutDef xmlns:dgm="http://schemas.openxmlformats.org/drawingml/2006/diagram" xmlns:a="http://schemas.openxmlformats.org/drawingml/2006/main" uniqueId="urn:microsoft.com/office/officeart/2005/8/layout/arrow1">
  <dgm:title val=""/>
  <dgm:desc val=""/>
  <dgm:catLst>
    <dgm:cat type="relationship" pri="7000"/>
    <dgm:cat type="process" pri="32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ycle">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equ" val="2">
        <dgm:constrLst>
          <dgm:constr type="primFontSz" for="ch" ptType="node" op="equ" val="65"/>
          <dgm:constr type="w" for="ch" ptType="node" refType="w"/>
          <dgm:constr type="h" for="ch" ptType="node" refType="w" refFor="ch" refPtType="node"/>
          <dgm:constr type="sibSp" refType="w" refFor="ch" refPtType="node" fact="0.1"/>
          <dgm:constr type="diam" refType="w" refFor="ch" refPtType="node" fact="1.1"/>
        </dgm:constrLst>
      </dgm:if>
      <dgm:if name="Name11" axis="ch" ptType="node" func="cnt" op="equ" val="5">
        <dgm:constrLst>
          <dgm:constr type="primFontSz" for="ch" ptType="node" op="equ" val="65"/>
          <dgm:constr type="w" for="ch" ptType="node" refType="w"/>
          <dgm:constr type="h" for="ch" ptType="node" refType="w" refFor="ch" refPtType="node"/>
          <dgm:constr type="sibSp" refType="w" refFor="ch" refPtType="node" fact="-0.24"/>
        </dgm:constrLst>
      </dgm:if>
      <dgm:if name="Name12" axis="ch" ptType="node" func="cnt" op="equ" val="6">
        <dgm:constrLst>
          <dgm:constr type="primFontSz" for="ch" ptType="node" op="equ" val="65"/>
          <dgm:constr type="w" for="ch" ptType="node" refType="w"/>
          <dgm:constr type="h" for="ch" ptType="node" refType="w" refFor="ch" refPtType="node"/>
          <dgm:constr type="sibSp" refType="w" refFor="ch" refPtType="node" fact="-0.2"/>
        </dgm:constrLst>
      </dgm:if>
      <dgm:if name="Name13" axis="ch" ptType="node" func="cnt" op="equ" val="8">
        <dgm:constrLst>
          <dgm:constr type="primFontSz" for="ch" ptType="node" op="equ" val="65"/>
          <dgm:constr type="w" for="ch" ptType="node" refType="w"/>
          <dgm:constr type="h" for="ch" ptType="node" refType="w" refFor="ch" refPtType="node"/>
          <dgm:constr type="sibSp" refType="w" refFor="ch" refPtType="node" fact="-0.15"/>
        </dgm:constrLst>
      </dgm:if>
      <dgm:if name="Name14" axis="ch" ptType="node" func="cnt" op="equ" val="10">
        <dgm:constrLst>
          <dgm:constr type="primFontSz" for="ch" ptType="node" op="lte" val="65"/>
          <dgm:constr type="w" for="ch" ptType="node" refType="w"/>
          <dgm:constr type="h" for="ch" ptType="node" refType="w" refFor="ch" refPtType="node"/>
          <dgm:constr type="sibSp" refType="w" refFor="ch" refPtType="node" fact="-0.24"/>
        </dgm:constrLst>
      </dgm:if>
      <dgm:else name="Name15">
        <dgm:constrLst>
          <dgm:constr type="primFontSz" for="ch" ptType="node" op="equ" val="65"/>
          <dgm:constr type="w" for="ch" ptType="node" refType="w"/>
          <dgm:constr type="h" for="ch" ptType="node" refType="w" refFor="ch" refPtType="node"/>
          <dgm:constr type="sibSp" refType="w" refFor="ch" refPtType="node" fact="-0.35"/>
        </dgm:constrLst>
      </dgm:else>
    </dgm:choose>
    <dgm:ruleLst/>
    <dgm:forEach name="Name16" axis="ch" ptType="node">
      <dgm:layoutNode name="arrow">
        <dgm:varLst>
          <dgm:bulletEnabled val="1"/>
        </dgm:varLst>
        <dgm:alg type="tx"/>
        <dgm:shape xmlns:r="http://schemas.openxmlformats.org/officeDocument/2006/relationships" type="upArrow" r:blip="">
          <dgm:adjLst>
            <dgm:adj idx="2" val="0.35"/>
          </dgm:adjLst>
        </dgm:shape>
        <dgm:presOf axis="desOrSelf" ptType="node"/>
        <dgm:constrLst/>
        <dgm:ruleLst>
          <dgm:rule type="primFontSz" val="5" fact="NaN" max="NaN"/>
        </dgm:ruleLst>
      </dgm:layoutNode>
    </dgm:forEach>
  </dgm:layoutNode>
</dgm:layoutDef>
</file>

<file path=ppt/diagrams/layout15.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8.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9.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77BAE272-0FDB-4ECC-BF44-7932BC21EA3B}" type="datetimeFigureOut">
              <a:rPr lang="fr-FR" smtClean="0"/>
              <a:t>02/06/2020</a:t>
            </a:fld>
            <a:endParaRPr lang="fr-FR"/>
          </a:p>
        </p:txBody>
      </p:sp>
      <p:sp>
        <p:nvSpPr>
          <p:cNvPr id="4" name="Espace réservé de l'image des diapositives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E6F28D02-6A1D-4F5A-8FB0-ECB7234D0F9F}" type="slidenum">
              <a:rPr lang="fr-FR" smtClean="0"/>
              <a:t>‹Nr.›</a:t>
            </a:fld>
            <a:endParaRPr lang="fr-FR"/>
          </a:p>
        </p:txBody>
      </p:sp>
    </p:spTree>
    <p:extLst>
      <p:ext uri="{BB962C8B-B14F-4D97-AF65-F5344CB8AC3E}">
        <p14:creationId xmlns:p14="http://schemas.microsoft.com/office/powerpoint/2010/main" val="6279446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F28D02-6A1D-4F5A-8FB0-ECB7234D0F9F}" type="slidenum">
              <a:rPr lang="fr-FR" smtClean="0"/>
              <a:t>1</a:t>
            </a:fld>
            <a:endParaRPr lang="fr-FR"/>
          </a:p>
        </p:txBody>
      </p:sp>
    </p:spTree>
    <p:extLst>
      <p:ext uri="{BB962C8B-B14F-4D97-AF65-F5344CB8AC3E}">
        <p14:creationId xmlns:p14="http://schemas.microsoft.com/office/powerpoint/2010/main" val="23096722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en-US" sz="1200" kern="1200" dirty="0" smtClean="0">
                <a:solidFill>
                  <a:schemeClr val="tx1"/>
                </a:solidFill>
                <a:effectLst/>
                <a:latin typeface="+mn-lt"/>
                <a:ea typeface="+mn-ea"/>
                <a:cs typeface="+mn-cs"/>
              </a:rPr>
              <a:t>CONVENTION ON ENVIRONMENTAL IMPACT ASSESSMENT IN A TRANSBOUNDARY CONTEXT. </a:t>
            </a: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en-US" sz="1200" b="0" i="0" u="none" strike="noStrike" kern="1200" dirty="0" smtClean="0">
                <a:solidFill>
                  <a:schemeClr val="tx1"/>
                </a:solidFill>
                <a:effectLst/>
                <a:latin typeface="+mn-lt"/>
                <a:ea typeface="+mn-ea"/>
                <a:cs typeface="+mn-cs"/>
              </a:rPr>
              <a:t>State</a:t>
            </a:r>
            <a:r>
              <a:rPr lang="en-US" sz="1200" b="0" i="1" u="none" strike="noStrike" kern="1200" dirty="0" smtClean="0">
                <a:solidFill>
                  <a:schemeClr val="tx1"/>
                </a:solidFill>
                <a:effectLst/>
                <a:latin typeface="+mn-lt"/>
                <a:ea typeface="+mn-ea"/>
                <a:cs typeface="+mn-cs"/>
              </a:rPr>
              <a:t> governments </a:t>
            </a: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en-US" sz="1200" b="0" i="1" u="none" strike="noStrike" kern="1200" dirty="0" smtClean="0">
                <a:solidFill>
                  <a:schemeClr val="tx1"/>
                </a:solidFill>
                <a:effectLst/>
                <a:latin typeface="+mn-lt"/>
                <a:ea typeface="+mn-ea"/>
                <a:cs typeface="+mn-cs"/>
              </a:rPr>
              <a:t>must </a:t>
            </a:r>
            <a:r>
              <a:rPr lang="en-US" sz="1200" b="0" i="0" u="none" strike="noStrike" kern="1200" dirty="0" smtClean="0">
                <a:solidFill>
                  <a:schemeClr val="tx1"/>
                </a:solidFill>
                <a:effectLst/>
                <a:latin typeface="+mn-lt"/>
                <a:ea typeface="+mn-ea"/>
                <a:cs typeface="+mn-cs"/>
              </a:rPr>
              <a:t>notify and consult each other on all major projects under consideration that might have adverse environmental impact across borders.</a:t>
            </a:r>
            <a:r>
              <a:rPr lang="en-US" dirty="0" smtClean="0"/>
              <a:t> </a:t>
            </a:r>
            <a:endParaRPr lang="en-US" sz="1200" kern="1200" dirty="0" smtClean="0">
              <a:solidFill>
                <a:schemeClr val="tx1"/>
              </a:solidFill>
              <a:effectLst/>
              <a:latin typeface="+mn-lt"/>
              <a:ea typeface="+mn-ea"/>
              <a:cs typeface="+mn-cs"/>
            </a:endParaRPr>
          </a:p>
          <a:p>
            <a:endParaRPr lang="fr-CH" dirty="0"/>
          </a:p>
        </p:txBody>
      </p:sp>
      <p:sp>
        <p:nvSpPr>
          <p:cNvPr id="4" name="Foliennummernplatzhalter 3"/>
          <p:cNvSpPr>
            <a:spLocks noGrp="1"/>
          </p:cNvSpPr>
          <p:nvPr>
            <p:ph type="sldNum" sz="quarter" idx="10"/>
          </p:nvPr>
        </p:nvSpPr>
        <p:spPr/>
        <p:txBody>
          <a:bodyPr/>
          <a:lstStyle/>
          <a:p>
            <a:fld id="{E6F28D02-6A1D-4F5A-8FB0-ECB7234D0F9F}" type="slidenum">
              <a:rPr lang="fr-FR" smtClean="0"/>
              <a:t>12</a:t>
            </a:fld>
            <a:endParaRPr lang="fr-FR"/>
          </a:p>
        </p:txBody>
      </p:sp>
    </p:spTree>
    <p:extLst>
      <p:ext uri="{BB962C8B-B14F-4D97-AF65-F5344CB8AC3E}">
        <p14:creationId xmlns:p14="http://schemas.microsoft.com/office/powerpoint/2010/main" val="15258330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en-US" sz="1200" b="0" i="0" u="none" strike="noStrike" kern="1200" smtClean="0">
                <a:solidFill>
                  <a:schemeClr val="tx1"/>
                </a:solidFill>
                <a:effectLst/>
                <a:latin typeface="+mn-lt"/>
                <a:ea typeface="+mn-ea"/>
                <a:cs typeface="+mn-cs"/>
              </a:rPr>
              <a:t>Rio Declaration: right</a:t>
            </a:r>
            <a:r>
              <a:rPr lang="en-US" sz="1200" kern="1200" smtClean="0">
                <a:solidFill>
                  <a:schemeClr val="tx1"/>
                </a:solidFill>
                <a:effectLst/>
                <a:latin typeface="+mn-lt"/>
                <a:ea typeface="+mn-ea"/>
                <a:cs typeface="+mn-cs"/>
              </a:rPr>
              <a:t> to a healthy and productive life in harmony with nature</a:t>
            </a: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en-US" sz="1200" kern="1200" smtClean="0">
                <a:solidFill>
                  <a:schemeClr val="tx1"/>
                </a:solidFill>
                <a:effectLst/>
                <a:latin typeface="+mn-lt"/>
                <a:ea typeface="+mn-ea"/>
                <a:cs typeface="+mn-cs"/>
              </a:rPr>
              <a:t>environmental needs of present and future generations </a:t>
            </a:r>
            <a:endParaRPr lang="en-US" smtClean="0">
              <a:effectLst/>
            </a:endParaRP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endParaRPr lang="en-US" smtClean="0">
              <a:effectLst/>
            </a:endParaRP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endParaRPr lang="en-US" sz="1200" kern="1200" smtClean="0">
              <a:solidFill>
                <a:schemeClr val="tx1"/>
              </a:solidFill>
              <a:effectLst/>
              <a:latin typeface="+mn-lt"/>
              <a:ea typeface="+mn-ea"/>
              <a:cs typeface="+mn-cs"/>
            </a:endParaRPr>
          </a:p>
          <a:p>
            <a:endParaRPr lang="fr-CH"/>
          </a:p>
        </p:txBody>
      </p:sp>
      <p:sp>
        <p:nvSpPr>
          <p:cNvPr id="4" name="Foliennummernplatzhalter 3"/>
          <p:cNvSpPr>
            <a:spLocks noGrp="1"/>
          </p:cNvSpPr>
          <p:nvPr>
            <p:ph type="sldNum" sz="quarter" idx="10"/>
          </p:nvPr>
        </p:nvSpPr>
        <p:spPr/>
        <p:txBody>
          <a:bodyPr/>
          <a:lstStyle/>
          <a:p>
            <a:fld id="{E6F28D02-6A1D-4F5A-8FB0-ECB7234D0F9F}" type="slidenum">
              <a:rPr lang="fr-FR" smtClean="0"/>
              <a:t>13</a:t>
            </a:fld>
            <a:endParaRPr lang="fr-FR"/>
          </a:p>
        </p:txBody>
      </p:sp>
    </p:spTree>
    <p:extLst>
      <p:ext uri="{BB962C8B-B14F-4D97-AF65-F5344CB8AC3E}">
        <p14:creationId xmlns:p14="http://schemas.microsoft.com/office/powerpoint/2010/main" val="15722550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en-US" sz="1200" b="0" i="0" u="none" strike="noStrike" kern="1200" smtClean="0">
                <a:solidFill>
                  <a:schemeClr val="tx1"/>
                </a:solidFill>
                <a:effectLst/>
                <a:latin typeface="+mn-lt"/>
                <a:ea typeface="+mn-ea"/>
                <a:cs typeface="+mn-cs"/>
              </a:rPr>
              <a:t>The United</a:t>
            </a:r>
            <a:r>
              <a:rPr lang="en-US" sz="1200" b="0" i="0" u="none" strike="noStrike" kern="1200" cap="all" baseline="0" smtClean="0">
                <a:solidFill>
                  <a:schemeClr val="tx1"/>
                </a:solidFill>
                <a:effectLst/>
                <a:latin typeface="+mn-lt"/>
                <a:ea typeface="+mn-ea"/>
                <a:cs typeface="+mn-cs"/>
              </a:rPr>
              <a:t> Nations Framework Convention on Climate Change </a:t>
            </a:r>
            <a:r>
              <a:rPr lang="en-US" sz="1200" b="0" i="0" u="none" strike="noStrike" kern="1200" smtClean="0">
                <a:solidFill>
                  <a:schemeClr val="tx1"/>
                </a:solidFill>
                <a:effectLst/>
                <a:latin typeface="+mn-lt"/>
                <a:ea typeface="+mn-ea"/>
                <a:cs typeface="+mn-cs"/>
              </a:rPr>
              <a:t>has been ratified  by 195 States.</a:t>
            </a: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en-US" sz="1200" b="0" i="0" u="none" strike="noStrike" kern="1200" smtClean="0">
                <a:solidFill>
                  <a:schemeClr val="tx1"/>
                </a:solidFill>
                <a:effectLst/>
                <a:latin typeface="+mn-lt"/>
                <a:ea typeface="+mn-ea"/>
                <a:cs typeface="+mn-cs"/>
              </a:rPr>
              <a:t>Public access to information on climate change and its effects</a:t>
            </a:r>
            <a:r>
              <a:rPr lang="en-US" smtClean="0"/>
              <a:t> 6 a) (ii)</a:t>
            </a:r>
            <a:endParaRPr lang="en-US" sz="1200" kern="1200" smtClean="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endParaRPr lang="en-US" sz="1200" kern="1200" smtClean="0">
              <a:solidFill>
                <a:schemeClr val="tx1"/>
              </a:solidFill>
              <a:effectLst/>
              <a:latin typeface="+mn-lt"/>
              <a:ea typeface="+mn-ea"/>
              <a:cs typeface="+mn-cs"/>
            </a:endParaRPr>
          </a:p>
          <a:p>
            <a:endParaRPr lang="fr-CH"/>
          </a:p>
        </p:txBody>
      </p:sp>
      <p:sp>
        <p:nvSpPr>
          <p:cNvPr id="4" name="Foliennummernplatzhalter 3"/>
          <p:cNvSpPr>
            <a:spLocks noGrp="1"/>
          </p:cNvSpPr>
          <p:nvPr>
            <p:ph type="sldNum" sz="quarter" idx="10"/>
          </p:nvPr>
        </p:nvSpPr>
        <p:spPr/>
        <p:txBody>
          <a:bodyPr/>
          <a:lstStyle/>
          <a:p>
            <a:fld id="{E6F28D02-6A1D-4F5A-8FB0-ECB7234D0F9F}" type="slidenum">
              <a:rPr lang="fr-FR" smtClean="0"/>
              <a:t>14</a:t>
            </a:fld>
            <a:endParaRPr lang="fr-FR"/>
          </a:p>
        </p:txBody>
      </p:sp>
    </p:spTree>
    <p:extLst>
      <p:ext uri="{BB962C8B-B14F-4D97-AF65-F5344CB8AC3E}">
        <p14:creationId xmlns:p14="http://schemas.microsoft.com/office/powerpoint/2010/main" val="6329004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en-US" sz="1200" kern="1200" smtClean="0">
                <a:solidFill>
                  <a:schemeClr val="tx1"/>
                </a:solidFill>
                <a:effectLst/>
                <a:latin typeface="+mn-lt"/>
                <a:ea typeface="+mn-ea"/>
                <a:cs typeface="+mn-cs"/>
              </a:rPr>
              <a:t>In 1994 one of the conclusions of the </a:t>
            </a:r>
            <a:r>
              <a:rPr lang="en-US" sz="1200" kern="1200" err="1" smtClean="0">
                <a:solidFill>
                  <a:schemeClr val="tx1"/>
                </a:solidFill>
                <a:effectLst/>
                <a:latin typeface="+mn-lt"/>
                <a:ea typeface="+mn-ea"/>
                <a:cs typeface="+mn-cs"/>
              </a:rPr>
              <a:t>Ksentini</a:t>
            </a:r>
            <a:r>
              <a:rPr lang="en-US" sz="1200" kern="1200" smtClean="0">
                <a:solidFill>
                  <a:schemeClr val="tx1"/>
                </a:solidFill>
                <a:effectLst/>
                <a:latin typeface="+mn-lt"/>
                <a:ea typeface="+mn-ea"/>
                <a:cs typeface="+mn-cs"/>
              </a:rPr>
              <a:t> report was that there was a </a:t>
            </a:r>
            <a:r>
              <a:rPr lang="en-US" sz="1200" b="1" kern="1200" smtClean="0">
                <a:solidFill>
                  <a:schemeClr val="tx1"/>
                </a:solidFill>
                <a:effectLst/>
                <a:latin typeface="+mn-lt"/>
                <a:ea typeface="+mn-ea"/>
                <a:cs typeface="+mn-cs"/>
              </a:rPr>
              <a:t>shift from environmental law towards the right to live in a healthy environment</a:t>
            </a:r>
            <a:r>
              <a:rPr lang="en-US" sz="1200" kern="1200" smtClean="0">
                <a:solidFill>
                  <a:schemeClr val="tx1"/>
                </a:solidFill>
                <a:effectLst/>
                <a:latin typeface="+mn-lt"/>
                <a:ea typeface="+mn-ea"/>
                <a:cs typeface="+mn-cs"/>
              </a:rPr>
              <a:t> and recognized such right was in the draft declaration of principles on human rights and the environment.</a:t>
            </a:r>
            <a:r>
              <a:rPr lang="de-DE" smtClean="0">
                <a:effectLst/>
              </a:rPr>
              <a:t> </a:t>
            </a:r>
          </a:p>
          <a:p>
            <a:endParaRPr lang="fr-CH"/>
          </a:p>
        </p:txBody>
      </p:sp>
      <p:sp>
        <p:nvSpPr>
          <p:cNvPr id="4" name="Foliennummernplatzhalter 3"/>
          <p:cNvSpPr>
            <a:spLocks noGrp="1"/>
          </p:cNvSpPr>
          <p:nvPr>
            <p:ph type="sldNum" sz="quarter" idx="10"/>
          </p:nvPr>
        </p:nvSpPr>
        <p:spPr/>
        <p:txBody>
          <a:bodyPr/>
          <a:lstStyle/>
          <a:p>
            <a:fld id="{E6F28D02-6A1D-4F5A-8FB0-ECB7234D0F9F}" type="slidenum">
              <a:rPr lang="fr-FR" smtClean="0"/>
              <a:t>15</a:t>
            </a:fld>
            <a:endParaRPr lang="fr-FR"/>
          </a:p>
        </p:txBody>
      </p:sp>
    </p:spTree>
    <p:extLst>
      <p:ext uri="{BB962C8B-B14F-4D97-AF65-F5344CB8AC3E}">
        <p14:creationId xmlns:p14="http://schemas.microsoft.com/office/powerpoint/2010/main" val="9103933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de-DE" sz="1200" kern="1200" err="1" smtClean="0">
                <a:solidFill>
                  <a:schemeClr val="tx1"/>
                </a:solidFill>
                <a:effectLst/>
                <a:latin typeface="+mn-lt"/>
                <a:ea typeface="+mn-ea"/>
                <a:cs typeface="+mn-cs"/>
              </a:rPr>
              <a:t>Aarhus</a:t>
            </a:r>
            <a:r>
              <a:rPr lang="de-DE" sz="1200" kern="1200" smtClean="0">
                <a:solidFill>
                  <a:schemeClr val="tx1"/>
                </a:solidFill>
                <a:effectLst/>
                <a:latin typeface="+mn-lt"/>
                <a:ea typeface="+mn-ea"/>
                <a:cs typeface="+mn-cs"/>
              </a:rPr>
              <a:t> </a:t>
            </a:r>
            <a:r>
              <a:rPr lang="de-DE" sz="1200" kern="1200" err="1" smtClean="0">
                <a:solidFill>
                  <a:schemeClr val="tx1"/>
                </a:solidFill>
                <a:effectLst/>
                <a:latin typeface="+mn-lt"/>
                <a:ea typeface="+mn-ea"/>
                <a:cs typeface="+mn-cs"/>
              </a:rPr>
              <a:t>convention</a:t>
            </a:r>
            <a:r>
              <a:rPr lang="de-DE" sz="1200" kern="1200" smtClean="0">
                <a:solidFill>
                  <a:schemeClr val="tx1"/>
                </a:solidFill>
                <a:effectLst/>
                <a:latin typeface="+mn-lt"/>
                <a:ea typeface="+mn-ea"/>
                <a:cs typeface="+mn-cs"/>
              </a:rPr>
              <a:t>: Linking HR </a:t>
            </a:r>
            <a:r>
              <a:rPr lang="de-DE" sz="1200" kern="1200" err="1" smtClean="0">
                <a:solidFill>
                  <a:schemeClr val="tx1"/>
                </a:solidFill>
                <a:effectLst/>
                <a:latin typeface="+mn-lt"/>
                <a:ea typeface="+mn-ea"/>
                <a:cs typeface="+mn-cs"/>
              </a:rPr>
              <a:t>and</a:t>
            </a:r>
            <a:r>
              <a:rPr lang="de-DE" sz="1200" kern="1200" smtClean="0">
                <a:solidFill>
                  <a:schemeClr val="tx1"/>
                </a:solidFill>
                <a:effectLst/>
                <a:latin typeface="+mn-lt"/>
                <a:ea typeface="+mn-ea"/>
                <a:cs typeface="+mn-cs"/>
              </a:rPr>
              <a:t> </a:t>
            </a:r>
            <a:r>
              <a:rPr lang="de-DE" sz="1200" kern="1200" err="1" smtClean="0">
                <a:solidFill>
                  <a:schemeClr val="tx1"/>
                </a:solidFill>
                <a:effectLst/>
                <a:latin typeface="+mn-lt"/>
                <a:ea typeface="+mn-ea"/>
                <a:cs typeface="+mn-cs"/>
              </a:rPr>
              <a:t>the</a:t>
            </a:r>
            <a:r>
              <a:rPr lang="de-DE" sz="1200" kern="1200" smtClean="0">
                <a:solidFill>
                  <a:schemeClr val="tx1"/>
                </a:solidFill>
                <a:effectLst/>
                <a:latin typeface="+mn-lt"/>
                <a:ea typeface="+mn-ea"/>
                <a:cs typeface="+mn-cs"/>
              </a:rPr>
              <a:t> </a:t>
            </a:r>
            <a:r>
              <a:rPr lang="de-DE" sz="1200" kern="1200" err="1" smtClean="0">
                <a:solidFill>
                  <a:schemeClr val="tx1"/>
                </a:solidFill>
                <a:effectLst/>
                <a:latin typeface="+mn-lt"/>
                <a:ea typeface="+mn-ea"/>
                <a:cs typeface="+mn-cs"/>
              </a:rPr>
              <a:t>environment</a:t>
            </a:r>
            <a:r>
              <a:rPr lang="de-DE" sz="1200" kern="1200" smtClean="0">
                <a:solidFill>
                  <a:schemeClr val="tx1"/>
                </a:solidFill>
                <a:effectLst/>
                <a:latin typeface="+mn-lt"/>
                <a:ea typeface="+mn-ea"/>
                <a:cs typeface="+mn-cs"/>
              </a:rPr>
              <a:t>. </a:t>
            </a: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en-US" smtClean="0"/>
              <a:t>The access to information in the Aarhus convention has been considered to be more extensive as  there is no need to prove a legal interest</a:t>
            </a:r>
            <a:endParaRPr lang="fr-CH" smtClean="0"/>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endParaRPr lang="de-DE" sz="1200" kern="1200" smtClean="0">
              <a:solidFill>
                <a:schemeClr val="tx1"/>
              </a:solidFill>
              <a:effectLst/>
              <a:latin typeface="+mn-lt"/>
              <a:ea typeface="+mn-ea"/>
              <a:cs typeface="+mn-cs"/>
            </a:endParaRPr>
          </a:p>
          <a:p>
            <a:endParaRPr lang="fr-CH"/>
          </a:p>
        </p:txBody>
      </p:sp>
      <p:sp>
        <p:nvSpPr>
          <p:cNvPr id="4" name="Foliennummernplatzhalter 3"/>
          <p:cNvSpPr>
            <a:spLocks noGrp="1"/>
          </p:cNvSpPr>
          <p:nvPr>
            <p:ph type="sldNum" sz="quarter" idx="10"/>
          </p:nvPr>
        </p:nvSpPr>
        <p:spPr/>
        <p:txBody>
          <a:bodyPr/>
          <a:lstStyle/>
          <a:p>
            <a:fld id="{E6F28D02-6A1D-4F5A-8FB0-ECB7234D0F9F}" type="slidenum">
              <a:rPr lang="fr-FR" smtClean="0"/>
              <a:t>16</a:t>
            </a:fld>
            <a:endParaRPr lang="fr-FR"/>
          </a:p>
        </p:txBody>
      </p:sp>
    </p:spTree>
    <p:extLst>
      <p:ext uri="{BB962C8B-B14F-4D97-AF65-F5344CB8AC3E}">
        <p14:creationId xmlns:p14="http://schemas.microsoft.com/office/powerpoint/2010/main" val="20988289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fr-CH"/>
          </a:p>
        </p:txBody>
      </p:sp>
      <p:sp>
        <p:nvSpPr>
          <p:cNvPr id="4" name="Foliennummernplatzhalter 3"/>
          <p:cNvSpPr>
            <a:spLocks noGrp="1"/>
          </p:cNvSpPr>
          <p:nvPr>
            <p:ph type="sldNum" sz="quarter" idx="10"/>
          </p:nvPr>
        </p:nvSpPr>
        <p:spPr/>
        <p:txBody>
          <a:bodyPr/>
          <a:lstStyle/>
          <a:p>
            <a:fld id="{E6F28D02-6A1D-4F5A-8FB0-ECB7234D0F9F}" type="slidenum">
              <a:rPr lang="fr-FR" smtClean="0"/>
              <a:t>17</a:t>
            </a:fld>
            <a:endParaRPr lang="fr-FR"/>
          </a:p>
        </p:txBody>
      </p:sp>
    </p:spTree>
    <p:extLst>
      <p:ext uri="{BB962C8B-B14F-4D97-AF65-F5344CB8AC3E}">
        <p14:creationId xmlns:p14="http://schemas.microsoft.com/office/powerpoint/2010/main" val="13693149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fr-CH"/>
          </a:p>
        </p:txBody>
      </p:sp>
      <p:sp>
        <p:nvSpPr>
          <p:cNvPr id="4" name="Foliennummernplatzhalter 3"/>
          <p:cNvSpPr>
            <a:spLocks noGrp="1"/>
          </p:cNvSpPr>
          <p:nvPr>
            <p:ph type="sldNum" sz="quarter" idx="10"/>
          </p:nvPr>
        </p:nvSpPr>
        <p:spPr/>
        <p:txBody>
          <a:bodyPr/>
          <a:lstStyle/>
          <a:p>
            <a:fld id="{E6F28D02-6A1D-4F5A-8FB0-ECB7234D0F9F}" type="slidenum">
              <a:rPr lang="fr-FR" smtClean="0"/>
              <a:t>18</a:t>
            </a:fld>
            <a:endParaRPr lang="fr-FR"/>
          </a:p>
        </p:txBody>
      </p:sp>
    </p:spTree>
    <p:extLst>
      <p:ext uri="{BB962C8B-B14F-4D97-AF65-F5344CB8AC3E}">
        <p14:creationId xmlns:p14="http://schemas.microsoft.com/office/powerpoint/2010/main" val="1981687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fr-CH"/>
          </a:p>
        </p:txBody>
      </p:sp>
      <p:sp>
        <p:nvSpPr>
          <p:cNvPr id="4" name="Foliennummernplatzhalter 3"/>
          <p:cNvSpPr>
            <a:spLocks noGrp="1"/>
          </p:cNvSpPr>
          <p:nvPr>
            <p:ph type="sldNum" sz="quarter" idx="10"/>
          </p:nvPr>
        </p:nvSpPr>
        <p:spPr/>
        <p:txBody>
          <a:bodyPr/>
          <a:lstStyle/>
          <a:p>
            <a:fld id="{E6F28D02-6A1D-4F5A-8FB0-ECB7234D0F9F}" type="slidenum">
              <a:rPr lang="fr-FR" smtClean="0"/>
              <a:t>19</a:t>
            </a:fld>
            <a:endParaRPr lang="fr-FR"/>
          </a:p>
        </p:txBody>
      </p:sp>
    </p:spTree>
    <p:extLst>
      <p:ext uri="{BB962C8B-B14F-4D97-AF65-F5344CB8AC3E}">
        <p14:creationId xmlns:p14="http://schemas.microsoft.com/office/powerpoint/2010/main" val="21314043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fr-CH"/>
          </a:p>
        </p:txBody>
      </p:sp>
      <p:sp>
        <p:nvSpPr>
          <p:cNvPr id="4" name="Foliennummernplatzhalter 3"/>
          <p:cNvSpPr>
            <a:spLocks noGrp="1"/>
          </p:cNvSpPr>
          <p:nvPr>
            <p:ph type="sldNum" sz="quarter" idx="10"/>
          </p:nvPr>
        </p:nvSpPr>
        <p:spPr/>
        <p:txBody>
          <a:bodyPr/>
          <a:lstStyle/>
          <a:p>
            <a:fld id="{E6F28D02-6A1D-4F5A-8FB0-ECB7234D0F9F}" type="slidenum">
              <a:rPr lang="fr-FR" smtClean="0"/>
              <a:t>20</a:t>
            </a:fld>
            <a:endParaRPr lang="fr-FR"/>
          </a:p>
        </p:txBody>
      </p:sp>
    </p:spTree>
    <p:extLst>
      <p:ext uri="{BB962C8B-B14F-4D97-AF65-F5344CB8AC3E}">
        <p14:creationId xmlns:p14="http://schemas.microsoft.com/office/powerpoint/2010/main" val="8605767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200" kern="1200" smtClean="0">
                <a:solidFill>
                  <a:schemeClr val="tx1"/>
                </a:solidFill>
                <a:effectLst/>
                <a:latin typeface="+mn-lt"/>
                <a:ea typeface="+mn-ea"/>
                <a:cs typeface="+mn-cs"/>
              </a:rPr>
              <a:t>Most international human rights treaties predate environmental concerns and are silent concerning environmental human rights</a:t>
            </a:r>
            <a:r>
              <a:rPr lang="de-DE" sz="1200" kern="1200" smtClean="0">
                <a:solidFill>
                  <a:schemeClr val="tx1"/>
                </a:solidFill>
                <a:effectLst/>
                <a:latin typeface="+mn-lt"/>
                <a:ea typeface="+mn-ea"/>
                <a:cs typeface="+mn-cs"/>
              </a:rPr>
              <a:t>.</a:t>
            </a:r>
            <a:endParaRPr lang="fr-CH"/>
          </a:p>
        </p:txBody>
      </p:sp>
      <p:sp>
        <p:nvSpPr>
          <p:cNvPr id="4" name="Foliennummernplatzhalter 3"/>
          <p:cNvSpPr>
            <a:spLocks noGrp="1"/>
          </p:cNvSpPr>
          <p:nvPr>
            <p:ph type="sldNum" sz="quarter" idx="10"/>
          </p:nvPr>
        </p:nvSpPr>
        <p:spPr/>
        <p:txBody>
          <a:bodyPr/>
          <a:lstStyle/>
          <a:p>
            <a:fld id="{E6F28D02-6A1D-4F5A-8FB0-ECB7234D0F9F}" type="slidenum">
              <a:rPr lang="fr-FR" smtClean="0"/>
              <a:t>21</a:t>
            </a:fld>
            <a:endParaRPr lang="fr-FR"/>
          </a:p>
        </p:txBody>
      </p:sp>
    </p:spTree>
    <p:extLst>
      <p:ext uri="{BB962C8B-B14F-4D97-AF65-F5344CB8AC3E}">
        <p14:creationId xmlns:p14="http://schemas.microsoft.com/office/powerpoint/2010/main" val="8010041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F28D02-6A1D-4F5A-8FB0-ECB7234D0F9F}" type="slidenum">
              <a:rPr lang="fr-FR" smtClean="0"/>
              <a:t>2</a:t>
            </a:fld>
            <a:endParaRPr lang="fr-FR"/>
          </a:p>
        </p:txBody>
      </p:sp>
    </p:spTree>
    <p:extLst>
      <p:ext uri="{BB962C8B-B14F-4D97-AF65-F5344CB8AC3E}">
        <p14:creationId xmlns:p14="http://schemas.microsoft.com/office/powerpoint/2010/main" val="31793789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fr-CH"/>
          </a:p>
        </p:txBody>
      </p:sp>
      <p:sp>
        <p:nvSpPr>
          <p:cNvPr id="4" name="Foliennummernplatzhalter 3"/>
          <p:cNvSpPr>
            <a:spLocks noGrp="1"/>
          </p:cNvSpPr>
          <p:nvPr>
            <p:ph type="sldNum" sz="quarter" idx="10"/>
          </p:nvPr>
        </p:nvSpPr>
        <p:spPr/>
        <p:txBody>
          <a:bodyPr/>
          <a:lstStyle/>
          <a:p>
            <a:fld id="{E6F28D02-6A1D-4F5A-8FB0-ECB7234D0F9F}" type="slidenum">
              <a:rPr lang="fr-FR" smtClean="0"/>
              <a:t>22</a:t>
            </a:fld>
            <a:endParaRPr lang="fr-FR"/>
          </a:p>
        </p:txBody>
      </p:sp>
    </p:spTree>
    <p:extLst>
      <p:ext uri="{BB962C8B-B14F-4D97-AF65-F5344CB8AC3E}">
        <p14:creationId xmlns:p14="http://schemas.microsoft.com/office/powerpoint/2010/main" val="5481170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fr-CH"/>
          </a:p>
        </p:txBody>
      </p:sp>
      <p:sp>
        <p:nvSpPr>
          <p:cNvPr id="4" name="Foliennummernplatzhalter 3"/>
          <p:cNvSpPr>
            <a:spLocks noGrp="1"/>
          </p:cNvSpPr>
          <p:nvPr>
            <p:ph type="sldNum" sz="quarter" idx="10"/>
          </p:nvPr>
        </p:nvSpPr>
        <p:spPr/>
        <p:txBody>
          <a:bodyPr/>
          <a:lstStyle/>
          <a:p>
            <a:fld id="{E6F28D02-6A1D-4F5A-8FB0-ECB7234D0F9F}" type="slidenum">
              <a:rPr lang="fr-FR" smtClean="0"/>
              <a:t>23</a:t>
            </a:fld>
            <a:endParaRPr lang="fr-FR"/>
          </a:p>
        </p:txBody>
      </p:sp>
    </p:spTree>
    <p:extLst>
      <p:ext uri="{BB962C8B-B14F-4D97-AF65-F5344CB8AC3E}">
        <p14:creationId xmlns:p14="http://schemas.microsoft.com/office/powerpoint/2010/main" val="37316971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fr-CH"/>
          </a:p>
        </p:txBody>
      </p:sp>
      <p:sp>
        <p:nvSpPr>
          <p:cNvPr id="4" name="Foliennummernplatzhalter 3"/>
          <p:cNvSpPr>
            <a:spLocks noGrp="1"/>
          </p:cNvSpPr>
          <p:nvPr>
            <p:ph type="sldNum" sz="quarter" idx="10"/>
          </p:nvPr>
        </p:nvSpPr>
        <p:spPr/>
        <p:txBody>
          <a:bodyPr/>
          <a:lstStyle/>
          <a:p>
            <a:fld id="{E6F28D02-6A1D-4F5A-8FB0-ECB7234D0F9F}" type="slidenum">
              <a:rPr lang="fr-FR" smtClean="0"/>
              <a:t>24</a:t>
            </a:fld>
            <a:endParaRPr lang="fr-FR"/>
          </a:p>
        </p:txBody>
      </p:sp>
    </p:spTree>
    <p:extLst>
      <p:ext uri="{BB962C8B-B14F-4D97-AF65-F5344CB8AC3E}">
        <p14:creationId xmlns:p14="http://schemas.microsoft.com/office/powerpoint/2010/main" val="4021896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fr-CH"/>
          </a:p>
        </p:txBody>
      </p:sp>
      <p:sp>
        <p:nvSpPr>
          <p:cNvPr id="4" name="Foliennummernplatzhalter 3"/>
          <p:cNvSpPr>
            <a:spLocks noGrp="1"/>
          </p:cNvSpPr>
          <p:nvPr>
            <p:ph type="sldNum" sz="quarter" idx="10"/>
          </p:nvPr>
        </p:nvSpPr>
        <p:spPr/>
        <p:txBody>
          <a:bodyPr/>
          <a:lstStyle/>
          <a:p>
            <a:fld id="{E6F28D02-6A1D-4F5A-8FB0-ECB7234D0F9F}" type="slidenum">
              <a:rPr lang="fr-FR" smtClean="0"/>
              <a:t>25</a:t>
            </a:fld>
            <a:endParaRPr lang="fr-FR"/>
          </a:p>
        </p:txBody>
      </p:sp>
    </p:spTree>
    <p:extLst>
      <p:ext uri="{BB962C8B-B14F-4D97-AF65-F5344CB8AC3E}">
        <p14:creationId xmlns:p14="http://schemas.microsoft.com/office/powerpoint/2010/main" val="20579220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fr-CH"/>
          </a:p>
        </p:txBody>
      </p:sp>
      <p:sp>
        <p:nvSpPr>
          <p:cNvPr id="4" name="Foliennummernplatzhalter 3"/>
          <p:cNvSpPr>
            <a:spLocks noGrp="1"/>
          </p:cNvSpPr>
          <p:nvPr>
            <p:ph type="sldNum" sz="quarter" idx="10"/>
          </p:nvPr>
        </p:nvSpPr>
        <p:spPr/>
        <p:txBody>
          <a:bodyPr/>
          <a:lstStyle/>
          <a:p>
            <a:fld id="{E6F28D02-6A1D-4F5A-8FB0-ECB7234D0F9F}" type="slidenum">
              <a:rPr lang="fr-FR" smtClean="0"/>
              <a:t>27</a:t>
            </a:fld>
            <a:endParaRPr lang="fr-FR"/>
          </a:p>
        </p:txBody>
      </p:sp>
    </p:spTree>
    <p:extLst>
      <p:ext uri="{BB962C8B-B14F-4D97-AF65-F5344CB8AC3E}">
        <p14:creationId xmlns:p14="http://schemas.microsoft.com/office/powerpoint/2010/main" val="19967761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CH" smtClean="0"/>
              <a:t>24 </a:t>
            </a:r>
            <a:endParaRPr lang="fr-CH"/>
          </a:p>
        </p:txBody>
      </p:sp>
      <p:sp>
        <p:nvSpPr>
          <p:cNvPr id="4" name="Foliennummernplatzhalter 3"/>
          <p:cNvSpPr>
            <a:spLocks noGrp="1"/>
          </p:cNvSpPr>
          <p:nvPr>
            <p:ph type="sldNum" sz="quarter" idx="10"/>
          </p:nvPr>
        </p:nvSpPr>
        <p:spPr/>
        <p:txBody>
          <a:bodyPr/>
          <a:lstStyle/>
          <a:p>
            <a:fld id="{E6F28D02-6A1D-4F5A-8FB0-ECB7234D0F9F}" type="slidenum">
              <a:rPr lang="fr-FR" smtClean="0"/>
              <a:t>28</a:t>
            </a:fld>
            <a:endParaRPr lang="fr-FR"/>
          </a:p>
        </p:txBody>
      </p:sp>
    </p:spTree>
    <p:extLst>
      <p:ext uri="{BB962C8B-B14F-4D97-AF65-F5344CB8AC3E}">
        <p14:creationId xmlns:p14="http://schemas.microsoft.com/office/powerpoint/2010/main" val="6366539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smtClean="0"/>
              <a:t>ECHR: The Parliamentary Assembly intended to introduce such right, but the Council of Ministers held that existing rights would already allow deriving such right.</a:t>
            </a:r>
            <a:r>
              <a:rPr lang="de-DE" sz="1200" smtClean="0"/>
              <a:t> </a:t>
            </a:r>
            <a:endParaRPr lang="de-CH" sz="1200" smtClean="0"/>
          </a:p>
          <a:p>
            <a:endParaRPr lang="fr-CH"/>
          </a:p>
        </p:txBody>
      </p:sp>
      <p:sp>
        <p:nvSpPr>
          <p:cNvPr id="4" name="Foliennummernplatzhalter 3"/>
          <p:cNvSpPr>
            <a:spLocks noGrp="1"/>
          </p:cNvSpPr>
          <p:nvPr>
            <p:ph type="sldNum" sz="quarter" idx="10"/>
          </p:nvPr>
        </p:nvSpPr>
        <p:spPr/>
        <p:txBody>
          <a:bodyPr/>
          <a:lstStyle/>
          <a:p>
            <a:fld id="{E6F28D02-6A1D-4F5A-8FB0-ECB7234D0F9F}" type="slidenum">
              <a:rPr lang="fr-FR" smtClean="0"/>
              <a:t>29</a:t>
            </a:fld>
            <a:endParaRPr lang="fr-FR"/>
          </a:p>
        </p:txBody>
      </p:sp>
    </p:spTree>
    <p:extLst>
      <p:ext uri="{BB962C8B-B14F-4D97-AF65-F5344CB8AC3E}">
        <p14:creationId xmlns:p14="http://schemas.microsoft.com/office/powerpoint/2010/main" val="19917228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fr-CH"/>
          </a:p>
        </p:txBody>
      </p:sp>
      <p:sp>
        <p:nvSpPr>
          <p:cNvPr id="4" name="Foliennummernplatzhalter 3"/>
          <p:cNvSpPr>
            <a:spLocks noGrp="1"/>
          </p:cNvSpPr>
          <p:nvPr>
            <p:ph type="sldNum" sz="quarter" idx="10"/>
          </p:nvPr>
        </p:nvSpPr>
        <p:spPr/>
        <p:txBody>
          <a:bodyPr/>
          <a:lstStyle/>
          <a:p>
            <a:fld id="{E6F28D02-6A1D-4F5A-8FB0-ECB7234D0F9F}" type="slidenum">
              <a:rPr lang="fr-FR" smtClean="0"/>
              <a:t>30</a:t>
            </a:fld>
            <a:endParaRPr lang="fr-FR"/>
          </a:p>
        </p:txBody>
      </p:sp>
    </p:spTree>
    <p:extLst>
      <p:ext uri="{BB962C8B-B14F-4D97-AF65-F5344CB8AC3E}">
        <p14:creationId xmlns:p14="http://schemas.microsoft.com/office/powerpoint/2010/main" val="3675980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fr-CH"/>
          </a:p>
        </p:txBody>
      </p:sp>
      <p:sp>
        <p:nvSpPr>
          <p:cNvPr id="4" name="Foliennummernplatzhalter 3"/>
          <p:cNvSpPr>
            <a:spLocks noGrp="1"/>
          </p:cNvSpPr>
          <p:nvPr>
            <p:ph type="sldNum" sz="quarter" idx="10"/>
          </p:nvPr>
        </p:nvSpPr>
        <p:spPr/>
        <p:txBody>
          <a:bodyPr/>
          <a:lstStyle/>
          <a:p>
            <a:fld id="{E6F28D02-6A1D-4F5A-8FB0-ECB7234D0F9F}" type="slidenum">
              <a:rPr lang="fr-FR" smtClean="0"/>
              <a:t>31</a:t>
            </a:fld>
            <a:endParaRPr lang="fr-FR"/>
          </a:p>
        </p:txBody>
      </p:sp>
    </p:spTree>
    <p:extLst>
      <p:ext uri="{BB962C8B-B14F-4D97-AF65-F5344CB8AC3E}">
        <p14:creationId xmlns:p14="http://schemas.microsoft.com/office/powerpoint/2010/main" val="1840046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fr-CH"/>
          </a:p>
        </p:txBody>
      </p:sp>
      <p:sp>
        <p:nvSpPr>
          <p:cNvPr id="4" name="Foliennummernplatzhalter 3"/>
          <p:cNvSpPr>
            <a:spLocks noGrp="1"/>
          </p:cNvSpPr>
          <p:nvPr>
            <p:ph type="sldNum" sz="quarter" idx="10"/>
          </p:nvPr>
        </p:nvSpPr>
        <p:spPr/>
        <p:txBody>
          <a:bodyPr/>
          <a:lstStyle/>
          <a:p>
            <a:fld id="{E6F28D02-6A1D-4F5A-8FB0-ECB7234D0F9F}" type="slidenum">
              <a:rPr lang="fr-FR" smtClean="0"/>
              <a:t>32</a:t>
            </a:fld>
            <a:endParaRPr lang="fr-FR"/>
          </a:p>
        </p:txBody>
      </p:sp>
    </p:spTree>
    <p:extLst>
      <p:ext uri="{BB962C8B-B14F-4D97-AF65-F5344CB8AC3E}">
        <p14:creationId xmlns:p14="http://schemas.microsoft.com/office/powerpoint/2010/main" val="7389507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CH"/>
          </a:p>
        </p:txBody>
      </p:sp>
      <p:sp>
        <p:nvSpPr>
          <p:cNvPr id="4" name="Foliennummernplatzhalter 3"/>
          <p:cNvSpPr>
            <a:spLocks noGrp="1"/>
          </p:cNvSpPr>
          <p:nvPr>
            <p:ph type="sldNum" sz="quarter" idx="10"/>
          </p:nvPr>
        </p:nvSpPr>
        <p:spPr/>
        <p:txBody>
          <a:bodyPr/>
          <a:lstStyle/>
          <a:p>
            <a:fld id="{E6F28D02-6A1D-4F5A-8FB0-ECB7234D0F9F}" type="slidenum">
              <a:rPr lang="fr-FR" smtClean="0"/>
              <a:t>5</a:t>
            </a:fld>
            <a:endParaRPr lang="fr-FR"/>
          </a:p>
        </p:txBody>
      </p:sp>
    </p:spTree>
    <p:extLst>
      <p:ext uri="{BB962C8B-B14F-4D97-AF65-F5344CB8AC3E}">
        <p14:creationId xmlns:p14="http://schemas.microsoft.com/office/powerpoint/2010/main" val="10412472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fr-CH" dirty="0"/>
          </a:p>
        </p:txBody>
      </p:sp>
      <p:sp>
        <p:nvSpPr>
          <p:cNvPr id="4" name="Foliennummernplatzhalter 3"/>
          <p:cNvSpPr>
            <a:spLocks noGrp="1"/>
          </p:cNvSpPr>
          <p:nvPr>
            <p:ph type="sldNum" sz="quarter" idx="10"/>
          </p:nvPr>
        </p:nvSpPr>
        <p:spPr/>
        <p:txBody>
          <a:bodyPr/>
          <a:lstStyle/>
          <a:p>
            <a:fld id="{E6F28D02-6A1D-4F5A-8FB0-ECB7234D0F9F}" type="slidenum">
              <a:rPr lang="fr-FR" smtClean="0"/>
              <a:t>33</a:t>
            </a:fld>
            <a:endParaRPr lang="fr-FR" dirty="0"/>
          </a:p>
        </p:txBody>
      </p:sp>
    </p:spTree>
    <p:extLst>
      <p:ext uri="{BB962C8B-B14F-4D97-AF65-F5344CB8AC3E}">
        <p14:creationId xmlns:p14="http://schemas.microsoft.com/office/powerpoint/2010/main" val="19736764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smtClean="0"/>
              <a:t>Thinking for example about the right to property, on the one hand, people living on sea level at the coastline could argue that the ongoing emission of greenhouse gases influencing the sea level, affects their right to property. The flooding displaces those peoples from their land. On the other side, owners of oil resources could argue that they are entitled to extract the resources from their ground despite detrimental side effects caused by the extraction process.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smtClean="0"/>
              <a:t>In </a:t>
            </a:r>
            <a:r>
              <a:rPr lang="en-US" sz="1200" err="1" smtClean="0"/>
              <a:t>Fredin</a:t>
            </a:r>
            <a:r>
              <a:rPr lang="en-US" sz="1200" smtClean="0"/>
              <a:t> versus Sweden the ECtHR has held that an extraction permit has been retrieved to prevent environmental harm. Environmental rights justify limitations or breaches to/of other rights such as property rights. </a:t>
            </a:r>
            <a:endParaRPr lang="de-DE" sz="120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smtClean="0"/>
          </a:p>
          <a:p>
            <a:endParaRPr lang="fr-CH"/>
          </a:p>
        </p:txBody>
      </p:sp>
      <p:sp>
        <p:nvSpPr>
          <p:cNvPr id="4" name="Foliennummernplatzhalter 3"/>
          <p:cNvSpPr>
            <a:spLocks noGrp="1"/>
          </p:cNvSpPr>
          <p:nvPr>
            <p:ph type="sldNum" sz="quarter" idx="10"/>
          </p:nvPr>
        </p:nvSpPr>
        <p:spPr/>
        <p:txBody>
          <a:bodyPr/>
          <a:lstStyle/>
          <a:p>
            <a:fld id="{E6F28D02-6A1D-4F5A-8FB0-ECB7234D0F9F}" type="slidenum">
              <a:rPr lang="fr-FR" smtClean="0"/>
              <a:t>34</a:t>
            </a:fld>
            <a:endParaRPr lang="fr-FR"/>
          </a:p>
        </p:txBody>
      </p:sp>
    </p:spTree>
    <p:extLst>
      <p:ext uri="{BB962C8B-B14F-4D97-AF65-F5344CB8AC3E}">
        <p14:creationId xmlns:p14="http://schemas.microsoft.com/office/powerpoint/2010/main" val="13550860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fr-CH"/>
          </a:p>
        </p:txBody>
      </p:sp>
      <p:sp>
        <p:nvSpPr>
          <p:cNvPr id="4" name="Foliennummernplatzhalter 3"/>
          <p:cNvSpPr>
            <a:spLocks noGrp="1"/>
          </p:cNvSpPr>
          <p:nvPr>
            <p:ph type="sldNum" sz="quarter" idx="10"/>
          </p:nvPr>
        </p:nvSpPr>
        <p:spPr/>
        <p:txBody>
          <a:bodyPr/>
          <a:lstStyle/>
          <a:p>
            <a:fld id="{E6F28D02-6A1D-4F5A-8FB0-ECB7234D0F9F}" type="slidenum">
              <a:rPr lang="fr-FR" smtClean="0"/>
              <a:t>35</a:t>
            </a:fld>
            <a:endParaRPr lang="fr-FR"/>
          </a:p>
        </p:txBody>
      </p:sp>
    </p:spTree>
    <p:extLst>
      <p:ext uri="{BB962C8B-B14F-4D97-AF65-F5344CB8AC3E}">
        <p14:creationId xmlns:p14="http://schemas.microsoft.com/office/powerpoint/2010/main" val="6194023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fr-CH"/>
          </a:p>
        </p:txBody>
      </p:sp>
      <p:sp>
        <p:nvSpPr>
          <p:cNvPr id="4" name="Foliennummernplatzhalter 3"/>
          <p:cNvSpPr>
            <a:spLocks noGrp="1"/>
          </p:cNvSpPr>
          <p:nvPr>
            <p:ph type="sldNum" sz="quarter" idx="10"/>
          </p:nvPr>
        </p:nvSpPr>
        <p:spPr/>
        <p:txBody>
          <a:bodyPr/>
          <a:lstStyle/>
          <a:p>
            <a:fld id="{E6F28D02-6A1D-4F5A-8FB0-ECB7234D0F9F}" type="slidenum">
              <a:rPr lang="fr-FR" smtClean="0"/>
              <a:t>37</a:t>
            </a:fld>
            <a:endParaRPr lang="fr-FR"/>
          </a:p>
        </p:txBody>
      </p:sp>
    </p:spTree>
    <p:extLst>
      <p:ext uri="{BB962C8B-B14F-4D97-AF65-F5344CB8AC3E}">
        <p14:creationId xmlns:p14="http://schemas.microsoft.com/office/powerpoint/2010/main" val="16884145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fr-CH"/>
          </a:p>
        </p:txBody>
      </p:sp>
      <p:sp>
        <p:nvSpPr>
          <p:cNvPr id="4" name="Foliennummernplatzhalter 3"/>
          <p:cNvSpPr>
            <a:spLocks noGrp="1"/>
          </p:cNvSpPr>
          <p:nvPr>
            <p:ph type="sldNum" sz="quarter" idx="10"/>
          </p:nvPr>
        </p:nvSpPr>
        <p:spPr/>
        <p:txBody>
          <a:bodyPr/>
          <a:lstStyle/>
          <a:p>
            <a:fld id="{E6F28D02-6A1D-4F5A-8FB0-ECB7234D0F9F}" type="slidenum">
              <a:rPr lang="fr-FR" smtClean="0"/>
              <a:t>38</a:t>
            </a:fld>
            <a:endParaRPr lang="fr-FR"/>
          </a:p>
        </p:txBody>
      </p:sp>
    </p:spTree>
    <p:extLst>
      <p:ext uri="{BB962C8B-B14F-4D97-AF65-F5344CB8AC3E}">
        <p14:creationId xmlns:p14="http://schemas.microsoft.com/office/powerpoint/2010/main" val="152618344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mtClean="0"/>
              <a:t>The access to information in the Aarhus convention has been considered to be more extensive as  there is no need to prove a legal interest</a:t>
            </a:r>
            <a:endParaRPr lang="fr-CH"/>
          </a:p>
        </p:txBody>
      </p:sp>
      <p:sp>
        <p:nvSpPr>
          <p:cNvPr id="4" name="Foliennummernplatzhalter 3"/>
          <p:cNvSpPr>
            <a:spLocks noGrp="1"/>
          </p:cNvSpPr>
          <p:nvPr>
            <p:ph type="sldNum" sz="quarter" idx="10"/>
          </p:nvPr>
        </p:nvSpPr>
        <p:spPr/>
        <p:txBody>
          <a:bodyPr/>
          <a:lstStyle/>
          <a:p>
            <a:fld id="{E6F28D02-6A1D-4F5A-8FB0-ECB7234D0F9F}" type="slidenum">
              <a:rPr lang="fr-FR" smtClean="0"/>
              <a:t>39</a:t>
            </a:fld>
            <a:endParaRPr lang="fr-FR"/>
          </a:p>
        </p:txBody>
      </p:sp>
    </p:spTree>
    <p:extLst>
      <p:ext uri="{BB962C8B-B14F-4D97-AF65-F5344CB8AC3E}">
        <p14:creationId xmlns:p14="http://schemas.microsoft.com/office/powerpoint/2010/main" val="205436660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mtClean="0"/>
              <a:t>The access to information in the Aarhus convention has been considered to be more extensive as  there is no need to prove a legal interest</a:t>
            </a:r>
            <a:endParaRPr lang="fr-CH"/>
          </a:p>
        </p:txBody>
      </p:sp>
      <p:sp>
        <p:nvSpPr>
          <p:cNvPr id="4" name="Foliennummernplatzhalter 3"/>
          <p:cNvSpPr>
            <a:spLocks noGrp="1"/>
          </p:cNvSpPr>
          <p:nvPr>
            <p:ph type="sldNum" sz="quarter" idx="10"/>
          </p:nvPr>
        </p:nvSpPr>
        <p:spPr/>
        <p:txBody>
          <a:bodyPr/>
          <a:lstStyle/>
          <a:p>
            <a:fld id="{E6F28D02-6A1D-4F5A-8FB0-ECB7234D0F9F}" type="slidenum">
              <a:rPr lang="fr-FR" smtClean="0"/>
              <a:t>40</a:t>
            </a:fld>
            <a:endParaRPr lang="fr-FR"/>
          </a:p>
        </p:txBody>
      </p:sp>
    </p:spTree>
    <p:extLst>
      <p:ext uri="{BB962C8B-B14F-4D97-AF65-F5344CB8AC3E}">
        <p14:creationId xmlns:p14="http://schemas.microsoft.com/office/powerpoint/2010/main" val="168195838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smtClean="0"/>
              <a:t>Companies might be as powerful or even more  powerful than States. They have tremendous economic power, their private security forces might be as powerful as the State’s police and military forces., they engage the best lawyers etc. </a:t>
            </a:r>
          </a:p>
          <a:p>
            <a:endParaRPr lang="fr-CH"/>
          </a:p>
        </p:txBody>
      </p:sp>
      <p:sp>
        <p:nvSpPr>
          <p:cNvPr id="4" name="Foliennummernplatzhalter 3"/>
          <p:cNvSpPr>
            <a:spLocks noGrp="1"/>
          </p:cNvSpPr>
          <p:nvPr>
            <p:ph type="sldNum" sz="quarter" idx="10"/>
          </p:nvPr>
        </p:nvSpPr>
        <p:spPr/>
        <p:txBody>
          <a:bodyPr/>
          <a:lstStyle/>
          <a:p>
            <a:fld id="{E6F28D02-6A1D-4F5A-8FB0-ECB7234D0F9F}" type="slidenum">
              <a:rPr lang="fr-FR" smtClean="0"/>
              <a:t>42</a:t>
            </a:fld>
            <a:endParaRPr lang="fr-FR"/>
          </a:p>
        </p:txBody>
      </p:sp>
    </p:spTree>
    <p:extLst>
      <p:ext uri="{BB962C8B-B14F-4D97-AF65-F5344CB8AC3E}">
        <p14:creationId xmlns:p14="http://schemas.microsoft.com/office/powerpoint/2010/main" val="150717123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smtClean="0"/>
              <a:t>Companies might be as powerful or even more  powerful than States. They have tremendous economic power, their private security forces might be as powerful as the State’s police and military forces., they engage the best lawyers etc. </a:t>
            </a:r>
          </a:p>
          <a:p>
            <a:endParaRPr lang="fr-CH"/>
          </a:p>
        </p:txBody>
      </p:sp>
      <p:sp>
        <p:nvSpPr>
          <p:cNvPr id="4" name="Foliennummernplatzhalter 3"/>
          <p:cNvSpPr>
            <a:spLocks noGrp="1"/>
          </p:cNvSpPr>
          <p:nvPr>
            <p:ph type="sldNum" sz="quarter" idx="10"/>
          </p:nvPr>
        </p:nvSpPr>
        <p:spPr/>
        <p:txBody>
          <a:bodyPr/>
          <a:lstStyle/>
          <a:p>
            <a:fld id="{E6F28D02-6A1D-4F5A-8FB0-ECB7234D0F9F}" type="slidenum">
              <a:rPr lang="fr-FR" smtClean="0"/>
              <a:t>43</a:t>
            </a:fld>
            <a:endParaRPr lang="fr-FR"/>
          </a:p>
        </p:txBody>
      </p:sp>
    </p:spTree>
    <p:extLst>
      <p:ext uri="{BB962C8B-B14F-4D97-AF65-F5344CB8AC3E}">
        <p14:creationId xmlns:p14="http://schemas.microsoft.com/office/powerpoint/2010/main" val="212840449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smtClean="0"/>
              <a:t>Companies might be as powerful or even more  powerful than States. They have tremendous economic power, their private security forces might be as powerful as the State’s police and military forces., they engage the best lawyers etc. </a:t>
            </a:r>
          </a:p>
          <a:p>
            <a:endParaRPr lang="fr-CH"/>
          </a:p>
        </p:txBody>
      </p:sp>
      <p:sp>
        <p:nvSpPr>
          <p:cNvPr id="4" name="Foliennummernplatzhalter 3"/>
          <p:cNvSpPr>
            <a:spLocks noGrp="1"/>
          </p:cNvSpPr>
          <p:nvPr>
            <p:ph type="sldNum" sz="quarter" idx="10"/>
          </p:nvPr>
        </p:nvSpPr>
        <p:spPr/>
        <p:txBody>
          <a:bodyPr/>
          <a:lstStyle/>
          <a:p>
            <a:fld id="{E6F28D02-6A1D-4F5A-8FB0-ECB7234D0F9F}" type="slidenum">
              <a:rPr lang="fr-FR" smtClean="0"/>
              <a:t>44</a:t>
            </a:fld>
            <a:endParaRPr lang="fr-FR"/>
          </a:p>
        </p:txBody>
      </p:sp>
    </p:spTree>
    <p:extLst>
      <p:ext uri="{BB962C8B-B14F-4D97-AF65-F5344CB8AC3E}">
        <p14:creationId xmlns:p14="http://schemas.microsoft.com/office/powerpoint/2010/main" val="4696171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dirty="0" smtClean="0"/>
              <a:t>Our </a:t>
            </a:r>
            <a:r>
              <a:rPr lang="fr-CH" dirty="0" err="1" smtClean="0"/>
              <a:t>enviromnment</a:t>
            </a:r>
            <a:r>
              <a:rPr lang="fr-CH" baseline="0" dirty="0" smtClean="0"/>
              <a:t>: </a:t>
            </a:r>
            <a:r>
              <a:rPr lang="fr-CH" baseline="0" dirty="0" err="1" smtClean="0"/>
              <a:t>what</a:t>
            </a:r>
            <a:r>
              <a:rPr lang="fr-CH" baseline="0" dirty="0" smtClean="0"/>
              <a:t> </a:t>
            </a:r>
            <a:r>
              <a:rPr lang="fr-CH" baseline="0" dirty="0" err="1" smtClean="0"/>
              <a:t>surrounds</a:t>
            </a:r>
            <a:r>
              <a:rPr lang="fr-CH" baseline="0" dirty="0" smtClean="0"/>
              <a:t> us</a:t>
            </a:r>
            <a:endParaRPr lang="fr-CH" dirty="0"/>
          </a:p>
        </p:txBody>
      </p:sp>
      <p:sp>
        <p:nvSpPr>
          <p:cNvPr id="4" name="Foliennummernplatzhalter 3"/>
          <p:cNvSpPr>
            <a:spLocks noGrp="1"/>
          </p:cNvSpPr>
          <p:nvPr>
            <p:ph type="sldNum" sz="quarter" idx="10"/>
          </p:nvPr>
        </p:nvSpPr>
        <p:spPr/>
        <p:txBody>
          <a:bodyPr/>
          <a:lstStyle/>
          <a:p>
            <a:fld id="{E6F28D02-6A1D-4F5A-8FB0-ECB7234D0F9F}" type="slidenum">
              <a:rPr lang="fr-FR" smtClean="0"/>
              <a:t>6</a:t>
            </a:fld>
            <a:endParaRPr lang="fr-FR"/>
          </a:p>
        </p:txBody>
      </p:sp>
    </p:spTree>
    <p:extLst>
      <p:ext uri="{BB962C8B-B14F-4D97-AF65-F5344CB8AC3E}">
        <p14:creationId xmlns:p14="http://schemas.microsoft.com/office/powerpoint/2010/main" val="38856526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smtClean="0"/>
              <a:t>Companies might be as powerful or even more  powerful than States. They have tremendous economic power, their private security forces might be as powerful as the State’s police and military forces., they engage the best lawyers etc. </a:t>
            </a:r>
          </a:p>
          <a:p>
            <a:endParaRPr lang="fr-CH"/>
          </a:p>
        </p:txBody>
      </p:sp>
      <p:sp>
        <p:nvSpPr>
          <p:cNvPr id="4" name="Foliennummernplatzhalter 3"/>
          <p:cNvSpPr>
            <a:spLocks noGrp="1"/>
          </p:cNvSpPr>
          <p:nvPr>
            <p:ph type="sldNum" sz="quarter" idx="10"/>
          </p:nvPr>
        </p:nvSpPr>
        <p:spPr/>
        <p:txBody>
          <a:bodyPr/>
          <a:lstStyle/>
          <a:p>
            <a:fld id="{E6F28D02-6A1D-4F5A-8FB0-ECB7234D0F9F}" type="slidenum">
              <a:rPr lang="fr-FR" smtClean="0"/>
              <a:t>45</a:t>
            </a:fld>
            <a:endParaRPr lang="fr-FR"/>
          </a:p>
        </p:txBody>
      </p:sp>
    </p:spTree>
    <p:extLst>
      <p:ext uri="{BB962C8B-B14F-4D97-AF65-F5344CB8AC3E}">
        <p14:creationId xmlns:p14="http://schemas.microsoft.com/office/powerpoint/2010/main" val="170845039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smtClean="0"/>
              <a:t>Companies might be as powerful or even more  powerful than States. They have tremendous economic power, their private security forces might be as powerful as the State’s police and military forces., they engage the best lawyers etc. </a:t>
            </a:r>
          </a:p>
          <a:p>
            <a:endParaRPr lang="fr-CH"/>
          </a:p>
        </p:txBody>
      </p:sp>
      <p:sp>
        <p:nvSpPr>
          <p:cNvPr id="4" name="Foliennummernplatzhalter 3"/>
          <p:cNvSpPr>
            <a:spLocks noGrp="1"/>
          </p:cNvSpPr>
          <p:nvPr>
            <p:ph type="sldNum" sz="quarter" idx="10"/>
          </p:nvPr>
        </p:nvSpPr>
        <p:spPr/>
        <p:txBody>
          <a:bodyPr/>
          <a:lstStyle/>
          <a:p>
            <a:fld id="{E6F28D02-6A1D-4F5A-8FB0-ECB7234D0F9F}" type="slidenum">
              <a:rPr lang="fr-FR" smtClean="0"/>
              <a:t>46</a:t>
            </a:fld>
            <a:endParaRPr lang="fr-FR"/>
          </a:p>
        </p:txBody>
      </p:sp>
    </p:spTree>
    <p:extLst>
      <p:ext uri="{BB962C8B-B14F-4D97-AF65-F5344CB8AC3E}">
        <p14:creationId xmlns:p14="http://schemas.microsoft.com/office/powerpoint/2010/main" val="115478702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fr-CH"/>
          </a:p>
        </p:txBody>
      </p:sp>
      <p:sp>
        <p:nvSpPr>
          <p:cNvPr id="4" name="Foliennummernplatzhalter 3"/>
          <p:cNvSpPr>
            <a:spLocks noGrp="1"/>
          </p:cNvSpPr>
          <p:nvPr>
            <p:ph type="sldNum" sz="quarter" idx="10"/>
          </p:nvPr>
        </p:nvSpPr>
        <p:spPr/>
        <p:txBody>
          <a:bodyPr/>
          <a:lstStyle/>
          <a:p>
            <a:fld id="{E6F28D02-6A1D-4F5A-8FB0-ECB7234D0F9F}" type="slidenum">
              <a:rPr lang="fr-FR" smtClean="0"/>
              <a:t>48</a:t>
            </a:fld>
            <a:endParaRPr lang="fr-FR"/>
          </a:p>
        </p:txBody>
      </p:sp>
    </p:spTree>
    <p:extLst>
      <p:ext uri="{BB962C8B-B14F-4D97-AF65-F5344CB8AC3E}">
        <p14:creationId xmlns:p14="http://schemas.microsoft.com/office/powerpoint/2010/main" val="18176726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fr-CH"/>
          </a:p>
        </p:txBody>
      </p:sp>
      <p:sp>
        <p:nvSpPr>
          <p:cNvPr id="4" name="Foliennummernplatzhalter 3"/>
          <p:cNvSpPr>
            <a:spLocks noGrp="1"/>
          </p:cNvSpPr>
          <p:nvPr>
            <p:ph type="sldNum" sz="quarter" idx="10"/>
          </p:nvPr>
        </p:nvSpPr>
        <p:spPr/>
        <p:txBody>
          <a:bodyPr/>
          <a:lstStyle/>
          <a:p>
            <a:fld id="{E6F28D02-6A1D-4F5A-8FB0-ECB7234D0F9F}" type="slidenum">
              <a:rPr lang="fr-FR" smtClean="0"/>
              <a:t>49</a:t>
            </a:fld>
            <a:endParaRPr lang="fr-FR"/>
          </a:p>
        </p:txBody>
      </p:sp>
    </p:spTree>
    <p:extLst>
      <p:ext uri="{BB962C8B-B14F-4D97-AF65-F5344CB8AC3E}">
        <p14:creationId xmlns:p14="http://schemas.microsoft.com/office/powerpoint/2010/main" val="24108065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fr-CH"/>
          </a:p>
        </p:txBody>
      </p:sp>
      <p:sp>
        <p:nvSpPr>
          <p:cNvPr id="4" name="Foliennummernplatzhalter 3"/>
          <p:cNvSpPr>
            <a:spLocks noGrp="1"/>
          </p:cNvSpPr>
          <p:nvPr>
            <p:ph type="sldNum" sz="quarter" idx="10"/>
          </p:nvPr>
        </p:nvSpPr>
        <p:spPr/>
        <p:txBody>
          <a:bodyPr/>
          <a:lstStyle/>
          <a:p>
            <a:fld id="{E6F28D02-6A1D-4F5A-8FB0-ECB7234D0F9F}" type="slidenum">
              <a:rPr lang="fr-FR" smtClean="0"/>
              <a:t>50</a:t>
            </a:fld>
            <a:endParaRPr lang="fr-FR"/>
          </a:p>
        </p:txBody>
      </p:sp>
    </p:spTree>
    <p:extLst>
      <p:ext uri="{BB962C8B-B14F-4D97-AF65-F5344CB8AC3E}">
        <p14:creationId xmlns:p14="http://schemas.microsoft.com/office/powerpoint/2010/main" val="160490754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fr-CH"/>
          </a:p>
        </p:txBody>
      </p:sp>
      <p:sp>
        <p:nvSpPr>
          <p:cNvPr id="4" name="Foliennummernplatzhalter 3"/>
          <p:cNvSpPr>
            <a:spLocks noGrp="1"/>
          </p:cNvSpPr>
          <p:nvPr>
            <p:ph type="sldNum" sz="quarter" idx="10"/>
          </p:nvPr>
        </p:nvSpPr>
        <p:spPr/>
        <p:txBody>
          <a:bodyPr/>
          <a:lstStyle/>
          <a:p>
            <a:fld id="{E6F28D02-6A1D-4F5A-8FB0-ECB7234D0F9F}" type="slidenum">
              <a:rPr lang="fr-FR" smtClean="0"/>
              <a:t>51</a:t>
            </a:fld>
            <a:endParaRPr lang="fr-FR"/>
          </a:p>
        </p:txBody>
      </p:sp>
    </p:spTree>
    <p:extLst>
      <p:ext uri="{BB962C8B-B14F-4D97-AF65-F5344CB8AC3E}">
        <p14:creationId xmlns:p14="http://schemas.microsoft.com/office/powerpoint/2010/main" val="194475791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fr-CH"/>
          </a:p>
        </p:txBody>
      </p:sp>
      <p:sp>
        <p:nvSpPr>
          <p:cNvPr id="4" name="Foliennummernplatzhalter 3"/>
          <p:cNvSpPr>
            <a:spLocks noGrp="1"/>
          </p:cNvSpPr>
          <p:nvPr>
            <p:ph type="sldNum" sz="quarter" idx="10"/>
          </p:nvPr>
        </p:nvSpPr>
        <p:spPr/>
        <p:txBody>
          <a:bodyPr/>
          <a:lstStyle/>
          <a:p>
            <a:fld id="{E6F28D02-6A1D-4F5A-8FB0-ECB7234D0F9F}" type="slidenum">
              <a:rPr lang="fr-FR" smtClean="0"/>
              <a:t>54</a:t>
            </a:fld>
            <a:endParaRPr lang="fr-FR"/>
          </a:p>
        </p:txBody>
      </p:sp>
    </p:spTree>
    <p:extLst>
      <p:ext uri="{BB962C8B-B14F-4D97-AF65-F5344CB8AC3E}">
        <p14:creationId xmlns:p14="http://schemas.microsoft.com/office/powerpoint/2010/main" val="107685235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fr-CH"/>
          </a:p>
        </p:txBody>
      </p:sp>
      <p:sp>
        <p:nvSpPr>
          <p:cNvPr id="4" name="Foliennummernplatzhalter 3"/>
          <p:cNvSpPr>
            <a:spLocks noGrp="1"/>
          </p:cNvSpPr>
          <p:nvPr>
            <p:ph type="sldNum" sz="quarter" idx="10"/>
          </p:nvPr>
        </p:nvSpPr>
        <p:spPr/>
        <p:txBody>
          <a:bodyPr/>
          <a:lstStyle/>
          <a:p>
            <a:fld id="{E6F28D02-6A1D-4F5A-8FB0-ECB7234D0F9F}" type="slidenum">
              <a:rPr lang="fr-FR" smtClean="0"/>
              <a:t>55</a:t>
            </a:fld>
            <a:endParaRPr lang="fr-FR"/>
          </a:p>
        </p:txBody>
      </p:sp>
    </p:spTree>
    <p:extLst>
      <p:ext uri="{BB962C8B-B14F-4D97-AF65-F5344CB8AC3E}">
        <p14:creationId xmlns:p14="http://schemas.microsoft.com/office/powerpoint/2010/main" val="54014279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fr-CH"/>
          </a:p>
        </p:txBody>
      </p:sp>
      <p:sp>
        <p:nvSpPr>
          <p:cNvPr id="4" name="Foliennummernplatzhalter 3"/>
          <p:cNvSpPr>
            <a:spLocks noGrp="1"/>
          </p:cNvSpPr>
          <p:nvPr>
            <p:ph type="sldNum" sz="quarter" idx="10"/>
          </p:nvPr>
        </p:nvSpPr>
        <p:spPr/>
        <p:txBody>
          <a:bodyPr/>
          <a:lstStyle/>
          <a:p>
            <a:fld id="{E6F28D02-6A1D-4F5A-8FB0-ECB7234D0F9F}" type="slidenum">
              <a:rPr lang="fr-FR" smtClean="0"/>
              <a:t>56</a:t>
            </a:fld>
            <a:endParaRPr lang="fr-FR"/>
          </a:p>
        </p:txBody>
      </p:sp>
    </p:spTree>
    <p:extLst>
      <p:ext uri="{BB962C8B-B14F-4D97-AF65-F5344CB8AC3E}">
        <p14:creationId xmlns:p14="http://schemas.microsoft.com/office/powerpoint/2010/main" val="383585512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fr-CH"/>
          </a:p>
        </p:txBody>
      </p:sp>
      <p:sp>
        <p:nvSpPr>
          <p:cNvPr id="4" name="Foliennummernplatzhalter 3"/>
          <p:cNvSpPr>
            <a:spLocks noGrp="1"/>
          </p:cNvSpPr>
          <p:nvPr>
            <p:ph type="sldNum" sz="quarter" idx="10"/>
          </p:nvPr>
        </p:nvSpPr>
        <p:spPr/>
        <p:txBody>
          <a:bodyPr/>
          <a:lstStyle/>
          <a:p>
            <a:fld id="{E6F28D02-6A1D-4F5A-8FB0-ECB7234D0F9F}" type="slidenum">
              <a:rPr lang="fr-FR" smtClean="0"/>
              <a:t>57</a:t>
            </a:fld>
            <a:endParaRPr lang="fr-FR"/>
          </a:p>
        </p:txBody>
      </p:sp>
    </p:spTree>
    <p:extLst>
      <p:ext uri="{BB962C8B-B14F-4D97-AF65-F5344CB8AC3E}">
        <p14:creationId xmlns:p14="http://schemas.microsoft.com/office/powerpoint/2010/main" val="15767946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CH"/>
          </a:p>
        </p:txBody>
      </p:sp>
      <p:sp>
        <p:nvSpPr>
          <p:cNvPr id="4" name="Foliennummernplatzhalter 3"/>
          <p:cNvSpPr>
            <a:spLocks noGrp="1"/>
          </p:cNvSpPr>
          <p:nvPr>
            <p:ph type="sldNum" sz="quarter" idx="10"/>
          </p:nvPr>
        </p:nvSpPr>
        <p:spPr/>
        <p:txBody>
          <a:bodyPr/>
          <a:lstStyle/>
          <a:p>
            <a:fld id="{E6F28D02-6A1D-4F5A-8FB0-ECB7234D0F9F}" type="slidenum">
              <a:rPr lang="fr-FR" smtClean="0"/>
              <a:t>7</a:t>
            </a:fld>
            <a:endParaRPr lang="fr-FR"/>
          </a:p>
        </p:txBody>
      </p:sp>
    </p:spTree>
    <p:extLst>
      <p:ext uri="{BB962C8B-B14F-4D97-AF65-F5344CB8AC3E}">
        <p14:creationId xmlns:p14="http://schemas.microsoft.com/office/powerpoint/2010/main" val="24808713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fr-CH"/>
          </a:p>
        </p:txBody>
      </p:sp>
      <p:sp>
        <p:nvSpPr>
          <p:cNvPr id="4" name="Foliennummernplatzhalter 3"/>
          <p:cNvSpPr>
            <a:spLocks noGrp="1"/>
          </p:cNvSpPr>
          <p:nvPr>
            <p:ph type="sldNum" sz="quarter" idx="10"/>
          </p:nvPr>
        </p:nvSpPr>
        <p:spPr/>
        <p:txBody>
          <a:bodyPr/>
          <a:lstStyle/>
          <a:p>
            <a:fld id="{E6F28D02-6A1D-4F5A-8FB0-ECB7234D0F9F}" type="slidenum">
              <a:rPr lang="fr-FR" smtClean="0"/>
              <a:t>58</a:t>
            </a:fld>
            <a:endParaRPr lang="fr-FR"/>
          </a:p>
        </p:txBody>
      </p:sp>
    </p:spTree>
    <p:extLst>
      <p:ext uri="{BB962C8B-B14F-4D97-AF65-F5344CB8AC3E}">
        <p14:creationId xmlns:p14="http://schemas.microsoft.com/office/powerpoint/2010/main" val="83811748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fr-CH"/>
          </a:p>
        </p:txBody>
      </p:sp>
      <p:sp>
        <p:nvSpPr>
          <p:cNvPr id="4" name="Foliennummernplatzhalter 3"/>
          <p:cNvSpPr>
            <a:spLocks noGrp="1"/>
          </p:cNvSpPr>
          <p:nvPr>
            <p:ph type="sldNum" sz="quarter" idx="10"/>
          </p:nvPr>
        </p:nvSpPr>
        <p:spPr/>
        <p:txBody>
          <a:bodyPr/>
          <a:lstStyle/>
          <a:p>
            <a:fld id="{E6F28D02-6A1D-4F5A-8FB0-ECB7234D0F9F}" type="slidenum">
              <a:rPr lang="fr-FR" smtClean="0"/>
              <a:t>59</a:t>
            </a:fld>
            <a:endParaRPr lang="fr-FR"/>
          </a:p>
        </p:txBody>
      </p:sp>
    </p:spTree>
    <p:extLst>
      <p:ext uri="{BB962C8B-B14F-4D97-AF65-F5344CB8AC3E}">
        <p14:creationId xmlns:p14="http://schemas.microsoft.com/office/powerpoint/2010/main" val="41287721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fr-CH"/>
          </a:p>
        </p:txBody>
      </p:sp>
      <p:sp>
        <p:nvSpPr>
          <p:cNvPr id="4" name="Foliennummernplatzhalter 3"/>
          <p:cNvSpPr>
            <a:spLocks noGrp="1"/>
          </p:cNvSpPr>
          <p:nvPr>
            <p:ph type="sldNum" sz="quarter" idx="10"/>
          </p:nvPr>
        </p:nvSpPr>
        <p:spPr/>
        <p:txBody>
          <a:bodyPr/>
          <a:lstStyle/>
          <a:p>
            <a:fld id="{E6F28D02-6A1D-4F5A-8FB0-ECB7234D0F9F}" type="slidenum">
              <a:rPr lang="fr-FR" smtClean="0"/>
              <a:t>60</a:t>
            </a:fld>
            <a:endParaRPr lang="fr-FR"/>
          </a:p>
        </p:txBody>
      </p:sp>
    </p:spTree>
    <p:extLst>
      <p:ext uri="{BB962C8B-B14F-4D97-AF65-F5344CB8AC3E}">
        <p14:creationId xmlns:p14="http://schemas.microsoft.com/office/powerpoint/2010/main" val="183188549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fr-CH"/>
          </a:p>
        </p:txBody>
      </p:sp>
      <p:sp>
        <p:nvSpPr>
          <p:cNvPr id="4" name="Foliennummernplatzhalter 3"/>
          <p:cNvSpPr>
            <a:spLocks noGrp="1"/>
          </p:cNvSpPr>
          <p:nvPr>
            <p:ph type="sldNum" sz="quarter" idx="10"/>
          </p:nvPr>
        </p:nvSpPr>
        <p:spPr/>
        <p:txBody>
          <a:bodyPr/>
          <a:lstStyle/>
          <a:p>
            <a:fld id="{E6F28D02-6A1D-4F5A-8FB0-ECB7234D0F9F}" type="slidenum">
              <a:rPr lang="fr-FR" smtClean="0"/>
              <a:t>61</a:t>
            </a:fld>
            <a:endParaRPr lang="fr-FR"/>
          </a:p>
        </p:txBody>
      </p:sp>
    </p:spTree>
    <p:extLst>
      <p:ext uri="{BB962C8B-B14F-4D97-AF65-F5344CB8AC3E}">
        <p14:creationId xmlns:p14="http://schemas.microsoft.com/office/powerpoint/2010/main" val="100196840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mtClean="0"/>
              <a:t>The access to information in the Aarhus convention has been considered to be more extensive as  there is no need to prove a legal interest</a:t>
            </a:r>
            <a:endParaRPr lang="fr-CH"/>
          </a:p>
        </p:txBody>
      </p:sp>
      <p:sp>
        <p:nvSpPr>
          <p:cNvPr id="4" name="Foliennummernplatzhalter 3"/>
          <p:cNvSpPr>
            <a:spLocks noGrp="1"/>
          </p:cNvSpPr>
          <p:nvPr>
            <p:ph type="sldNum" sz="quarter" idx="10"/>
          </p:nvPr>
        </p:nvSpPr>
        <p:spPr/>
        <p:txBody>
          <a:bodyPr/>
          <a:lstStyle/>
          <a:p>
            <a:fld id="{E6F28D02-6A1D-4F5A-8FB0-ECB7234D0F9F}" type="slidenum">
              <a:rPr lang="fr-FR" smtClean="0"/>
              <a:t>62</a:t>
            </a:fld>
            <a:endParaRPr lang="fr-FR"/>
          </a:p>
        </p:txBody>
      </p:sp>
    </p:spTree>
    <p:extLst>
      <p:ext uri="{BB962C8B-B14F-4D97-AF65-F5344CB8AC3E}">
        <p14:creationId xmlns:p14="http://schemas.microsoft.com/office/powerpoint/2010/main" val="149743408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mtClean="0"/>
              <a:t>The access to information in the Aarhus convention has been considered to be more extensive as  there is no need to prove a legal interest</a:t>
            </a:r>
            <a:endParaRPr lang="fr-CH"/>
          </a:p>
        </p:txBody>
      </p:sp>
      <p:sp>
        <p:nvSpPr>
          <p:cNvPr id="4" name="Foliennummernplatzhalter 3"/>
          <p:cNvSpPr>
            <a:spLocks noGrp="1"/>
          </p:cNvSpPr>
          <p:nvPr>
            <p:ph type="sldNum" sz="quarter" idx="10"/>
          </p:nvPr>
        </p:nvSpPr>
        <p:spPr/>
        <p:txBody>
          <a:bodyPr/>
          <a:lstStyle/>
          <a:p>
            <a:fld id="{E6F28D02-6A1D-4F5A-8FB0-ECB7234D0F9F}" type="slidenum">
              <a:rPr lang="fr-FR" smtClean="0"/>
              <a:t>63</a:t>
            </a:fld>
            <a:endParaRPr lang="fr-FR"/>
          </a:p>
        </p:txBody>
      </p:sp>
    </p:spTree>
    <p:extLst>
      <p:ext uri="{BB962C8B-B14F-4D97-AF65-F5344CB8AC3E}">
        <p14:creationId xmlns:p14="http://schemas.microsoft.com/office/powerpoint/2010/main" val="1029443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smtClean="0">
                <a:solidFill>
                  <a:schemeClr val="tx1"/>
                </a:solidFill>
                <a:effectLst/>
                <a:latin typeface="+mn-lt"/>
                <a:ea typeface="+mn-ea"/>
                <a:cs typeface="+mn-cs"/>
              </a:rPr>
              <a:t>Eco centric concepts are emerging chiefly at State level. The declaration of rights of mother earth, or the conferral of legal personality to a river. It appears that States with a closer link to nature or States that are already exposed to natural changes are keener of going a step further.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smtClean="0">
                <a:solidFill>
                  <a:schemeClr val="tx1"/>
                </a:solidFill>
                <a:effectLst/>
                <a:latin typeface="+mn-lt"/>
                <a:ea typeface="+mn-ea"/>
                <a:cs typeface="+mn-cs"/>
              </a:rPr>
              <a:t>World charter for nature or the universal declaration of rights of mother earth</a:t>
            </a:r>
            <a:r>
              <a:rPr lang="de-DE" smtClean="0">
                <a:effectLst/>
              </a:rPr>
              <a:t> </a:t>
            </a:r>
            <a:endParaRPr lang="de-DE" sz="1200" kern="120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smtClean="0">
                <a:solidFill>
                  <a:schemeClr val="tx1"/>
                </a:solidFill>
                <a:effectLst/>
                <a:latin typeface="+mn-lt"/>
                <a:ea typeface="+mn-ea"/>
                <a:cs typeface="+mn-cs"/>
              </a:rPr>
              <a:t>Ecuador has granted rights to its forests, lakes and waterways. Its 2008 constitution contains in its title II on rights a chapter 7 comprising four articles on the rights of nature (articles 71 to 74). The constitution allocates direct rights to </a:t>
            </a:r>
            <a:r>
              <a:rPr lang="en-US" sz="1200" i="1" kern="1200" smtClean="0">
                <a:solidFill>
                  <a:schemeClr val="tx1"/>
                </a:solidFill>
                <a:effectLst/>
                <a:latin typeface="+mn-lt"/>
                <a:ea typeface="+mn-ea"/>
                <a:cs typeface="+mn-cs"/>
              </a:rPr>
              <a:t>Nature</a:t>
            </a:r>
            <a:r>
              <a:rPr lang="en-US" sz="1200" kern="1200" smtClean="0">
                <a:solidFill>
                  <a:schemeClr val="tx1"/>
                </a:solidFill>
                <a:effectLst/>
                <a:latin typeface="+mn-lt"/>
                <a:ea typeface="+mn-ea"/>
                <a:cs typeface="+mn-cs"/>
              </a:rPr>
              <a:t> or </a:t>
            </a:r>
            <a:r>
              <a:rPr lang="en-US" sz="1200" i="1" kern="1200" err="1" smtClean="0">
                <a:solidFill>
                  <a:schemeClr val="tx1"/>
                </a:solidFill>
                <a:effectLst/>
                <a:latin typeface="+mn-lt"/>
                <a:ea typeface="+mn-ea"/>
                <a:cs typeface="+mn-cs"/>
              </a:rPr>
              <a:t>Pacha</a:t>
            </a:r>
            <a:r>
              <a:rPr lang="en-US" sz="1200" i="1" kern="1200" smtClean="0">
                <a:solidFill>
                  <a:schemeClr val="tx1"/>
                </a:solidFill>
                <a:effectLst/>
                <a:latin typeface="+mn-lt"/>
                <a:ea typeface="+mn-ea"/>
                <a:cs typeface="+mn-cs"/>
              </a:rPr>
              <a:t> Mama</a:t>
            </a:r>
            <a:endParaRPr lang="fr-CH"/>
          </a:p>
        </p:txBody>
      </p:sp>
      <p:sp>
        <p:nvSpPr>
          <p:cNvPr id="4" name="Foliennummernplatzhalter 3"/>
          <p:cNvSpPr>
            <a:spLocks noGrp="1"/>
          </p:cNvSpPr>
          <p:nvPr>
            <p:ph type="sldNum" sz="quarter" idx="10"/>
          </p:nvPr>
        </p:nvSpPr>
        <p:spPr/>
        <p:txBody>
          <a:bodyPr/>
          <a:lstStyle/>
          <a:p>
            <a:fld id="{E6F28D02-6A1D-4F5A-8FB0-ECB7234D0F9F}" type="slidenum">
              <a:rPr lang="fr-FR" smtClean="0"/>
              <a:t>8</a:t>
            </a:fld>
            <a:endParaRPr lang="fr-FR"/>
          </a:p>
        </p:txBody>
      </p:sp>
    </p:spTree>
    <p:extLst>
      <p:ext uri="{BB962C8B-B14F-4D97-AF65-F5344CB8AC3E}">
        <p14:creationId xmlns:p14="http://schemas.microsoft.com/office/powerpoint/2010/main" val="9142898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en-US" sz="1200" kern="1200" smtClean="0">
                <a:solidFill>
                  <a:schemeClr val="tx1"/>
                </a:solidFill>
                <a:effectLst/>
                <a:latin typeface="+mn-lt"/>
                <a:ea typeface="+mn-ea"/>
                <a:cs typeface="+mn-cs"/>
              </a:rPr>
              <a:t>Rachael Carson: The need to know. She made aware of the </a:t>
            </a:r>
            <a:r>
              <a:rPr lang="en-US" sz="1200" kern="1200" err="1" smtClean="0">
                <a:solidFill>
                  <a:schemeClr val="tx1"/>
                </a:solidFill>
                <a:effectLst/>
                <a:latin typeface="+mn-lt"/>
                <a:ea typeface="+mn-ea"/>
                <a:cs typeface="+mn-cs"/>
              </a:rPr>
              <a:t>ad</a:t>
            </a:r>
            <a:r>
              <a:rPr lang="en-US" sz="1200" b="0" i="0" u="none" strike="noStrike" kern="1200" err="1" smtClean="0">
                <a:solidFill>
                  <a:schemeClr val="tx1"/>
                </a:solidFill>
                <a:effectLst/>
                <a:latin typeface="+mn-lt"/>
                <a:ea typeface="+mn-ea"/>
                <a:cs typeface="+mn-cs"/>
              </a:rPr>
              <a:t>erse</a:t>
            </a:r>
            <a:r>
              <a:rPr lang="en-US" sz="1200" b="0" i="0" u="none" strike="noStrike" kern="1200" smtClean="0">
                <a:solidFill>
                  <a:schemeClr val="tx1"/>
                </a:solidFill>
                <a:effectLst/>
                <a:latin typeface="+mn-lt"/>
                <a:ea typeface="+mn-ea"/>
                <a:cs typeface="+mn-cs"/>
              </a:rPr>
              <a:t> environmental effects caused by the indiscriminate use of  pesticides. Carson accused the chemical industry of spreading disinformation.</a:t>
            </a:r>
            <a:r>
              <a:rPr lang="en-US" sz="1200" b="0" i="0" u="none" strike="noStrike" kern="1200" baseline="0" smtClean="0">
                <a:solidFill>
                  <a:schemeClr val="tx1"/>
                </a:solidFill>
                <a:effectLst/>
                <a:latin typeface="+mn-lt"/>
                <a:ea typeface="+mn-ea"/>
                <a:cs typeface="+mn-cs"/>
              </a:rPr>
              <a:t> The book b</a:t>
            </a:r>
            <a:r>
              <a:rPr lang="en-US" sz="1200" b="0" i="0" u="none" strike="noStrike" kern="1200" smtClean="0">
                <a:solidFill>
                  <a:schemeClr val="tx1"/>
                </a:solidFill>
                <a:effectLst/>
                <a:latin typeface="+mn-lt"/>
                <a:ea typeface="+mn-ea"/>
                <a:cs typeface="+mn-cs"/>
              </a:rPr>
              <a:t>rought environmental concerns to public discussion.</a:t>
            </a:r>
            <a:endParaRPr lang="en-US" sz="1200" kern="1200" smtClean="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en-US" sz="1200" kern="1200" smtClean="0">
                <a:solidFill>
                  <a:schemeClr val="tx1"/>
                </a:solidFill>
                <a:effectLst/>
                <a:latin typeface="+mn-lt"/>
                <a:ea typeface="+mn-ea"/>
                <a:cs typeface="+mn-cs"/>
              </a:rPr>
              <a:t>Already in 1979, in the Stockholm declaration the link between human rights and the need to protecting the environment was put forth. </a:t>
            </a: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en-US" sz="1200" kern="1200" smtClean="0">
                <a:solidFill>
                  <a:schemeClr val="tx1"/>
                </a:solidFill>
                <a:effectLst/>
                <a:latin typeface="+mn-lt"/>
                <a:ea typeface="+mn-ea"/>
                <a:cs typeface="+mn-cs"/>
              </a:rPr>
              <a:t>CONVENTION ON ENVIRONMENTAL IMPACT ASSESSMENT IN A TRANSBOUNDARY CONTEXT.  </a:t>
            </a:r>
            <a:r>
              <a:rPr lang="en-US" sz="1200" b="0" i="0" u="none" strike="noStrike" kern="1200" smtClean="0">
                <a:solidFill>
                  <a:schemeClr val="tx1"/>
                </a:solidFill>
                <a:effectLst/>
                <a:latin typeface="+mn-lt"/>
                <a:ea typeface="+mn-ea"/>
                <a:cs typeface="+mn-cs"/>
              </a:rPr>
              <a:t>Public access to information on climate change and its effects</a:t>
            </a:r>
            <a:r>
              <a:rPr lang="en-US" smtClean="0"/>
              <a:t> 6 a) (ii)</a:t>
            </a:r>
            <a:endParaRPr lang="en-US" sz="1200" kern="1200" smtClean="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endParaRPr lang="en-US" sz="1200" kern="1200" smtClean="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en-US" sz="1200" b="0" i="0" u="none" strike="noStrike" kern="1200" smtClean="0">
                <a:solidFill>
                  <a:schemeClr val="tx1"/>
                </a:solidFill>
                <a:effectLst/>
                <a:latin typeface="+mn-lt"/>
                <a:ea typeface="+mn-ea"/>
                <a:cs typeface="+mn-cs"/>
              </a:rPr>
              <a:t>The United</a:t>
            </a:r>
            <a:r>
              <a:rPr lang="en-US" sz="1200" b="0" i="0" u="none" strike="noStrike" kern="1200" cap="all" baseline="0" smtClean="0">
                <a:solidFill>
                  <a:schemeClr val="tx1"/>
                </a:solidFill>
                <a:effectLst/>
                <a:latin typeface="+mn-lt"/>
                <a:ea typeface="+mn-ea"/>
                <a:cs typeface="+mn-cs"/>
              </a:rPr>
              <a:t> Nations Framework Convention on Climate Change </a:t>
            </a:r>
            <a:r>
              <a:rPr lang="en-US" sz="1200" b="0" i="0" u="none" strike="noStrike" kern="1200" smtClean="0">
                <a:solidFill>
                  <a:schemeClr val="tx1"/>
                </a:solidFill>
                <a:effectLst/>
                <a:latin typeface="+mn-lt"/>
                <a:ea typeface="+mn-ea"/>
                <a:cs typeface="+mn-cs"/>
              </a:rPr>
              <a:t>has been ratified  by 195 States.</a:t>
            </a:r>
            <a:endParaRPr lang="en-US" sz="1200" kern="1200" smtClean="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en-US" sz="1200" kern="1200" smtClean="0">
                <a:solidFill>
                  <a:schemeClr val="tx1"/>
                </a:solidFill>
                <a:effectLst/>
                <a:latin typeface="+mn-lt"/>
                <a:ea typeface="+mn-ea"/>
                <a:cs typeface="+mn-cs"/>
              </a:rPr>
              <a:t>In 1994 one of the conclusions of the </a:t>
            </a:r>
            <a:r>
              <a:rPr lang="en-US" sz="1200" kern="1200" err="1" smtClean="0">
                <a:solidFill>
                  <a:schemeClr val="tx1"/>
                </a:solidFill>
                <a:effectLst/>
                <a:latin typeface="+mn-lt"/>
                <a:ea typeface="+mn-ea"/>
                <a:cs typeface="+mn-cs"/>
              </a:rPr>
              <a:t>Ksentini</a:t>
            </a:r>
            <a:r>
              <a:rPr lang="en-US" sz="1200" kern="1200" smtClean="0">
                <a:solidFill>
                  <a:schemeClr val="tx1"/>
                </a:solidFill>
                <a:effectLst/>
                <a:latin typeface="+mn-lt"/>
                <a:ea typeface="+mn-ea"/>
                <a:cs typeface="+mn-cs"/>
              </a:rPr>
              <a:t> report was that there was a </a:t>
            </a:r>
            <a:r>
              <a:rPr lang="en-US" sz="1200" b="1" kern="1200" smtClean="0">
                <a:solidFill>
                  <a:schemeClr val="tx1"/>
                </a:solidFill>
                <a:effectLst/>
                <a:latin typeface="+mn-lt"/>
                <a:ea typeface="+mn-ea"/>
                <a:cs typeface="+mn-cs"/>
              </a:rPr>
              <a:t>shift from environmental law towards the right to live in a healthy environment</a:t>
            </a:r>
            <a:r>
              <a:rPr lang="en-US" sz="1200" kern="1200" smtClean="0">
                <a:solidFill>
                  <a:schemeClr val="tx1"/>
                </a:solidFill>
                <a:effectLst/>
                <a:latin typeface="+mn-lt"/>
                <a:ea typeface="+mn-ea"/>
                <a:cs typeface="+mn-cs"/>
              </a:rPr>
              <a:t> and recognized such right was in the draft declaration of principles on human rights and the environment.</a:t>
            </a:r>
            <a:r>
              <a:rPr lang="de-DE" smtClean="0">
                <a:effectLst/>
              </a:rPr>
              <a:t> </a:t>
            </a: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de-DE" sz="1200" kern="1200" err="1" smtClean="0">
                <a:solidFill>
                  <a:schemeClr val="tx1"/>
                </a:solidFill>
                <a:effectLst/>
                <a:latin typeface="+mn-lt"/>
                <a:ea typeface="+mn-ea"/>
                <a:cs typeface="+mn-cs"/>
              </a:rPr>
              <a:t>Aarhus</a:t>
            </a:r>
            <a:r>
              <a:rPr lang="de-DE" sz="1200" kern="1200" smtClean="0">
                <a:solidFill>
                  <a:schemeClr val="tx1"/>
                </a:solidFill>
                <a:effectLst/>
                <a:latin typeface="+mn-lt"/>
                <a:ea typeface="+mn-ea"/>
                <a:cs typeface="+mn-cs"/>
              </a:rPr>
              <a:t> </a:t>
            </a:r>
            <a:r>
              <a:rPr lang="de-DE" sz="1200" kern="1200" err="1" smtClean="0">
                <a:solidFill>
                  <a:schemeClr val="tx1"/>
                </a:solidFill>
                <a:effectLst/>
                <a:latin typeface="+mn-lt"/>
                <a:ea typeface="+mn-ea"/>
                <a:cs typeface="+mn-cs"/>
              </a:rPr>
              <a:t>convention</a:t>
            </a:r>
            <a:r>
              <a:rPr lang="de-DE" sz="1200" kern="1200" smtClean="0">
                <a:solidFill>
                  <a:schemeClr val="tx1"/>
                </a:solidFill>
                <a:effectLst/>
                <a:latin typeface="+mn-lt"/>
                <a:ea typeface="+mn-ea"/>
                <a:cs typeface="+mn-cs"/>
              </a:rPr>
              <a:t>: Linking HR </a:t>
            </a:r>
            <a:r>
              <a:rPr lang="de-DE" sz="1200" kern="1200" err="1" smtClean="0">
                <a:solidFill>
                  <a:schemeClr val="tx1"/>
                </a:solidFill>
                <a:effectLst/>
                <a:latin typeface="+mn-lt"/>
                <a:ea typeface="+mn-ea"/>
                <a:cs typeface="+mn-cs"/>
              </a:rPr>
              <a:t>and</a:t>
            </a:r>
            <a:r>
              <a:rPr lang="de-DE" sz="1200" kern="1200" smtClean="0">
                <a:solidFill>
                  <a:schemeClr val="tx1"/>
                </a:solidFill>
                <a:effectLst/>
                <a:latin typeface="+mn-lt"/>
                <a:ea typeface="+mn-ea"/>
                <a:cs typeface="+mn-cs"/>
              </a:rPr>
              <a:t> </a:t>
            </a:r>
            <a:r>
              <a:rPr lang="de-DE" sz="1200" kern="1200" err="1" smtClean="0">
                <a:solidFill>
                  <a:schemeClr val="tx1"/>
                </a:solidFill>
                <a:effectLst/>
                <a:latin typeface="+mn-lt"/>
                <a:ea typeface="+mn-ea"/>
                <a:cs typeface="+mn-cs"/>
              </a:rPr>
              <a:t>the</a:t>
            </a:r>
            <a:r>
              <a:rPr lang="de-DE" sz="1200" kern="1200" smtClean="0">
                <a:solidFill>
                  <a:schemeClr val="tx1"/>
                </a:solidFill>
                <a:effectLst/>
                <a:latin typeface="+mn-lt"/>
                <a:ea typeface="+mn-ea"/>
                <a:cs typeface="+mn-cs"/>
              </a:rPr>
              <a:t> </a:t>
            </a:r>
            <a:r>
              <a:rPr lang="de-DE" sz="1200" kern="1200" err="1" smtClean="0">
                <a:solidFill>
                  <a:schemeClr val="tx1"/>
                </a:solidFill>
                <a:effectLst/>
                <a:latin typeface="+mn-lt"/>
                <a:ea typeface="+mn-ea"/>
                <a:cs typeface="+mn-cs"/>
              </a:rPr>
              <a:t>environment</a:t>
            </a:r>
            <a:endParaRPr lang="de-DE" sz="1200" kern="1200" smtClean="0">
              <a:solidFill>
                <a:schemeClr val="tx1"/>
              </a:solidFill>
              <a:effectLst/>
              <a:latin typeface="+mn-lt"/>
              <a:ea typeface="+mn-ea"/>
              <a:cs typeface="+mn-cs"/>
            </a:endParaRPr>
          </a:p>
          <a:p>
            <a:endParaRPr lang="fr-CH"/>
          </a:p>
        </p:txBody>
      </p:sp>
      <p:sp>
        <p:nvSpPr>
          <p:cNvPr id="4" name="Foliennummernplatzhalter 3"/>
          <p:cNvSpPr>
            <a:spLocks noGrp="1"/>
          </p:cNvSpPr>
          <p:nvPr>
            <p:ph type="sldNum" sz="quarter" idx="10"/>
          </p:nvPr>
        </p:nvSpPr>
        <p:spPr/>
        <p:txBody>
          <a:bodyPr/>
          <a:lstStyle/>
          <a:p>
            <a:fld id="{E6F28D02-6A1D-4F5A-8FB0-ECB7234D0F9F}" type="slidenum">
              <a:rPr lang="fr-FR" smtClean="0"/>
              <a:t>9</a:t>
            </a:fld>
            <a:endParaRPr lang="fr-FR"/>
          </a:p>
        </p:txBody>
      </p:sp>
    </p:spTree>
    <p:extLst>
      <p:ext uri="{BB962C8B-B14F-4D97-AF65-F5344CB8AC3E}">
        <p14:creationId xmlns:p14="http://schemas.microsoft.com/office/powerpoint/2010/main" val="25430325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en-US" sz="1200" kern="1200" dirty="0" smtClean="0">
                <a:solidFill>
                  <a:schemeClr val="tx1"/>
                </a:solidFill>
                <a:effectLst/>
                <a:latin typeface="+mn-lt"/>
                <a:ea typeface="+mn-ea"/>
                <a:cs typeface="+mn-cs"/>
              </a:rPr>
              <a:t>Rachael Carson: The need to know. She made aware of the adverse</a:t>
            </a:r>
            <a:r>
              <a:rPr lang="en-US" sz="1200" b="0" i="0" u="none" strike="noStrike" kern="1200" dirty="0" smtClean="0">
                <a:solidFill>
                  <a:schemeClr val="tx1"/>
                </a:solidFill>
                <a:effectLst/>
                <a:latin typeface="+mn-lt"/>
                <a:ea typeface="+mn-ea"/>
                <a:cs typeface="+mn-cs"/>
              </a:rPr>
              <a:t> environmental effects caused by the wide use of  pesticides. </a:t>
            </a: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en-US" sz="1200" b="0" i="0" u="none" strike="noStrike" kern="1200" dirty="0" smtClean="0">
                <a:solidFill>
                  <a:schemeClr val="tx1"/>
                </a:solidFill>
                <a:effectLst/>
                <a:latin typeface="+mn-lt"/>
                <a:ea typeface="+mn-ea"/>
                <a:cs typeface="+mn-cs"/>
              </a:rPr>
              <a:t>Carson </a:t>
            </a:r>
            <a:r>
              <a:rPr lang="en-US" sz="1200" b="1" i="0" u="none" strike="noStrike" kern="1200" dirty="0" smtClean="0">
                <a:solidFill>
                  <a:schemeClr val="tx1"/>
                </a:solidFill>
                <a:effectLst/>
                <a:latin typeface="+mn-lt"/>
                <a:ea typeface="+mn-ea"/>
                <a:cs typeface="+mn-cs"/>
              </a:rPr>
              <a:t>accused</a:t>
            </a:r>
            <a:r>
              <a:rPr lang="en-US" sz="1200" b="0" i="0" u="none" strike="noStrike" kern="1200" dirty="0" smtClean="0">
                <a:solidFill>
                  <a:schemeClr val="tx1"/>
                </a:solidFill>
                <a:effectLst/>
                <a:latin typeface="+mn-lt"/>
                <a:ea typeface="+mn-ea"/>
                <a:cs typeface="+mn-cs"/>
              </a:rPr>
              <a:t> the chemical industry of </a:t>
            </a:r>
            <a:r>
              <a:rPr lang="en-US" sz="1200" b="1" i="0" u="none" strike="noStrike" kern="1200" dirty="0" smtClean="0">
                <a:solidFill>
                  <a:schemeClr val="tx1"/>
                </a:solidFill>
                <a:effectLst/>
                <a:latin typeface="+mn-lt"/>
                <a:ea typeface="+mn-ea"/>
                <a:cs typeface="+mn-cs"/>
              </a:rPr>
              <a:t>spreading disinformation</a:t>
            </a:r>
            <a:r>
              <a:rPr lang="en-US" sz="1200" b="0" i="0" u="none" strike="noStrike" kern="1200" dirty="0" smtClean="0">
                <a:solidFill>
                  <a:schemeClr val="tx1"/>
                </a:solidFill>
                <a:effectLst/>
                <a:latin typeface="+mn-lt"/>
                <a:ea typeface="+mn-ea"/>
                <a:cs typeface="+mn-cs"/>
              </a:rPr>
              <a:t>.</a:t>
            </a:r>
            <a:r>
              <a:rPr lang="en-US" sz="1200" b="0" i="0" u="none" strike="noStrike" kern="1200" baseline="0" dirty="0" smtClean="0">
                <a:solidFill>
                  <a:schemeClr val="tx1"/>
                </a:solidFill>
                <a:effectLst/>
                <a:latin typeface="+mn-lt"/>
                <a:ea typeface="+mn-ea"/>
                <a:cs typeface="+mn-cs"/>
              </a:rPr>
              <a:t> The book b</a:t>
            </a:r>
            <a:r>
              <a:rPr lang="en-US" sz="1200" b="0" i="0" u="none" strike="noStrike" kern="1200" dirty="0" smtClean="0">
                <a:solidFill>
                  <a:schemeClr val="tx1"/>
                </a:solidFill>
                <a:effectLst/>
                <a:latin typeface="+mn-lt"/>
                <a:ea typeface="+mn-ea"/>
                <a:cs typeface="+mn-cs"/>
              </a:rPr>
              <a:t>rought environmental concerns to public discussion.</a:t>
            </a: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en-US" sz="1200" b="1" i="0" u="none" strike="noStrike" kern="1200" dirty="0" smtClean="0">
                <a:solidFill>
                  <a:schemeClr val="tx1"/>
                </a:solidFill>
                <a:effectLst/>
                <a:latin typeface="+mn-lt"/>
                <a:ea typeface="+mn-ea"/>
                <a:cs typeface="+mn-cs"/>
              </a:rPr>
              <a:t>dangers to all natural systems </a:t>
            </a:r>
            <a:r>
              <a:rPr lang="en-US" sz="1200" b="0" i="0" u="none" strike="noStrike" kern="1200" dirty="0" smtClean="0">
                <a:solidFill>
                  <a:schemeClr val="tx1"/>
                </a:solidFill>
                <a:effectLst/>
                <a:latin typeface="+mn-lt"/>
                <a:ea typeface="+mn-ea"/>
                <a:cs typeface="+mn-cs"/>
              </a:rPr>
              <a:t>from the </a:t>
            </a:r>
            <a:r>
              <a:rPr lang="en-US" sz="1200" b="1" i="0" u="none" strike="noStrike" kern="1200" dirty="0" smtClean="0">
                <a:solidFill>
                  <a:schemeClr val="tx1"/>
                </a:solidFill>
                <a:effectLst/>
                <a:latin typeface="+mn-lt"/>
                <a:ea typeface="+mn-ea"/>
                <a:cs typeface="+mn-cs"/>
              </a:rPr>
              <a:t>misuse of chemical pesticides </a:t>
            </a:r>
            <a:r>
              <a:rPr lang="en-US" sz="1200" b="0" i="0" u="none" strike="noStrike" kern="1200" dirty="0" smtClean="0">
                <a:solidFill>
                  <a:schemeClr val="tx1"/>
                </a:solidFill>
                <a:effectLst/>
                <a:latin typeface="+mn-lt"/>
                <a:ea typeface="+mn-ea"/>
                <a:cs typeface="+mn-cs"/>
              </a:rPr>
              <a:t>such as DDT</a:t>
            </a: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en-US" sz="1200" b="0" i="0" u="none" strike="noStrike" kern="1200" dirty="0" smtClean="0">
                <a:solidFill>
                  <a:schemeClr val="tx1"/>
                </a:solidFill>
                <a:effectLst/>
                <a:latin typeface="+mn-lt"/>
                <a:ea typeface="+mn-ea"/>
                <a:cs typeface="+mn-cs"/>
              </a:rPr>
              <a:t>Carson shows how the toxins in </a:t>
            </a:r>
            <a:r>
              <a:rPr lang="en-US" sz="1200" b="1" i="0" u="none" strike="noStrike" kern="1200" dirty="0" smtClean="0">
                <a:solidFill>
                  <a:schemeClr val="tx1"/>
                </a:solidFill>
                <a:effectLst/>
                <a:latin typeface="+mn-lt"/>
                <a:ea typeface="+mn-ea"/>
                <a:cs typeface="+mn-cs"/>
              </a:rPr>
              <a:t>pesticides can travel through the food chain </a:t>
            </a:r>
            <a:r>
              <a:rPr lang="en-US" sz="1200" b="0" i="0" u="none" strike="noStrike" kern="1200" dirty="0" smtClean="0">
                <a:solidFill>
                  <a:schemeClr val="tx1"/>
                </a:solidFill>
                <a:effectLst/>
                <a:latin typeface="+mn-lt"/>
                <a:ea typeface="+mn-ea"/>
                <a:cs typeface="+mn-cs"/>
              </a:rPr>
              <a:t>to kill animals who don't linger near them such as birds, including eagles.</a:t>
            </a: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en-US" sz="1200" b="1" i="0" u="none" strike="noStrike" kern="1200" dirty="0" smtClean="0">
                <a:solidFill>
                  <a:schemeClr val="tx1"/>
                </a:solidFill>
                <a:effectLst/>
                <a:latin typeface="+mn-lt"/>
                <a:ea typeface="+mn-ea"/>
                <a:cs typeface="+mn-cs"/>
              </a:rPr>
              <a:t>The human race is challenged more than ever before to demonstrate our mastery, not over nature but of ourselves.</a:t>
            </a:r>
            <a:r>
              <a:rPr lang="en-US" sz="1200" b="1" i="0" u="none" strike="noStrike" kern="1200" baseline="0" dirty="0" smtClean="0">
                <a:solidFill>
                  <a:schemeClr val="tx1"/>
                </a:solidFill>
                <a:effectLst/>
                <a:latin typeface="+mn-lt"/>
                <a:ea typeface="+mn-ea"/>
                <a:cs typeface="+mn-cs"/>
              </a:rPr>
              <a:t> </a:t>
            </a:r>
            <a:endParaRPr lang="en-US" sz="1200" b="1" i="0" u="none" strike="noStrike" kern="1200" dirty="0" smtClean="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endParaRPr lang="en-US" sz="1200" kern="1200" dirty="0" smtClean="0">
              <a:solidFill>
                <a:schemeClr val="tx1"/>
              </a:solidFill>
              <a:effectLst/>
              <a:latin typeface="+mn-lt"/>
              <a:ea typeface="+mn-ea"/>
              <a:cs typeface="+mn-cs"/>
            </a:endParaRPr>
          </a:p>
          <a:p>
            <a:endParaRPr lang="fr-CH" dirty="0"/>
          </a:p>
        </p:txBody>
      </p:sp>
      <p:sp>
        <p:nvSpPr>
          <p:cNvPr id="4" name="Foliennummernplatzhalter 3"/>
          <p:cNvSpPr>
            <a:spLocks noGrp="1"/>
          </p:cNvSpPr>
          <p:nvPr>
            <p:ph type="sldNum" sz="quarter" idx="10"/>
          </p:nvPr>
        </p:nvSpPr>
        <p:spPr/>
        <p:txBody>
          <a:bodyPr/>
          <a:lstStyle/>
          <a:p>
            <a:fld id="{E6F28D02-6A1D-4F5A-8FB0-ECB7234D0F9F}" type="slidenum">
              <a:rPr lang="fr-FR" smtClean="0"/>
              <a:t>10</a:t>
            </a:fld>
            <a:endParaRPr lang="fr-FR"/>
          </a:p>
        </p:txBody>
      </p:sp>
    </p:spTree>
    <p:extLst>
      <p:ext uri="{BB962C8B-B14F-4D97-AF65-F5344CB8AC3E}">
        <p14:creationId xmlns:p14="http://schemas.microsoft.com/office/powerpoint/2010/main" val="15451442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en-US" sz="1200" kern="1200" smtClean="0">
                <a:solidFill>
                  <a:schemeClr val="tx1"/>
                </a:solidFill>
                <a:effectLst/>
                <a:latin typeface="+mn-lt"/>
                <a:ea typeface="+mn-ea"/>
                <a:cs typeface="+mn-cs"/>
              </a:rPr>
              <a:t>Already in 1979, in the Stockholm declaration the link between human rights and the need to protect the environment was put forth. </a:t>
            </a: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en-US" sz="1200" kern="1200" smtClean="0">
                <a:solidFill>
                  <a:schemeClr val="tx1"/>
                </a:solidFill>
                <a:effectLst/>
                <a:latin typeface="+mn-lt"/>
                <a:ea typeface="+mn-ea"/>
                <a:cs typeface="+mn-cs"/>
              </a:rPr>
              <a:t>Man has the fundamental right to freedom, equality and adequate conditions of life, in an environment of a quality that permits a life of dignity and well-being.</a:t>
            </a:r>
          </a:p>
        </p:txBody>
      </p:sp>
      <p:sp>
        <p:nvSpPr>
          <p:cNvPr id="4" name="Foliennummernplatzhalter 3"/>
          <p:cNvSpPr>
            <a:spLocks noGrp="1"/>
          </p:cNvSpPr>
          <p:nvPr>
            <p:ph type="sldNum" sz="quarter" idx="10"/>
          </p:nvPr>
        </p:nvSpPr>
        <p:spPr/>
        <p:txBody>
          <a:bodyPr/>
          <a:lstStyle/>
          <a:p>
            <a:fld id="{E6F28D02-6A1D-4F5A-8FB0-ECB7234D0F9F}" type="slidenum">
              <a:rPr lang="fr-FR" smtClean="0"/>
              <a:t>11</a:t>
            </a:fld>
            <a:endParaRPr lang="fr-FR"/>
          </a:p>
        </p:txBody>
      </p:sp>
    </p:spTree>
    <p:extLst>
      <p:ext uri="{BB962C8B-B14F-4D97-AF65-F5344CB8AC3E}">
        <p14:creationId xmlns:p14="http://schemas.microsoft.com/office/powerpoint/2010/main" val="20534395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D08573C3-4A27-486F-A436-BCFC76BB39DB}"/>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 xmlns:a16="http://schemas.microsoft.com/office/drawing/2014/main" id="{0BA9AF5A-6495-43D7-B0F7-3D25F014065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 xmlns:a16="http://schemas.microsoft.com/office/drawing/2014/main" id="{7D50BF2A-F78D-4800-92E2-1F7C36298F3C}"/>
              </a:ext>
            </a:extLst>
          </p:cNvPr>
          <p:cNvSpPr>
            <a:spLocks noGrp="1"/>
          </p:cNvSpPr>
          <p:nvPr>
            <p:ph type="dt" sz="half" idx="10"/>
          </p:nvPr>
        </p:nvSpPr>
        <p:spPr/>
        <p:txBody>
          <a:bodyPr/>
          <a:lstStyle/>
          <a:p>
            <a:fld id="{C3761A40-935E-42D6-9301-0899D1F6421F}" type="datetime1">
              <a:rPr lang="fr-FR" smtClean="0"/>
              <a:t>02/06/2020</a:t>
            </a:fld>
            <a:endParaRPr lang="fr-FR"/>
          </a:p>
        </p:txBody>
      </p:sp>
      <p:sp>
        <p:nvSpPr>
          <p:cNvPr id="5" name="Espace réservé du pied de page 4">
            <a:extLst>
              <a:ext uri="{FF2B5EF4-FFF2-40B4-BE49-F238E27FC236}">
                <a16:creationId xmlns="" xmlns:a16="http://schemas.microsoft.com/office/drawing/2014/main" id="{531FCBAB-3212-4296-8BAC-AB8228595437}"/>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 xmlns:a16="http://schemas.microsoft.com/office/drawing/2014/main" id="{26A19C25-578F-4158-8B52-4EC654617A0C}"/>
              </a:ext>
            </a:extLst>
          </p:cNvPr>
          <p:cNvSpPr>
            <a:spLocks noGrp="1"/>
          </p:cNvSpPr>
          <p:nvPr>
            <p:ph type="sldNum" sz="quarter" idx="12"/>
          </p:nvPr>
        </p:nvSpPr>
        <p:spPr/>
        <p:txBody>
          <a:bodyPr/>
          <a:lstStyle/>
          <a:p>
            <a:fld id="{B1768495-8780-44C4-9495-7001DDF8C082}" type="slidenum">
              <a:rPr lang="fr-FR" smtClean="0"/>
              <a:t>‹Nr.›</a:t>
            </a:fld>
            <a:endParaRPr lang="fr-FR"/>
          </a:p>
        </p:txBody>
      </p:sp>
    </p:spTree>
    <p:extLst>
      <p:ext uri="{BB962C8B-B14F-4D97-AF65-F5344CB8AC3E}">
        <p14:creationId xmlns:p14="http://schemas.microsoft.com/office/powerpoint/2010/main" val="322939301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1337DB48-D185-4D93-885E-BBE98A7A7981}"/>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 xmlns:a16="http://schemas.microsoft.com/office/drawing/2014/main" id="{80F02834-1D14-488E-96B4-48AB56BF1830}"/>
              </a:ext>
            </a:extLst>
          </p:cNvPr>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 xmlns:a16="http://schemas.microsoft.com/office/drawing/2014/main" id="{CD11B2AF-D7BE-41F0-81F5-AFF9DFF16DFD}"/>
              </a:ext>
            </a:extLst>
          </p:cNvPr>
          <p:cNvSpPr>
            <a:spLocks noGrp="1"/>
          </p:cNvSpPr>
          <p:nvPr>
            <p:ph type="dt" sz="half" idx="10"/>
          </p:nvPr>
        </p:nvSpPr>
        <p:spPr/>
        <p:txBody>
          <a:bodyPr/>
          <a:lstStyle/>
          <a:p>
            <a:fld id="{F1E210D4-64C3-4D01-9C55-3B06657F5EA6}" type="datetime1">
              <a:rPr lang="fr-FR" smtClean="0"/>
              <a:t>02/06/2020</a:t>
            </a:fld>
            <a:endParaRPr lang="fr-FR"/>
          </a:p>
        </p:txBody>
      </p:sp>
      <p:sp>
        <p:nvSpPr>
          <p:cNvPr id="5" name="Espace réservé du pied de page 4">
            <a:extLst>
              <a:ext uri="{FF2B5EF4-FFF2-40B4-BE49-F238E27FC236}">
                <a16:creationId xmlns="" xmlns:a16="http://schemas.microsoft.com/office/drawing/2014/main" id="{C71D9241-6FAB-4356-8C70-C7FE7083AA0A}"/>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 xmlns:a16="http://schemas.microsoft.com/office/drawing/2014/main" id="{AE49BBCD-5D30-4E6E-BE24-0177899FA946}"/>
              </a:ext>
            </a:extLst>
          </p:cNvPr>
          <p:cNvSpPr>
            <a:spLocks noGrp="1"/>
          </p:cNvSpPr>
          <p:nvPr>
            <p:ph type="sldNum" sz="quarter" idx="12"/>
          </p:nvPr>
        </p:nvSpPr>
        <p:spPr/>
        <p:txBody>
          <a:bodyPr/>
          <a:lstStyle/>
          <a:p>
            <a:fld id="{B1768495-8780-44C4-9495-7001DDF8C082}" type="slidenum">
              <a:rPr lang="fr-FR" smtClean="0"/>
              <a:t>‹Nr.›</a:t>
            </a:fld>
            <a:endParaRPr lang="fr-FR"/>
          </a:p>
        </p:txBody>
      </p:sp>
    </p:spTree>
    <p:extLst>
      <p:ext uri="{BB962C8B-B14F-4D97-AF65-F5344CB8AC3E}">
        <p14:creationId xmlns:p14="http://schemas.microsoft.com/office/powerpoint/2010/main" val="64823022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 xmlns:a16="http://schemas.microsoft.com/office/drawing/2014/main" id="{8944AB39-E8A7-4FC5-A601-F4C42FDF612F}"/>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 xmlns:a16="http://schemas.microsoft.com/office/drawing/2014/main" id="{BD1666F7-1387-43A4-86F4-EDCF794C70E0}"/>
              </a:ext>
            </a:extLst>
          </p:cNvPr>
          <p:cNvSpPr>
            <a:spLocks noGrp="1"/>
          </p:cNvSpPr>
          <p:nvPr>
            <p:ph type="body" orient="vert" idx="1"/>
          </p:nvPr>
        </p:nvSpPr>
        <p:spPr>
          <a:xfrm>
            <a:off x="838200" y="365125"/>
            <a:ext cx="7734300"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 xmlns:a16="http://schemas.microsoft.com/office/drawing/2014/main" id="{4FB1195B-37F9-4E2B-89C0-C83B1261D1FE}"/>
              </a:ext>
            </a:extLst>
          </p:cNvPr>
          <p:cNvSpPr>
            <a:spLocks noGrp="1"/>
          </p:cNvSpPr>
          <p:nvPr>
            <p:ph type="dt" sz="half" idx="10"/>
          </p:nvPr>
        </p:nvSpPr>
        <p:spPr/>
        <p:txBody>
          <a:bodyPr/>
          <a:lstStyle/>
          <a:p>
            <a:fld id="{58F1DE71-0954-46C5-9915-11B5A14224B6}" type="datetime1">
              <a:rPr lang="fr-FR" smtClean="0"/>
              <a:t>02/06/2020</a:t>
            </a:fld>
            <a:endParaRPr lang="fr-FR"/>
          </a:p>
        </p:txBody>
      </p:sp>
      <p:sp>
        <p:nvSpPr>
          <p:cNvPr id="5" name="Espace réservé du pied de page 4">
            <a:extLst>
              <a:ext uri="{FF2B5EF4-FFF2-40B4-BE49-F238E27FC236}">
                <a16:creationId xmlns="" xmlns:a16="http://schemas.microsoft.com/office/drawing/2014/main" id="{7D9BBC7A-4C87-46BD-B4F6-42AD69260391}"/>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 xmlns:a16="http://schemas.microsoft.com/office/drawing/2014/main" id="{68175D13-A851-4685-B7EE-12936579219A}"/>
              </a:ext>
            </a:extLst>
          </p:cNvPr>
          <p:cNvSpPr>
            <a:spLocks noGrp="1"/>
          </p:cNvSpPr>
          <p:nvPr>
            <p:ph type="sldNum" sz="quarter" idx="12"/>
          </p:nvPr>
        </p:nvSpPr>
        <p:spPr/>
        <p:txBody>
          <a:bodyPr/>
          <a:lstStyle/>
          <a:p>
            <a:fld id="{B1768495-8780-44C4-9495-7001DDF8C082}" type="slidenum">
              <a:rPr lang="fr-FR" smtClean="0"/>
              <a:t>‹Nr.›</a:t>
            </a:fld>
            <a:endParaRPr lang="fr-FR"/>
          </a:p>
        </p:txBody>
      </p:sp>
    </p:spTree>
    <p:extLst>
      <p:ext uri="{BB962C8B-B14F-4D97-AF65-F5344CB8AC3E}">
        <p14:creationId xmlns:p14="http://schemas.microsoft.com/office/powerpoint/2010/main" val="345263752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8BC8DD89-DCD6-4E60-9BFE-173C87EAFBF5}"/>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 xmlns:a16="http://schemas.microsoft.com/office/drawing/2014/main" id="{6B180E78-A995-4D2F-813A-E9926B9B21DB}"/>
              </a:ext>
            </a:extLst>
          </p:cNvPr>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 xmlns:a16="http://schemas.microsoft.com/office/drawing/2014/main" id="{40AAC4D6-FA1B-4C71-850E-828DDF5CEBDE}"/>
              </a:ext>
            </a:extLst>
          </p:cNvPr>
          <p:cNvSpPr>
            <a:spLocks noGrp="1"/>
          </p:cNvSpPr>
          <p:nvPr>
            <p:ph type="dt" sz="half" idx="10"/>
          </p:nvPr>
        </p:nvSpPr>
        <p:spPr/>
        <p:txBody>
          <a:bodyPr/>
          <a:lstStyle/>
          <a:p>
            <a:fld id="{06AFCDD6-41C4-41BF-B471-58DE484E4ACC}" type="datetime1">
              <a:rPr lang="fr-FR" smtClean="0"/>
              <a:t>02/06/2020</a:t>
            </a:fld>
            <a:endParaRPr lang="fr-FR"/>
          </a:p>
        </p:txBody>
      </p:sp>
      <p:sp>
        <p:nvSpPr>
          <p:cNvPr id="5" name="Espace réservé du pied de page 4">
            <a:extLst>
              <a:ext uri="{FF2B5EF4-FFF2-40B4-BE49-F238E27FC236}">
                <a16:creationId xmlns="" xmlns:a16="http://schemas.microsoft.com/office/drawing/2014/main" id="{105B8A5B-BBE2-47A5-B438-9146D5F47AAD}"/>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 xmlns:a16="http://schemas.microsoft.com/office/drawing/2014/main" id="{8BA9A67B-28AB-4690-BD98-28A2BC5F3330}"/>
              </a:ext>
            </a:extLst>
          </p:cNvPr>
          <p:cNvSpPr>
            <a:spLocks noGrp="1"/>
          </p:cNvSpPr>
          <p:nvPr>
            <p:ph type="sldNum" sz="quarter" idx="12"/>
          </p:nvPr>
        </p:nvSpPr>
        <p:spPr/>
        <p:txBody>
          <a:bodyPr/>
          <a:lstStyle/>
          <a:p>
            <a:fld id="{B1768495-8780-44C4-9495-7001DDF8C082}" type="slidenum">
              <a:rPr lang="fr-FR" smtClean="0"/>
              <a:t>‹Nr.›</a:t>
            </a:fld>
            <a:endParaRPr lang="fr-FR"/>
          </a:p>
        </p:txBody>
      </p:sp>
    </p:spTree>
    <p:extLst>
      <p:ext uri="{BB962C8B-B14F-4D97-AF65-F5344CB8AC3E}">
        <p14:creationId xmlns:p14="http://schemas.microsoft.com/office/powerpoint/2010/main" val="425849284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76C1FF44-2CCF-4B24-8958-28BE32A18CFC}"/>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 xmlns:a16="http://schemas.microsoft.com/office/drawing/2014/main" id="{1053246D-C926-4EF3-BF23-B6FF693C925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Espace réservé de la date 3">
            <a:extLst>
              <a:ext uri="{FF2B5EF4-FFF2-40B4-BE49-F238E27FC236}">
                <a16:creationId xmlns="" xmlns:a16="http://schemas.microsoft.com/office/drawing/2014/main" id="{6A5122A1-FF14-43E8-AF2D-1B19D27AB76F}"/>
              </a:ext>
            </a:extLst>
          </p:cNvPr>
          <p:cNvSpPr>
            <a:spLocks noGrp="1"/>
          </p:cNvSpPr>
          <p:nvPr>
            <p:ph type="dt" sz="half" idx="10"/>
          </p:nvPr>
        </p:nvSpPr>
        <p:spPr/>
        <p:txBody>
          <a:bodyPr/>
          <a:lstStyle/>
          <a:p>
            <a:fld id="{763B0DDE-C445-4111-B17B-F01EFCD280BE}" type="datetime1">
              <a:rPr lang="fr-FR" smtClean="0"/>
              <a:t>02/06/2020</a:t>
            </a:fld>
            <a:endParaRPr lang="fr-FR"/>
          </a:p>
        </p:txBody>
      </p:sp>
      <p:sp>
        <p:nvSpPr>
          <p:cNvPr id="5" name="Espace réservé du pied de page 4">
            <a:extLst>
              <a:ext uri="{FF2B5EF4-FFF2-40B4-BE49-F238E27FC236}">
                <a16:creationId xmlns="" xmlns:a16="http://schemas.microsoft.com/office/drawing/2014/main" id="{80D935E1-DC81-49FC-824F-7B4A4D0C8F1A}"/>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 xmlns:a16="http://schemas.microsoft.com/office/drawing/2014/main" id="{A117654B-BAC6-4166-9E0A-9B521CCAFCD1}"/>
              </a:ext>
            </a:extLst>
          </p:cNvPr>
          <p:cNvSpPr>
            <a:spLocks noGrp="1"/>
          </p:cNvSpPr>
          <p:nvPr>
            <p:ph type="sldNum" sz="quarter" idx="12"/>
          </p:nvPr>
        </p:nvSpPr>
        <p:spPr/>
        <p:txBody>
          <a:bodyPr/>
          <a:lstStyle/>
          <a:p>
            <a:fld id="{B1768495-8780-44C4-9495-7001DDF8C082}" type="slidenum">
              <a:rPr lang="fr-FR" smtClean="0"/>
              <a:t>‹Nr.›</a:t>
            </a:fld>
            <a:endParaRPr lang="fr-FR"/>
          </a:p>
        </p:txBody>
      </p:sp>
    </p:spTree>
    <p:extLst>
      <p:ext uri="{BB962C8B-B14F-4D97-AF65-F5344CB8AC3E}">
        <p14:creationId xmlns:p14="http://schemas.microsoft.com/office/powerpoint/2010/main" val="230949675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73ABAB21-42A7-489E-A1A5-655C1E395EAE}"/>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 xmlns:a16="http://schemas.microsoft.com/office/drawing/2014/main" id="{1F0F0D16-6B58-4827-B8FC-9794E160ED7D}"/>
              </a:ext>
            </a:extLst>
          </p:cNvPr>
          <p:cNvSpPr>
            <a:spLocks noGrp="1"/>
          </p:cNvSpPr>
          <p:nvPr>
            <p:ph sz="half" idx="1"/>
          </p:nvPr>
        </p:nvSpPr>
        <p:spPr>
          <a:xfrm>
            <a:off x="838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 xmlns:a16="http://schemas.microsoft.com/office/drawing/2014/main" id="{EF7BBE15-6193-4A74-B26A-E6A64907ABB8}"/>
              </a:ext>
            </a:extLst>
          </p:cNvPr>
          <p:cNvSpPr>
            <a:spLocks noGrp="1"/>
          </p:cNvSpPr>
          <p:nvPr>
            <p:ph sz="half" idx="2"/>
          </p:nvPr>
        </p:nvSpPr>
        <p:spPr>
          <a:xfrm>
            <a:off x="6172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 xmlns:a16="http://schemas.microsoft.com/office/drawing/2014/main" id="{39F99065-55F7-4367-831E-A4D54B512BB5}"/>
              </a:ext>
            </a:extLst>
          </p:cNvPr>
          <p:cNvSpPr>
            <a:spLocks noGrp="1"/>
          </p:cNvSpPr>
          <p:nvPr>
            <p:ph type="dt" sz="half" idx="10"/>
          </p:nvPr>
        </p:nvSpPr>
        <p:spPr/>
        <p:txBody>
          <a:bodyPr/>
          <a:lstStyle/>
          <a:p>
            <a:fld id="{D4B75196-8DB6-42A3-8066-7B5DF234F67C}" type="datetime1">
              <a:rPr lang="fr-FR" smtClean="0"/>
              <a:t>02/06/2020</a:t>
            </a:fld>
            <a:endParaRPr lang="fr-FR"/>
          </a:p>
        </p:txBody>
      </p:sp>
      <p:sp>
        <p:nvSpPr>
          <p:cNvPr id="6" name="Espace réservé du pied de page 5">
            <a:extLst>
              <a:ext uri="{FF2B5EF4-FFF2-40B4-BE49-F238E27FC236}">
                <a16:creationId xmlns="" xmlns:a16="http://schemas.microsoft.com/office/drawing/2014/main" id="{6F91ED8F-09FE-4519-9C9E-5C9051041144}"/>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 xmlns:a16="http://schemas.microsoft.com/office/drawing/2014/main" id="{BE332637-CEDA-48BB-8058-AB84575E4FA0}"/>
              </a:ext>
            </a:extLst>
          </p:cNvPr>
          <p:cNvSpPr>
            <a:spLocks noGrp="1"/>
          </p:cNvSpPr>
          <p:nvPr>
            <p:ph type="sldNum" sz="quarter" idx="12"/>
          </p:nvPr>
        </p:nvSpPr>
        <p:spPr/>
        <p:txBody>
          <a:bodyPr/>
          <a:lstStyle/>
          <a:p>
            <a:fld id="{B1768495-8780-44C4-9495-7001DDF8C082}" type="slidenum">
              <a:rPr lang="fr-FR" smtClean="0"/>
              <a:t>‹Nr.›</a:t>
            </a:fld>
            <a:endParaRPr lang="fr-FR"/>
          </a:p>
        </p:txBody>
      </p:sp>
    </p:spTree>
    <p:extLst>
      <p:ext uri="{BB962C8B-B14F-4D97-AF65-F5344CB8AC3E}">
        <p14:creationId xmlns:p14="http://schemas.microsoft.com/office/powerpoint/2010/main" val="170364777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7DE668B5-E8BC-49AA-B01E-67C00DC8FD94}"/>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 xmlns:a16="http://schemas.microsoft.com/office/drawing/2014/main" id="{FF42D501-D2B7-4CAC-AC5C-9BF1050F112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Espace réservé du contenu 3">
            <a:extLst>
              <a:ext uri="{FF2B5EF4-FFF2-40B4-BE49-F238E27FC236}">
                <a16:creationId xmlns="" xmlns:a16="http://schemas.microsoft.com/office/drawing/2014/main" id="{19AFCCFE-95F2-4CE7-80A0-EF1AA3789161}"/>
              </a:ext>
            </a:extLst>
          </p:cNvPr>
          <p:cNvSpPr>
            <a:spLocks noGrp="1"/>
          </p:cNvSpPr>
          <p:nvPr>
            <p:ph sz="half" idx="2"/>
          </p:nvPr>
        </p:nvSpPr>
        <p:spPr>
          <a:xfrm>
            <a:off x="839788" y="2505075"/>
            <a:ext cx="5157787"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 xmlns:a16="http://schemas.microsoft.com/office/drawing/2014/main" id="{32F15A08-248B-4EE5-83FB-A8FEE7A1876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Espace réservé du contenu 5">
            <a:extLst>
              <a:ext uri="{FF2B5EF4-FFF2-40B4-BE49-F238E27FC236}">
                <a16:creationId xmlns="" xmlns:a16="http://schemas.microsoft.com/office/drawing/2014/main" id="{39322447-68DD-4A46-B9B3-D89C9EDE2582}"/>
              </a:ext>
            </a:extLst>
          </p:cNvPr>
          <p:cNvSpPr>
            <a:spLocks noGrp="1"/>
          </p:cNvSpPr>
          <p:nvPr>
            <p:ph sz="quarter" idx="4"/>
          </p:nvPr>
        </p:nvSpPr>
        <p:spPr>
          <a:xfrm>
            <a:off x="6172200" y="2505075"/>
            <a:ext cx="5183188"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 xmlns:a16="http://schemas.microsoft.com/office/drawing/2014/main" id="{6C8B8C77-9445-4A8B-84CF-1647B814E0CC}"/>
              </a:ext>
            </a:extLst>
          </p:cNvPr>
          <p:cNvSpPr>
            <a:spLocks noGrp="1"/>
          </p:cNvSpPr>
          <p:nvPr>
            <p:ph type="dt" sz="half" idx="10"/>
          </p:nvPr>
        </p:nvSpPr>
        <p:spPr/>
        <p:txBody>
          <a:bodyPr/>
          <a:lstStyle/>
          <a:p>
            <a:fld id="{8A6E67C6-52F0-41CB-A6A4-95965F05486C}" type="datetime1">
              <a:rPr lang="fr-FR" smtClean="0"/>
              <a:t>02/06/2020</a:t>
            </a:fld>
            <a:endParaRPr lang="fr-FR"/>
          </a:p>
        </p:txBody>
      </p:sp>
      <p:sp>
        <p:nvSpPr>
          <p:cNvPr id="8" name="Espace réservé du pied de page 7">
            <a:extLst>
              <a:ext uri="{FF2B5EF4-FFF2-40B4-BE49-F238E27FC236}">
                <a16:creationId xmlns="" xmlns:a16="http://schemas.microsoft.com/office/drawing/2014/main" id="{76BDF87B-7005-48C3-AA57-57F2F0CCA589}"/>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 xmlns:a16="http://schemas.microsoft.com/office/drawing/2014/main" id="{E9BBEFA5-638A-48FF-9CE3-16E8F10037A6}"/>
              </a:ext>
            </a:extLst>
          </p:cNvPr>
          <p:cNvSpPr>
            <a:spLocks noGrp="1"/>
          </p:cNvSpPr>
          <p:nvPr>
            <p:ph type="sldNum" sz="quarter" idx="12"/>
          </p:nvPr>
        </p:nvSpPr>
        <p:spPr/>
        <p:txBody>
          <a:bodyPr/>
          <a:lstStyle/>
          <a:p>
            <a:fld id="{B1768495-8780-44C4-9495-7001DDF8C082}" type="slidenum">
              <a:rPr lang="fr-FR" smtClean="0"/>
              <a:t>‹Nr.›</a:t>
            </a:fld>
            <a:endParaRPr lang="fr-FR"/>
          </a:p>
        </p:txBody>
      </p:sp>
    </p:spTree>
    <p:extLst>
      <p:ext uri="{BB962C8B-B14F-4D97-AF65-F5344CB8AC3E}">
        <p14:creationId xmlns:p14="http://schemas.microsoft.com/office/powerpoint/2010/main" val="391616495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6F94DADD-B35F-42EA-9A03-9BD8FE349BA2}"/>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 xmlns:a16="http://schemas.microsoft.com/office/drawing/2014/main" id="{6EF6087C-7911-47BB-99BD-F32605F615D9}"/>
              </a:ext>
            </a:extLst>
          </p:cNvPr>
          <p:cNvSpPr>
            <a:spLocks noGrp="1"/>
          </p:cNvSpPr>
          <p:nvPr>
            <p:ph type="dt" sz="half" idx="10"/>
          </p:nvPr>
        </p:nvSpPr>
        <p:spPr/>
        <p:txBody>
          <a:bodyPr/>
          <a:lstStyle/>
          <a:p>
            <a:fld id="{F3463F62-BBC3-4F20-9E43-7DF98B198606}" type="datetime1">
              <a:rPr lang="fr-FR" smtClean="0"/>
              <a:t>02/06/2020</a:t>
            </a:fld>
            <a:endParaRPr lang="fr-FR"/>
          </a:p>
        </p:txBody>
      </p:sp>
      <p:sp>
        <p:nvSpPr>
          <p:cNvPr id="4" name="Espace réservé du pied de page 3">
            <a:extLst>
              <a:ext uri="{FF2B5EF4-FFF2-40B4-BE49-F238E27FC236}">
                <a16:creationId xmlns="" xmlns:a16="http://schemas.microsoft.com/office/drawing/2014/main" id="{F2934DB8-149C-45E3-9904-294033501F0E}"/>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 xmlns:a16="http://schemas.microsoft.com/office/drawing/2014/main" id="{F1831E20-59E8-4391-A098-7EE110B9055F}"/>
              </a:ext>
            </a:extLst>
          </p:cNvPr>
          <p:cNvSpPr>
            <a:spLocks noGrp="1"/>
          </p:cNvSpPr>
          <p:nvPr>
            <p:ph type="sldNum" sz="quarter" idx="12"/>
          </p:nvPr>
        </p:nvSpPr>
        <p:spPr/>
        <p:txBody>
          <a:bodyPr/>
          <a:lstStyle/>
          <a:p>
            <a:fld id="{B1768495-8780-44C4-9495-7001DDF8C082}" type="slidenum">
              <a:rPr lang="fr-FR" smtClean="0"/>
              <a:t>‹Nr.›</a:t>
            </a:fld>
            <a:endParaRPr lang="fr-FR"/>
          </a:p>
        </p:txBody>
      </p:sp>
    </p:spTree>
    <p:extLst>
      <p:ext uri="{BB962C8B-B14F-4D97-AF65-F5344CB8AC3E}">
        <p14:creationId xmlns:p14="http://schemas.microsoft.com/office/powerpoint/2010/main" val="163029953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 xmlns:a16="http://schemas.microsoft.com/office/drawing/2014/main" id="{AA0D946B-A615-4707-A0A3-239831B34333}"/>
              </a:ext>
            </a:extLst>
          </p:cNvPr>
          <p:cNvSpPr>
            <a:spLocks noGrp="1"/>
          </p:cNvSpPr>
          <p:nvPr>
            <p:ph type="dt" sz="half" idx="10"/>
          </p:nvPr>
        </p:nvSpPr>
        <p:spPr/>
        <p:txBody>
          <a:bodyPr/>
          <a:lstStyle/>
          <a:p>
            <a:fld id="{C9ADBF0E-CFF0-48EC-A00B-0C75C3FAFA3C}" type="datetime1">
              <a:rPr lang="fr-FR" smtClean="0"/>
              <a:t>02/06/2020</a:t>
            </a:fld>
            <a:endParaRPr lang="fr-FR"/>
          </a:p>
        </p:txBody>
      </p:sp>
      <p:sp>
        <p:nvSpPr>
          <p:cNvPr id="3" name="Espace réservé du pied de page 2">
            <a:extLst>
              <a:ext uri="{FF2B5EF4-FFF2-40B4-BE49-F238E27FC236}">
                <a16:creationId xmlns="" xmlns:a16="http://schemas.microsoft.com/office/drawing/2014/main" id="{3B85437D-FDE2-4362-BEC6-4F9E0BFE0585}"/>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 xmlns:a16="http://schemas.microsoft.com/office/drawing/2014/main" id="{6D653E37-332E-4F13-8A5D-84C3ACAFFE43}"/>
              </a:ext>
            </a:extLst>
          </p:cNvPr>
          <p:cNvSpPr>
            <a:spLocks noGrp="1"/>
          </p:cNvSpPr>
          <p:nvPr>
            <p:ph type="sldNum" sz="quarter" idx="12"/>
          </p:nvPr>
        </p:nvSpPr>
        <p:spPr/>
        <p:txBody>
          <a:bodyPr/>
          <a:lstStyle/>
          <a:p>
            <a:fld id="{B1768495-8780-44C4-9495-7001DDF8C082}" type="slidenum">
              <a:rPr lang="fr-FR" smtClean="0"/>
              <a:t>‹Nr.›</a:t>
            </a:fld>
            <a:endParaRPr lang="fr-FR"/>
          </a:p>
        </p:txBody>
      </p:sp>
    </p:spTree>
    <p:extLst>
      <p:ext uri="{BB962C8B-B14F-4D97-AF65-F5344CB8AC3E}">
        <p14:creationId xmlns:p14="http://schemas.microsoft.com/office/powerpoint/2010/main" val="380643223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1F78F316-B24B-4D2D-8F88-192FC4DF069B}"/>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 xmlns:a16="http://schemas.microsoft.com/office/drawing/2014/main" id="{1CF4E8EE-1306-474B-A4BC-A91D1CAC505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 xmlns:a16="http://schemas.microsoft.com/office/drawing/2014/main" id="{C0F99E52-272F-4CC7-98C6-8002A1F4453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a:extLst>
              <a:ext uri="{FF2B5EF4-FFF2-40B4-BE49-F238E27FC236}">
                <a16:creationId xmlns="" xmlns:a16="http://schemas.microsoft.com/office/drawing/2014/main" id="{B092E692-33DA-4166-B4FA-DAE21E8A868E}"/>
              </a:ext>
            </a:extLst>
          </p:cNvPr>
          <p:cNvSpPr>
            <a:spLocks noGrp="1"/>
          </p:cNvSpPr>
          <p:nvPr>
            <p:ph type="dt" sz="half" idx="10"/>
          </p:nvPr>
        </p:nvSpPr>
        <p:spPr/>
        <p:txBody>
          <a:bodyPr/>
          <a:lstStyle/>
          <a:p>
            <a:fld id="{BD800757-BB7F-4027-ADF9-331130B59107}" type="datetime1">
              <a:rPr lang="fr-FR" smtClean="0"/>
              <a:t>02/06/2020</a:t>
            </a:fld>
            <a:endParaRPr lang="fr-FR"/>
          </a:p>
        </p:txBody>
      </p:sp>
      <p:sp>
        <p:nvSpPr>
          <p:cNvPr id="6" name="Espace réservé du pied de page 5">
            <a:extLst>
              <a:ext uri="{FF2B5EF4-FFF2-40B4-BE49-F238E27FC236}">
                <a16:creationId xmlns="" xmlns:a16="http://schemas.microsoft.com/office/drawing/2014/main" id="{6DB5EF53-2C82-46EA-86A6-BF419C08B6DB}"/>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 xmlns:a16="http://schemas.microsoft.com/office/drawing/2014/main" id="{809A995B-B043-4FF4-B498-424AD337821A}"/>
              </a:ext>
            </a:extLst>
          </p:cNvPr>
          <p:cNvSpPr>
            <a:spLocks noGrp="1"/>
          </p:cNvSpPr>
          <p:nvPr>
            <p:ph type="sldNum" sz="quarter" idx="12"/>
          </p:nvPr>
        </p:nvSpPr>
        <p:spPr/>
        <p:txBody>
          <a:bodyPr/>
          <a:lstStyle/>
          <a:p>
            <a:fld id="{B1768495-8780-44C4-9495-7001DDF8C082}" type="slidenum">
              <a:rPr lang="fr-FR" smtClean="0"/>
              <a:t>‹Nr.›</a:t>
            </a:fld>
            <a:endParaRPr lang="fr-FR"/>
          </a:p>
        </p:txBody>
      </p:sp>
    </p:spTree>
    <p:extLst>
      <p:ext uri="{BB962C8B-B14F-4D97-AF65-F5344CB8AC3E}">
        <p14:creationId xmlns:p14="http://schemas.microsoft.com/office/powerpoint/2010/main" val="189140319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111D9EAB-FF51-438E-99B3-8F3BC492E577}"/>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 xmlns:a16="http://schemas.microsoft.com/office/drawing/2014/main" id="{A66804ED-ECF5-42DB-8C11-BB32467847F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 xmlns:a16="http://schemas.microsoft.com/office/drawing/2014/main" id="{E35E8368-DE37-476A-90EA-150EEEC9B6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a:extLst>
              <a:ext uri="{FF2B5EF4-FFF2-40B4-BE49-F238E27FC236}">
                <a16:creationId xmlns="" xmlns:a16="http://schemas.microsoft.com/office/drawing/2014/main" id="{7D3F6BCA-B5DC-4671-9569-F1AFFCF66523}"/>
              </a:ext>
            </a:extLst>
          </p:cNvPr>
          <p:cNvSpPr>
            <a:spLocks noGrp="1"/>
          </p:cNvSpPr>
          <p:nvPr>
            <p:ph type="dt" sz="half" idx="10"/>
          </p:nvPr>
        </p:nvSpPr>
        <p:spPr/>
        <p:txBody>
          <a:bodyPr/>
          <a:lstStyle/>
          <a:p>
            <a:fld id="{B1F12D06-A680-4158-9B20-AD86D63B0E59}" type="datetime1">
              <a:rPr lang="fr-FR" smtClean="0"/>
              <a:t>02/06/2020</a:t>
            </a:fld>
            <a:endParaRPr lang="fr-FR"/>
          </a:p>
        </p:txBody>
      </p:sp>
      <p:sp>
        <p:nvSpPr>
          <p:cNvPr id="6" name="Espace réservé du pied de page 5">
            <a:extLst>
              <a:ext uri="{FF2B5EF4-FFF2-40B4-BE49-F238E27FC236}">
                <a16:creationId xmlns="" xmlns:a16="http://schemas.microsoft.com/office/drawing/2014/main" id="{BA8A9F38-CE2E-4CE1-8C05-68192FA9F1F1}"/>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 xmlns:a16="http://schemas.microsoft.com/office/drawing/2014/main" id="{E7D43FE6-314F-43FD-9EAC-B4C8CD4E2F01}"/>
              </a:ext>
            </a:extLst>
          </p:cNvPr>
          <p:cNvSpPr>
            <a:spLocks noGrp="1"/>
          </p:cNvSpPr>
          <p:nvPr>
            <p:ph type="sldNum" sz="quarter" idx="12"/>
          </p:nvPr>
        </p:nvSpPr>
        <p:spPr/>
        <p:txBody>
          <a:bodyPr/>
          <a:lstStyle/>
          <a:p>
            <a:fld id="{B1768495-8780-44C4-9495-7001DDF8C082}" type="slidenum">
              <a:rPr lang="fr-FR" smtClean="0"/>
              <a:t>‹Nr.›</a:t>
            </a:fld>
            <a:endParaRPr lang="fr-FR"/>
          </a:p>
        </p:txBody>
      </p:sp>
    </p:spTree>
    <p:extLst>
      <p:ext uri="{BB962C8B-B14F-4D97-AF65-F5344CB8AC3E}">
        <p14:creationId xmlns:p14="http://schemas.microsoft.com/office/powerpoint/2010/main" val="305993281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 xmlns:a16="http://schemas.microsoft.com/office/drawing/2014/main" id="{B0D34EAE-4922-47F3-965E-A713979AA8B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 xmlns:a16="http://schemas.microsoft.com/office/drawing/2014/main" id="{8915475F-1B2B-4FAC-8F1A-CD92653ADA8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 xmlns:a16="http://schemas.microsoft.com/office/drawing/2014/main" id="{BDCA5FC5-C22F-4BB2-85FB-6B390DF44BC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8F287D-13C4-424F-8310-B7FC48530680}" type="datetime1">
              <a:rPr lang="fr-FR" smtClean="0"/>
              <a:t>02/06/2020</a:t>
            </a:fld>
            <a:endParaRPr lang="fr-FR"/>
          </a:p>
        </p:txBody>
      </p:sp>
      <p:sp>
        <p:nvSpPr>
          <p:cNvPr id="5" name="Espace réservé du pied de page 4">
            <a:extLst>
              <a:ext uri="{FF2B5EF4-FFF2-40B4-BE49-F238E27FC236}">
                <a16:creationId xmlns="" xmlns:a16="http://schemas.microsoft.com/office/drawing/2014/main" id="{07A6C15D-1A2E-4C15-B05B-66250C9FC87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 xmlns:a16="http://schemas.microsoft.com/office/drawing/2014/main" id="{9316F75D-2859-45BF-B4B7-44E68FDEC77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768495-8780-44C4-9495-7001DDF8C082}" type="slidenum">
              <a:rPr lang="fr-FR" smtClean="0"/>
              <a:t>‹Nr.›</a:t>
            </a:fld>
            <a:endParaRPr lang="fr-FR"/>
          </a:p>
        </p:txBody>
      </p:sp>
    </p:spTree>
    <p:extLst>
      <p:ext uri="{BB962C8B-B14F-4D97-AF65-F5344CB8AC3E}">
        <p14:creationId xmlns:p14="http://schemas.microsoft.com/office/powerpoint/2010/main" val="2541900587"/>
      </p:ext>
    </p:extLst>
  </p:cSld>
  <p:clrMap bg1="lt1" tx1="dk1" bg2="lt2" tx2="dk2" accent1="accent1" accent2="accent2" accent3="accent3" accent4="accent4" accent5="accent5" accent6="accent6" hlink="hlink" folHlink="folHlink"/>
  <p:sldLayoutIdLst>
    <p:sldLayoutId id="2147484103" r:id="rId1"/>
    <p:sldLayoutId id="2147484104" r:id="rId2"/>
    <p:sldLayoutId id="2147484105" r:id="rId3"/>
    <p:sldLayoutId id="2147484106" r:id="rId4"/>
    <p:sldLayoutId id="2147484107" r:id="rId5"/>
    <p:sldLayoutId id="2147484108" r:id="rId6"/>
    <p:sldLayoutId id="2147484109" r:id="rId7"/>
    <p:sldLayoutId id="2147484110" r:id="rId8"/>
    <p:sldLayoutId id="2147484111" r:id="rId9"/>
    <p:sldLayoutId id="2147484112" r:id="rId10"/>
    <p:sldLayoutId id="2147484113" r:id="rId11"/>
  </p:sldLayoutIdLst>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tiff"/><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diagramData" Target="../diagrams/data6.xml"/><Relationship Id="rId5" Type="http://schemas.openxmlformats.org/officeDocument/2006/relationships/diagramLayout" Target="../diagrams/layout6.xml"/><Relationship Id="rId6" Type="http://schemas.openxmlformats.org/officeDocument/2006/relationships/diagramQuickStyle" Target="../diagrams/quickStyle6.xml"/><Relationship Id="rId7" Type="http://schemas.openxmlformats.org/officeDocument/2006/relationships/diagramColors" Target="../diagrams/colors6.xml"/><Relationship Id="rId8" Type="http://schemas.microsoft.com/office/2007/relationships/diagramDrawing" Target="../diagrams/drawing6.xml"/><Relationship Id="rId9" Type="http://schemas.openxmlformats.org/officeDocument/2006/relationships/image" Target="../media/image5.tiff"/><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diagramData" Target="../diagrams/data7.xml"/><Relationship Id="rId5" Type="http://schemas.openxmlformats.org/officeDocument/2006/relationships/diagramLayout" Target="../diagrams/layout7.xml"/><Relationship Id="rId6" Type="http://schemas.openxmlformats.org/officeDocument/2006/relationships/diagramQuickStyle" Target="../diagrams/quickStyle7.xml"/><Relationship Id="rId7" Type="http://schemas.openxmlformats.org/officeDocument/2006/relationships/diagramColors" Target="../diagrams/colors7.xml"/><Relationship Id="rId8" Type="http://schemas.microsoft.com/office/2007/relationships/diagramDrawing" Target="../diagrams/drawing7.xml"/><Relationship Id="rId9" Type="http://schemas.openxmlformats.org/officeDocument/2006/relationships/image" Target="../media/image5.tiff"/><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diagramData" Target="../diagrams/data8.xml"/><Relationship Id="rId5" Type="http://schemas.openxmlformats.org/officeDocument/2006/relationships/diagramLayout" Target="../diagrams/layout8.xml"/><Relationship Id="rId6" Type="http://schemas.openxmlformats.org/officeDocument/2006/relationships/diagramQuickStyle" Target="../diagrams/quickStyle8.xml"/><Relationship Id="rId7" Type="http://schemas.openxmlformats.org/officeDocument/2006/relationships/diagramColors" Target="../diagrams/colors8.xml"/><Relationship Id="rId8" Type="http://schemas.microsoft.com/office/2007/relationships/diagramDrawing" Target="../diagrams/drawing8.xml"/><Relationship Id="rId9" Type="http://schemas.openxmlformats.org/officeDocument/2006/relationships/image" Target="../media/image5.tiff"/><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diagramData" Target="../diagrams/data9.xml"/><Relationship Id="rId5" Type="http://schemas.openxmlformats.org/officeDocument/2006/relationships/diagramLayout" Target="../diagrams/layout9.xml"/><Relationship Id="rId6" Type="http://schemas.openxmlformats.org/officeDocument/2006/relationships/diagramQuickStyle" Target="../diagrams/quickStyle9.xml"/><Relationship Id="rId7" Type="http://schemas.openxmlformats.org/officeDocument/2006/relationships/diagramColors" Target="../diagrams/colors9.xml"/><Relationship Id="rId8" Type="http://schemas.microsoft.com/office/2007/relationships/diagramDrawing" Target="../diagrams/drawing9.xml"/><Relationship Id="rId9" Type="http://schemas.openxmlformats.org/officeDocument/2006/relationships/image" Target="../media/image5.tiff"/><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diagramData" Target="../diagrams/data10.xml"/><Relationship Id="rId5" Type="http://schemas.openxmlformats.org/officeDocument/2006/relationships/diagramLayout" Target="../diagrams/layout10.xml"/><Relationship Id="rId6" Type="http://schemas.openxmlformats.org/officeDocument/2006/relationships/diagramQuickStyle" Target="../diagrams/quickStyle10.xml"/><Relationship Id="rId7" Type="http://schemas.openxmlformats.org/officeDocument/2006/relationships/diagramColors" Target="../diagrams/colors10.xml"/><Relationship Id="rId8" Type="http://schemas.microsoft.com/office/2007/relationships/diagramDrawing" Target="../diagrams/drawing10.xml"/><Relationship Id="rId9" Type="http://schemas.openxmlformats.org/officeDocument/2006/relationships/image" Target="../media/image5.tiff"/><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diagramData" Target="../diagrams/data11.xml"/><Relationship Id="rId5" Type="http://schemas.openxmlformats.org/officeDocument/2006/relationships/diagramLayout" Target="../diagrams/layout11.xml"/><Relationship Id="rId6" Type="http://schemas.openxmlformats.org/officeDocument/2006/relationships/diagramQuickStyle" Target="../diagrams/quickStyle11.xml"/><Relationship Id="rId7" Type="http://schemas.openxmlformats.org/officeDocument/2006/relationships/diagramColors" Target="../diagrams/colors11.xml"/><Relationship Id="rId8" Type="http://schemas.microsoft.com/office/2007/relationships/diagramDrawing" Target="../diagrams/drawing11.xml"/><Relationship Id="rId9" Type="http://schemas.openxmlformats.org/officeDocument/2006/relationships/image" Target="../media/image5.tiff"/><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diagramData" Target="../diagrams/data12.xml"/><Relationship Id="rId5" Type="http://schemas.openxmlformats.org/officeDocument/2006/relationships/diagramLayout" Target="../diagrams/layout12.xml"/><Relationship Id="rId6" Type="http://schemas.openxmlformats.org/officeDocument/2006/relationships/diagramQuickStyle" Target="../diagrams/quickStyle12.xml"/><Relationship Id="rId7" Type="http://schemas.openxmlformats.org/officeDocument/2006/relationships/diagramColors" Target="../diagrams/colors12.xml"/><Relationship Id="rId8" Type="http://schemas.microsoft.com/office/2007/relationships/diagramDrawing" Target="../diagrams/drawing12.xml"/><Relationship Id="rId9" Type="http://schemas.openxmlformats.org/officeDocument/2006/relationships/image" Target="../media/image5.tiff"/><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13.xml"/><Relationship Id="rId4" Type="http://schemas.openxmlformats.org/officeDocument/2006/relationships/diagramLayout" Target="../diagrams/layout13.xml"/><Relationship Id="rId5" Type="http://schemas.openxmlformats.org/officeDocument/2006/relationships/diagramQuickStyle" Target="../diagrams/quickStyle13.xml"/><Relationship Id="rId6" Type="http://schemas.openxmlformats.org/officeDocument/2006/relationships/diagramColors" Target="../diagrams/colors13.xml"/><Relationship Id="rId7" Type="http://schemas.microsoft.com/office/2007/relationships/diagramDrawing" Target="../diagrams/drawing13.xml"/><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14.xml"/><Relationship Id="rId4" Type="http://schemas.openxmlformats.org/officeDocument/2006/relationships/diagramLayout" Target="../diagrams/layout14.xml"/><Relationship Id="rId5" Type="http://schemas.openxmlformats.org/officeDocument/2006/relationships/diagramQuickStyle" Target="../diagrams/quickStyle14.xml"/><Relationship Id="rId6" Type="http://schemas.openxmlformats.org/officeDocument/2006/relationships/diagramColors" Target="../diagrams/colors14.xml"/><Relationship Id="rId7" Type="http://schemas.microsoft.com/office/2007/relationships/diagramDrawing" Target="../diagrams/drawing14.xml"/><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15.xml"/><Relationship Id="rId4" Type="http://schemas.openxmlformats.org/officeDocument/2006/relationships/diagramLayout" Target="../diagrams/layout15.xml"/><Relationship Id="rId5" Type="http://schemas.openxmlformats.org/officeDocument/2006/relationships/diagramQuickStyle" Target="../diagrams/quickStyle15.xml"/><Relationship Id="rId6" Type="http://schemas.openxmlformats.org/officeDocument/2006/relationships/diagramColors" Target="../diagrams/colors15.xml"/><Relationship Id="rId7" Type="http://schemas.microsoft.com/office/2007/relationships/diagramDrawing" Target="../diagrams/drawing15.xml"/><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16.xml"/><Relationship Id="rId4" Type="http://schemas.openxmlformats.org/officeDocument/2006/relationships/diagramLayout" Target="../diagrams/layout16.xml"/><Relationship Id="rId5" Type="http://schemas.openxmlformats.org/officeDocument/2006/relationships/diagramQuickStyle" Target="../diagrams/quickStyle16.xml"/><Relationship Id="rId6" Type="http://schemas.openxmlformats.org/officeDocument/2006/relationships/diagramColors" Target="../diagrams/colors16.xml"/><Relationship Id="rId7" Type="http://schemas.microsoft.com/office/2007/relationships/diagramDrawing" Target="../diagrams/drawing16.xml"/><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17.xml"/><Relationship Id="rId4" Type="http://schemas.openxmlformats.org/officeDocument/2006/relationships/diagramLayout" Target="../diagrams/layout17.xml"/><Relationship Id="rId5" Type="http://schemas.openxmlformats.org/officeDocument/2006/relationships/diagramQuickStyle" Target="../diagrams/quickStyle17.xml"/><Relationship Id="rId6" Type="http://schemas.openxmlformats.org/officeDocument/2006/relationships/diagramColors" Target="../diagrams/colors17.xml"/><Relationship Id="rId7" Type="http://schemas.microsoft.com/office/2007/relationships/diagramDrawing" Target="../diagrams/drawing17.xml"/><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18.xml"/><Relationship Id="rId4" Type="http://schemas.openxmlformats.org/officeDocument/2006/relationships/diagramLayout" Target="../diagrams/layout18.xml"/><Relationship Id="rId5" Type="http://schemas.openxmlformats.org/officeDocument/2006/relationships/diagramQuickStyle" Target="../diagrams/quickStyle18.xml"/><Relationship Id="rId6" Type="http://schemas.openxmlformats.org/officeDocument/2006/relationships/diagramColors" Target="../diagrams/colors18.xml"/><Relationship Id="rId7" Type="http://schemas.microsoft.com/office/2007/relationships/diagramDrawing" Target="../diagrams/drawing18.xml"/><Relationship Id="rId1" Type="http://schemas.openxmlformats.org/officeDocument/2006/relationships/slideLayout" Target="../slideLayouts/slideLayout7.xml"/><Relationship Id="rId2" Type="http://schemas.openxmlformats.org/officeDocument/2006/relationships/notesSlide" Target="../notesSlides/notesSlide22.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19.xml"/><Relationship Id="rId4" Type="http://schemas.openxmlformats.org/officeDocument/2006/relationships/diagramLayout" Target="../diagrams/layout19.xml"/><Relationship Id="rId5" Type="http://schemas.openxmlformats.org/officeDocument/2006/relationships/diagramQuickStyle" Target="../diagrams/quickStyle19.xml"/><Relationship Id="rId6" Type="http://schemas.openxmlformats.org/officeDocument/2006/relationships/diagramColors" Target="../diagrams/colors19.xml"/><Relationship Id="rId7" Type="http://schemas.microsoft.com/office/2007/relationships/diagramDrawing" Target="../diagrams/drawing19.xml"/><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 Id="rId3" Type="http://schemas.openxmlformats.org/officeDocument/2006/relationships/image" Target="../media/image6.tif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 Id="rId3" Type="http://schemas.openxmlformats.org/officeDocument/2006/relationships/image" Target="../media/image7.tif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xml"/><Relationship Id="rId3" Type="http://schemas.openxmlformats.org/officeDocument/2006/relationships/image" Target="../media/image8.tiff"/></Relationships>
</file>

<file path=ppt/slides/_rels/slide32.xml.rels><?xml version="1.0" encoding="UTF-8" standalone="yes"?>
<Relationships xmlns="http://schemas.openxmlformats.org/package/2006/relationships"><Relationship Id="rId3" Type="http://schemas.openxmlformats.org/officeDocument/2006/relationships/image" Target="../media/image9.tiff"/><Relationship Id="rId4" Type="http://schemas.openxmlformats.org/officeDocument/2006/relationships/image" Target="../media/image10.tiff"/><Relationship Id="rId5" Type="http://schemas.openxmlformats.org/officeDocument/2006/relationships/image" Target="../media/image11.tiff"/><Relationship Id="rId1" Type="http://schemas.openxmlformats.org/officeDocument/2006/relationships/slideLayout" Target="../slideLayouts/slideLayout7.xml"/><Relationship Id="rId2" Type="http://schemas.openxmlformats.org/officeDocument/2006/relationships/notesSlide" Target="../notesSlides/notesSlide2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0.xml"/><Relationship Id="rId3" Type="http://schemas.openxmlformats.org/officeDocument/2006/relationships/image" Target="../media/image12.tif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2.xml"/><Relationship Id="rId3" Type="http://schemas.openxmlformats.org/officeDocument/2006/relationships/image" Target="../media/image13.tif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4.xml"/><Relationship Id="rId3" Type="http://schemas.openxmlformats.org/officeDocument/2006/relationships/image" Target="../media/image14.tif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5.tiff"/><Relationship Id="rId4" Type="http://schemas.openxmlformats.org/officeDocument/2006/relationships/image" Target="../media/image16.tiff"/><Relationship Id="rId1" Type="http://schemas.openxmlformats.org/officeDocument/2006/relationships/slideLayout" Target="../slideLayouts/slideLayout7.xml"/><Relationship Id="rId2" Type="http://schemas.openxmlformats.org/officeDocument/2006/relationships/notesSlide" Target="../notesSlides/notesSlide3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7.xml"/><Relationship Id="rId3" Type="http://schemas.openxmlformats.org/officeDocument/2006/relationships/image" Target="../media/image17.tiff"/></Relationships>
</file>

<file path=ppt/slides/_rels/slide43.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1" Type="http://schemas.openxmlformats.org/officeDocument/2006/relationships/slideLayout" Target="../slideLayouts/slideLayout7.xml"/><Relationship Id="rId2" Type="http://schemas.openxmlformats.org/officeDocument/2006/relationships/notesSlide" Target="../notesSlides/notesSlide3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9.xml"/><Relationship Id="rId3" Type="http://schemas.openxmlformats.org/officeDocument/2006/relationships/image" Target="../media/image20.tif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0.xml"/><Relationship Id="rId3" Type="http://schemas.openxmlformats.org/officeDocument/2006/relationships/image" Target="../media/image2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1.xml"/><Relationship Id="rId3" Type="http://schemas.openxmlformats.org/officeDocument/2006/relationships/image" Target="../media/image22.tif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2.xml"/><Relationship Id="rId3" Type="http://schemas.openxmlformats.org/officeDocument/2006/relationships/image" Target="../media/image23.tiff"/></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3.xml"/><Relationship Id="rId3" Type="http://schemas.openxmlformats.org/officeDocument/2006/relationships/image" Target="../media/image24.tiff"/></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8" Type="http://schemas.openxmlformats.org/officeDocument/2006/relationships/image" Target="../media/image3.tiff"/><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4.xml"/><Relationship Id="rId3" Type="http://schemas.openxmlformats.org/officeDocument/2006/relationships/image" Target="../media/image24.tiff"/></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5.xml"/><Relationship Id="rId3" Type="http://schemas.openxmlformats.org/officeDocument/2006/relationships/image" Target="../media/image24.tiff"/></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6.xml"/><Relationship Id="rId3" Type="http://schemas.openxmlformats.org/officeDocument/2006/relationships/image" Target="../media/image25.png"/></Relationships>
</file>

<file path=ppt/slides/_rels/slide55.xml.rels><?xml version="1.0" encoding="UTF-8" standalone="yes"?>
<Relationships xmlns="http://schemas.openxmlformats.org/package/2006/relationships"><Relationship Id="rId3" Type="http://schemas.openxmlformats.org/officeDocument/2006/relationships/image" Target="../media/image26.tiff"/><Relationship Id="rId4" Type="http://schemas.openxmlformats.org/officeDocument/2006/relationships/image" Target="../media/image27.tiff"/><Relationship Id="rId1" Type="http://schemas.openxmlformats.org/officeDocument/2006/relationships/slideLayout" Target="../slideLayouts/slideLayout7.xml"/><Relationship Id="rId2" Type="http://schemas.openxmlformats.org/officeDocument/2006/relationships/notesSlide" Target="../notesSlides/notesSlide47.xml"/></Relationships>
</file>

<file path=ppt/slides/_rels/slide56.xml.rels><?xml version="1.0" encoding="UTF-8" standalone="yes"?>
<Relationships xmlns="http://schemas.openxmlformats.org/package/2006/relationships"><Relationship Id="rId3" Type="http://schemas.openxmlformats.org/officeDocument/2006/relationships/image" Target="../media/image28.tiff"/><Relationship Id="rId4" Type="http://schemas.openxmlformats.org/officeDocument/2006/relationships/image" Target="../media/image29.tiff"/><Relationship Id="rId1" Type="http://schemas.openxmlformats.org/officeDocument/2006/relationships/slideLayout" Target="../slideLayouts/slideLayout7.xml"/><Relationship Id="rId2" Type="http://schemas.openxmlformats.org/officeDocument/2006/relationships/notesSlide" Target="../notesSlides/notesSlide48.xml"/></Relationships>
</file>

<file path=ppt/slides/_rels/slide57.xml.rels><?xml version="1.0" encoding="UTF-8" standalone="yes"?>
<Relationships xmlns="http://schemas.openxmlformats.org/package/2006/relationships"><Relationship Id="rId3" Type="http://schemas.openxmlformats.org/officeDocument/2006/relationships/image" Target="../media/image30.tiff"/><Relationship Id="rId4" Type="http://schemas.openxmlformats.org/officeDocument/2006/relationships/image" Target="../media/image31.tiff"/><Relationship Id="rId1" Type="http://schemas.openxmlformats.org/officeDocument/2006/relationships/slideLayout" Target="../slideLayouts/slideLayout7.xml"/><Relationship Id="rId2" Type="http://schemas.openxmlformats.org/officeDocument/2006/relationships/notesSlide" Target="../notesSlides/notesSlide49.xml"/></Relationships>
</file>

<file path=ppt/slides/_rels/slide58.xml.rels><?xml version="1.0" encoding="UTF-8" standalone="yes"?>
<Relationships xmlns="http://schemas.openxmlformats.org/package/2006/relationships"><Relationship Id="rId3" Type="http://schemas.openxmlformats.org/officeDocument/2006/relationships/image" Target="../media/image32.tiff"/><Relationship Id="rId4" Type="http://schemas.openxmlformats.org/officeDocument/2006/relationships/image" Target="../media/image33.tiff"/><Relationship Id="rId1" Type="http://schemas.openxmlformats.org/officeDocument/2006/relationships/slideLayout" Target="../slideLayouts/slideLayout7.xml"/><Relationship Id="rId2" Type="http://schemas.openxmlformats.org/officeDocument/2006/relationships/notesSlide" Target="../notesSlides/notesSlide50.xml"/></Relationships>
</file>

<file path=ppt/slides/_rels/slide59.xml.rels><?xml version="1.0" encoding="UTF-8" standalone="yes"?>
<Relationships xmlns="http://schemas.openxmlformats.org/package/2006/relationships"><Relationship Id="rId3" Type="http://schemas.openxmlformats.org/officeDocument/2006/relationships/image" Target="../media/image34.tiff"/><Relationship Id="rId4" Type="http://schemas.openxmlformats.org/officeDocument/2006/relationships/image" Target="../media/image35.png"/><Relationship Id="rId1" Type="http://schemas.openxmlformats.org/officeDocument/2006/relationships/slideLayout" Target="../slideLayouts/slideLayout7.xml"/><Relationship Id="rId2" Type="http://schemas.openxmlformats.org/officeDocument/2006/relationships/notesSlide" Target="../notesSlides/notesSlide51.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4" Type="http://schemas.openxmlformats.org/officeDocument/2006/relationships/diagramLayout" Target="../diagrams/layout2.xml"/><Relationship Id="rId5" Type="http://schemas.openxmlformats.org/officeDocument/2006/relationships/diagramQuickStyle" Target="../diagrams/quickStyle2.xml"/><Relationship Id="rId6" Type="http://schemas.openxmlformats.org/officeDocument/2006/relationships/diagramColors" Target="../diagrams/colors2.xml"/><Relationship Id="rId7" Type="http://schemas.microsoft.com/office/2007/relationships/diagramDrawing" Target="../diagrams/drawing2.xml"/><Relationship Id="rId8" Type="http://schemas.openxmlformats.org/officeDocument/2006/relationships/image" Target="../media/image3.tiff"/><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2.xml"/><Relationship Id="rId3" Type="http://schemas.openxmlformats.org/officeDocument/2006/relationships/image" Target="../media/image36.tiff"/></Relationships>
</file>

<file path=ppt/slides/_rels/slide61.xml.rels><?xml version="1.0" encoding="UTF-8" standalone="yes"?>
<Relationships xmlns="http://schemas.openxmlformats.org/package/2006/relationships"><Relationship Id="rId3" Type="http://schemas.openxmlformats.org/officeDocument/2006/relationships/image" Target="../media/image37.tiff"/><Relationship Id="rId4" Type="http://schemas.openxmlformats.org/officeDocument/2006/relationships/image" Target="../media/image38.tiff"/><Relationship Id="rId1" Type="http://schemas.openxmlformats.org/officeDocument/2006/relationships/slideLayout" Target="../slideLayouts/slideLayout7.xml"/><Relationship Id="rId2" Type="http://schemas.openxmlformats.org/officeDocument/2006/relationships/notesSlide" Target="../notesSlides/notesSlide53.xml"/></Relationships>
</file>

<file path=ppt/slides/_rels/slide62.xml.rels><?xml version="1.0" encoding="UTF-8" standalone="yes"?>
<Relationships xmlns="http://schemas.openxmlformats.org/package/2006/relationships"><Relationship Id="rId3" Type="http://schemas.openxmlformats.org/officeDocument/2006/relationships/image" Target="../media/image39.tiff"/><Relationship Id="rId4" Type="http://schemas.openxmlformats.org/officeDocument/2006/relationships/image" Target="../media/image40.tiff"/><Relationship Id="rId1" Type="http://schemas.openxmlformats.org/officeDocument/2006/relationships/slideLayout" Target="../slideLayouts/slideLayout7.xml"/><Relationship Id="rId2" Type="http://schemas.openxmlformats.org/officeDocument/2006/relationships/notesSlide" Target="../notesSlides/notesSlide54.xml"/></Relationships>
</file>

<file path=ppt/slides/_rels/slide63.xml.rels><?xml version="1.0" encoding="UTF-8" standalone="yes"?>
<Relationships xmlns="http://schemas.openxmlformats.org/package/2006/relationships"><Relationship Id="rId3" Type="http://schemas.openxmlformats.org/officeDocument/2006/relationships/image" Target="../media/image16.tiff"/><Relationship Id="rId4" Type="http://schemas.openxmlformats.org/officeDocument/2006/relationships/image" Target="../media/image41.png"/><Relationship Id="rId1" Type="http://schemas.openxmlformats.org/officeDocument/2006/relationships/slideLayout" Target="../slideLayouts/slideLayout7.xml"/><Relationship Id="rId2" Type="http://schemas.openxmlformats.org/officeDocument/2006/relationships/notesSlide" Target="../notesSlides/notesSlide55.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3.xml"/><Relationship Id="rId4" Type="http://schemas.openxmlformats.org/officeDocument/2006/relationships/diagramLayout" Target="../diagrams/layout3.xml"/><Relationship Id="rId5" Type="http://schemas.openxmlformats.org/officeDocument/2006/relationships/diagramQuickStyle" Target="../diagrams/quickStyle3.xml"/><Relationship Id="rId6" Type="http://schemas.openxmlformats.org/officeDocument/2006/relationships/diagramColors" Target="../diagrams/colors3.xml"/><Relationship Id="rId7" Type="http://schemas.microsoft.com/office/2007/relationships/diagramDrawing" Target="../diagrams/drawing3.xml"/><Relationship Id="rId8" Type="http://schemas.openxmlformats.org/officeDocument/2006/relationships/image" Target="../media/image3.tiff"/><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4.xml"/><Relationship Id="rId4" Type="http://schemas.openxmlformats.org/officeDocument/2006/relationships/diagramLayout" Target="../diagrams/layout4.xml"/><Relationship Id="rId5" Type="http://schemas.openxmlformats.org/officeDocument/2006/relationships/diagramQuickStyle" Target="../diagrams/quickStyle4.xml"/><Relationship Id="rId6" Type="http://schemas.openxmlformats.org/officeDocument/2006/relationships/diagramColors" Target="../diagrams/colors4.xml"/><Relationship Id="rId7" Type="http://schemas.microsoft.com/office/2007/relationships/diagramDrawing" Target="../diagrams/drawing4.xml"/><Relationship Id="rId8" Type="http://schemas.openxmlformats.org/officeDocument/2006/relationships/image" Target="../media/image3.tiff"/><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diagramData" Target="../diagrams/data5.xml"/><Relationship Id="rId5" Type="http://schemas.openxmlformats.org/officeDocument/2006/relationships/diagramLayout" Target="../diagrams/layout5.xml"/><Relationship Id="rId6" Type="http://schemas.openxmlformats.org/officeDocument/2006/relationships/diagramQuickStyle" Target="../diagrams/quickStyle5.xml"/><Relationship Id="rId7" Type="http://schemas.openxmlformats.org/officeDocument/2006/relationships/diagramColors" Target="../diagrams/colors5.xml"/><Relationship Id="rId8" Type="http://schemas.microsoft.com/office/2007/relationships/diagramDrawing" Target="../diagrams/drawing5.xml"/><Relationship Id="rId9" Type="http://schemas.openxmlformats.org/officeDocument/2006/relationships/image" Target="../media/image5.tiff"/><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20" name="Textfeld 9"/>
          <p:cNvSpPr txBox="1"/>
          <p:nvPr/>
        </p:nvSpPr>
        <p:spPr>
          <a:xfrm>
            <a:off x="245732" y="6246498"/>
            <a:ext cx="1880248" cy="461918"/>
          </a:xfrm>
          <a:prstGeom prst="rect">
            <a:avLst/>
          </a:prstGeom>
          <a:solidFill>
            <a:sysClr val="window" lastClr="FFFFFF">
              <a:alpha val="57000"/>
            </a:sysClr>
          </a:solidFill>
          <a:ln w="38100" cap="flat" cmpd="sng" algn="ctr">
            <a:noFill/>
            <a:prstDash val="solid"/>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a:endParaRPr lang="fr-CH" b="1" dirty="0" smtClean="0">
              <a:latin typeface="Tw Cen MT" panose="020B0602020104020603" pitchFamily="34" charset="0"/>
            </a:endParaRPr>
          </a:p>
          <a:p>
            <a:pPr algn="ctr"/>
            <a:endParaRPr lang="fr-CH" b="1" dirty="0" smtClean="0">
              <a:latin typeface="Tw Cen MT" panose="020B0602020104020603" pitchFamily="34" charset="0"/>
            </a:endParaRPr>
          </a:p>
          <a:p>
            <a:pPr marL="0" marR="0" lvl="0" indent="0" algn="ctr" defTabSz="914400" eaLnBrk="1" fontAlgn="auto" latinLnBrk="0" hangingPunct="1">
              <a:lnSpc>
                <a:spcPct val="100000"/>
              </a:lnSpc>
              <a:spcBef>
                <a:spcPts val="1400"/>
              </a:spcBef>
              <a:spcAft>
                <a:spcPts val="0"/>
              </a:spcAft>
              <a:buClrTx/>
              <a:buSzTx/>
              <a:buFontTx/>
              <a:buNone/>
              <a:tabLst/>
              <a:defRPr/>
            </a:pPr>
            <a:r>
              <a:rPr kumimoji="0" lang="en-GB" sz="1400" b="1" i="0" u="none" strike="noStrike" kern="0" cap="none" spc="0" normalizeH="0" baseline="0" noProof="0" dirty="0">
                <a:ln>
                  <a:noFill/>
                </a:ln>
                <a:solidFill>
                  <a:srgbClr val="000000"/>
                </a:solidFill>
                <a:effectLst/>
                <a:uLnTx/>
                <a:uFillTx/>
                <a:latin typeface="Arial Black" panose="020B0A04020102020204" pitchFamily="34" charset="0"/>
                <a:ea typeface="Times New Roman" panose="02020603050405020304" pitchFamily="18" charset="0"/>
                <a:cs typeface="Arial" panose="020B0604020202020204" pitchFamily="34" charset="0"/>
              </a:rPr>
              <a:t> </a:t>
            </a:r>
            <a:endParaRPr kumimoji="0" lang="fr-CH" sz="12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eaLnBrk="1" fontAlgn="auto" latinLnBrk="0" hangingPunct="1">
              <a:lnSpc>
                <a:spcPct val="100000"/>
              </a:lnSpc>
              <a:spcBef>
                <a:spcPts val="1400"/>
              </a:spcBef>
              <a:spcAft>
                <a:spcPts val="0"/>
              </a:spcAft>
              <a:buClrTx/>
              <a:buSzTx/>
              <a:buFontTx/>
              <a:buNone/>
              <a:tabLst/>
              <a:defRPr/>
            </a:pPr>
            <a:r>
              <a:rPr kumimoji="0" lang="en-GB" sz="12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Times New Roman" panose="02020603050405020304" pitchFamily="18" charset="0"/>
                <a:cs typeface="+mn-cs"/>
              </a:rPr>
              <a:t> </a:t>
            </a:r>
            <a:endParaRPr kumimoji="0" lang="fr-CH" sz="12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Times New Roman" panose="02020603050405020304" pitchFamily="18" charset="0"/>
              <a:cs typeface="+mn-cs"/>
            </a:endParaRPr>
          </a:p>
        </p:txBody>
      </p:sp>
      <p:sp>
        <p:nvSpPr>
          <p:cNvPr id="64" name="Textfeld 9"/>
          <p:cNvSpPr txBox="1"/>
          <p:nvPr/>
        </p:nvSpPr>
        <p:spPr>
          <a:xfrm>
            <a:off x="0" y="212565"/>
            <a:ext cx="12192000" cy="1740925"/>
          </a:xfrm>
          <a:prstGeom prst="rect">
            <a:avLst/>
          </a:prstGeom>
          <a:solidFill>
            <a:sysClr val="window" lastClr="FFFFFF">
              <a:alpha val="57000"/>
            </a:sysClr>
          </a:solidFill>
          <a:ln w="38100" cap="flat" cmpd="sng" algn="ctr">
            <a:noFill/>
            <a:prstDash val="solid"/>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a:endParaRPr lang="fr-CH" b="1" dirty="0" smtClean="0">
              <a:latin typeface="Tw Cen MT" panose="020B0602020104020603" pitchFamily="34" charset="0"/>
            </a:endParaRPr>
          </a:p>
          <a:p>
            <a:pPr algn="ctr"/>
            <a:endParaRPr lang="fr-CH" sz="1050" b="1" dirty="0" smtClean="0">
              <a:latin typeface="Tw Cen MT" panose="020B0602020104020603" pitchFamily="34" charset="0"/>
            </a:endParaRPr>
          </a:p>
          <a:p>
            <a:pPr algn="ctr"/>
            <a:r>
              <a:rPr lang="de-CH" sz="3200" b="1" cap="all" dirty="0" smtClean="0">
                <a:latin typeface="Tw Cen MT" panose="020B0602020104020603" pitchFamily="34" charset="0"/>
              </a:rPr>
              <a:t>Human </a:t>
            </a:r>
            <a:r>
              <a:rPr lang="de-CH" sz="3200" b="1" cap="all" dirty="0" err="1" smtClean="0">
                <a:latin typeface="Tw Cen MT" panose="020B0602020104020603" pitchFamily="34" charset="0"/>
              </a:rPr>
              <a:t>rights</a:t>
            </a:r>
            <a:r>
              <a:rPr lang="de-CH" sz="3200" b="1" smtClean="0"/>
              <a:t>: </a:t>
            </a:r>
            <a:r>
              <a:rPr lang="de-CH" sz="3200" b="1" cap="all">
                <a:latin typeface="Tw Cen MT" panose="020B0602020104020603" pitchFamily="34" charset="0"/>
              </a:rPr>
              <a:t>INSIGHTS TO TODAY’S CHALLENGES </a:t>
            </a:r>
          </a:p>
          <a:p>
            <a:pPr algn="ctr"/>
            <a:r>
              <a:rPr lang="fr-CH" sz="2800" b="1" smtClean="0">
                <a:latin typeface="Tw Cen MT" panose="020B0602020104020603" pitchFamily="34" charset="0"/>
              </a:rPr>
              <a:t>-</a:t>
            </a:r>
            <a:r>
              <a:rPr lang="de-CH" sz="2800" b="1">
                <a:latin typeface="Tw Cen MT" panose="020B0602020104020603" pitchFamily="34" charset="0"/>
              </a:rPr>
              <a:t>Human </a:t>
            </a:r>
            <a:r>
              <a:rPr lang="de-CH" sz="2800" b="1" err="1">
                <a:latin typeface="Tw Cen MT" panose="020B0602020104020603" pitchFamily="34" charset="0"/>
              </a:rPr>
              <a:t>rights</a:t>
            </a:r>
            <a:r>
              <a:rPr lang="de-CH" sz="2800" b="1">
                <a:latin typeface="Tw Cen MT" panose="020B0602020104020603" pitchFamily="34" charset="0"/>
              </a:rPr>
              <a:t> </a:t>
            </a:r>
            <a:r>
              <a:rPr lang="de-CH" sz="2800" b="1" err="1">
                <a:latin typeface="Tw Cen MT" panose="020B0602020104020603" pitchFamily="34" charset="0"/>
              </a:rPr>
              <a:t>and</a:t>
            </a:r>
            <a:r>
              <a:rPr lang="de-CH" sz="2800" b="1">
                <a:latin typeface="Tw Cen MT" panose="020B0602020104020603" pitchFamily="34" charset="0"/>
              </a:rPr>
              <a:t> </a:t>
            </a:r>
            <a:r>
              <a:rPr lang="de-CH" sz="2800" b="1" err="1" smtClean="0">
                <a:latin typeface="Tw Cen MT" panose="020B0602020104020603" pitchFamily="34" charset="0"/>
              </a:rPr>
              <a:t>environment</a:t>
            </a:r>
            <a:r>
              <a:rPr lang="de-CH" sz="2800" b="1" smtClean="0">
                <a:latin typeface="Tw Cen MT" panose="020B0602020104020603" pitchFamily="34" charset="0"/>
              </a:rPr>
              <a:t>-</a:t>
            </a:r>
            <a:r>
              <a:rPr kumimoji="0" lang="en-GB" sz="1400" b="1" i="0" u="none" strike="noStrike" kern="0" cap="none" spc="0" normalizeH="0" baseline="0" noProof="0">
                <a:ln>
                  <a:noFill/>
                </a:ln>
                <a:solidFill>
                  <a:srgbClr val="000000"/>
                </a:solidFill>
                <a:effectLst/>
                <a:uLnTx/>
                <a:uFillTx/>
                <a:latin typeface="Arial Black" panose="020B0A04020102020204" pitchFamily="34" charset="0"/>
                <a:ea typeface="Times New Roman" panose="02020603050405020304" pitchFamily="18" charset="0"/>
                <a:cs typeface="Arial" panose="020B0604020202020204" pitchFamily="34" charset="0"/>
              </a:rPr>
              <a:t> </a:t>
            </a:r>
            <a:endParaRPr kumimoji="0" lang="fr-CH" sz="1200" b="0" i="0" u="none" strike="noStrike" kern="0" cap="none" spc="0" normalizeH="0" baseline="0" noProof="0">
              <a:ln>
                <a:noFill/>
              </a:ln>
              <a:solidFill>
                <a:sysClr val="windowText" lastClr="000000"/>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eaLnBrk="1" fontAlgn="auto" latinLnBrk="0" hangingPunct="1">
              <a:lnSpc>
                <a:spcPct val="100000"/>
              </a:lnSpc>
              <a:spcBef>
                <a:spcPts val="1400"/>
              </a:spcBef>
              <a:spcAft>
                <a:spcPts val="0"/>
              </a:spcAft>
              <a:buClrTx/>
              <a:buSzTx/>
              <a:buFontTx/>
              <a:buNone/>
              <a:tabLst/>
              <a:defRPr/>
            </a:pPr>
            <a:r>
              <a:rPr kumimoji="0" lang="en-GB" sz="1200" b="0" i="0" u="none" strike="noStrike" kern="0" cap="none" spc="0" normalizeH="0" baseline="0" noProof="0">
                <a:ln>
                  <a:noFill/>
                </a:ln>
                <a:solidFill>
                  <a:sysClr val="windowText" lastClr="000000"/>
                </a:solidFill>
                <a:effectLst/>
                <a:uLnTx/>
                <a:uFillTx/>
                <a:latin typeface="Times New Roman" panose="02020603050405020304" pitchFamily="18" charset="0"/>
                <a:ea typeface="Times New Roman" panose="02020603050405020304" pitchFamily="18" charset="0"/>
                <a:cs typeface="+mn-cs"/>
              </a:rPr>
              <a:t> </a:t>
            </a:r>
            <a:endParaRPr kumimoji="0" lang="fr-CH" sz="1200" b="0" i="0" u="none" strike="noStrike" kern="0" cap="none" spc="0" normalizeH="0" baseline="0" noProof="0">
              <a:ln>
                <a:noFill/>
              </a:ln>
              <a:solidFill>
                <a:sysClr val="windowText" lastClr="000000"/>
              </a:solidFill>
              <a:effectLst/>
              <a:uLnTx/>
              <a:uFillTx/>
              <a:latin typeface="Times New Roman" panose="02020603050405020304" pitchFamily="18" charset="0"/>
              <a:ea typeface="Times New Roman" panose="02020603050405020304" pitchFamily="18" charset="0"/>
              <a:cs typeface="+mn-cs"/>
            </a:endParaRPr>
          </a:p>
        </p:txBody>
      </p:sp>
      <p:sp>
        <p:nvSpPr>
          <p:cNvPr id="9" name="Rectangle 10">
            <a:extLst>
              <a:ext uri="{FF2B5EF4-FFF2-40B4-BE49-F238E27FC236}">
                <a16:creationId xmlns="" xmlns:a16="http://schemas.microsoft.com/office/drawing/2014/main" id="{D8083850-D9D5-42DA-9D7A-AE08B4AA61E6}"/>
              </a:ext>
            </a:extLst>
          </p:cNvPr>
          <p:cNvSpPr/>
          <p:nvPr/>
        </p:nvSpPr>
        <p:spPr>
          <a:xfrm>
            <a:off x="245732" y="6080504"/>
            <a:ext cx="1779654" cy="584775"/>
          </a:xfrm>
          <a:prstGeom prst="rect">
            <a:avLst/>
          </a:prstGeom>
        </p:spPr>
        <p:txBody>
          <a:bodyPr wrap="none">
            <a:spAutoFit/>
          </a:bodyPr>
          <a:lstStyle/>
          <a:p>
            <a:endParaRPr lang="fr-FR" sz="1200" b="1" i="1" smtClean="0">
              <a:latin typeface="Arial" panose="020B0604020202020204" pitchFamily="34" charset="0"/>
              <a:cs typeface="Arial" panose="020B0604020202020204" pitchFamily="34" charset="0"/>
            </a:endParaRPr>
          </a:p>
          <a:p>
            <a:r>
              <a:rPr lang="fr-FR" sz="2000" b="1" i="1" smtClean="0">
                <a:latin typeface="Arial" panose="020B0604020202020204" pitchFamily="34" charset="0"/>
                <a:cs typeface="Arial" panose="020B0604020202020204" pitchFamily="34" charset="0"/>
              </a:rPr>
              <a:t>Patrick </a:t>
            </a:r>
            <a:r>
              <a:rPr lang="fr-FR" sz="2000" b="1" i="1" err="1" smtClean="0">
                <a:latin typeface="Arial" panose="020B0604020202020204" pitchFamily="34" charset="0"/>
                <a:cs typeface="Arial" panose="020B0604020202020204" pitchFamily="34" charset="0"/>
              </a:rPr>
              <a:t>Lentz</a:t>
            </a:r>
            <a:endParaRPr lang="fr-FR" sz="2000" b="1" i="1" smtClean="0">
              <a:latin typeface="Arial" panose="020B0604020202020204" pitchFamily="34" charset="0"/>
              <a:cs typeface="Arial" panose="020B0604020202020204" pitchFamily="34" charset="0"/>
            </a:endParaRPr>
          </a:p>
        </p:txBody>
      </p:sp>
      <p:grpSp>
        <p:nvGrpSpPr>
          <p:cNvPr id="23" name="Gruppieren 22"/>
          <p:cNvGrpSpPr/>
          <p:nvPr/>
        </p:nvGrpSpPr>
        <p:grpSpPr>
          <a:xfrm>
            <a:off x="5050378" y="6246498"/>
            <a:ext cx="3190651" cy="413660"/>
            <a:chOff x="5149804" y="6246498"/>
            <a:chExt cx="1351774" cy="413660"/>
          </a:xfrm>
        </p:grpSpPr>
        <p:sp>
          <p:nvSpPr>
            <p:cNvPr id="13" name="Rectangle 15">
              <a:extLst>
                <a:ext uri="{FF2B5EF4-FFF2-40B4-BE49-F238E27FC236}">
                  <a16:creationId xmlns="" xmlns:a16="http://schemas.microsoft.com/office/drawing/2014/main" id="{4347075E-F56E-4273-BC21-0BC7C9360147}"/>
                </a:ext>
              </a:extLst>
            </p:cNvPr>
            <p:cNvSpPr/>
            <p:nvPr/>
          </p:nvSpPr>
          <p:spPr>
            <a:xfrm>
              <a:off x="5156604" y="6246498"/>
              <a:ext cx="1332000" cy="4136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err="1" smtClean="0"/>
                <a:t>University</a:t>
              </a:r>
              <a:r>
                <a:rPr lang="fr-CH" smtClean="0"/>
                <a:t> of Luxembourg</a:t>
              </a:r>
            </a:p>
            <a:p>
              <a:pPr algn="ctr"/>
              <a:r>
                <a:rPr lang="fr-CH" smtClean="0"/>
                <a:t>02/06/2020</a:t>
              </a:r>
              <a:r>
                <a:rPr lang="fr-CH"/>
                <a:t> </a:t>
              </a:r>
              <a:endParaRPr lang="fr-FR" b="1">
                <a:solidFill>
                  <a:sysClr val="windowText" lastClr="000000"/>
                </a:solidFill>
              </a:endParaRPr>
            </a:p>
          </p:txBody>
        </p:sp>
        <p:cxnSp>
          <p:nvCxnSpPr>
            <p:cNvPr id="14" name="Connecteur droit 16">
              <a:extLst>
                <a:ext uri="{FF2B5EF4-FFF2-40B4-BE49-F238E27FC236}">
                  <a16:creationId xmlns="" xmlns:a16="http://schemas.microsoft.com/office/drawing/2014/main" id="{C5C3099B-5AE3-4CFE-90D6-7CE2F480FCF9}"/>
                </a:ext>
              </a:extLst>
            </p:cNvPr>
            <p:cNvCxnSpPr>
              <a:cxnSpLocks/>
            </p:cNvCxnSpPr>
            <p:nvPr/>
          </p:nvCxnSpPr>
          <p:spPr>
            <a:xfrm>
              <a:off x="5149804" y="6476236"/>
              <a:ext cx="154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Connecteur droit 17">
              <a:extLst>
                <a:ext uri="{FF2B5EF4-FFF2-40B4-BE49-F238E27FC236}">
                  <a16:creationId xmlns="" xmlns:a16="http://schemas.microsoft.com/office/drawing/2014/main" id="{CC29AF39-73DE-4DC3-8121-5718729F8EE5}"/>
                </a:ext>
              </a:extLst>
            </p:cNvPr>
            <p:cNvCxnSpPr>
              <a:cxnSpLocks/>
            </p:cNvCxnSpPr>
            <p:nvPr/>
          </p:nvCxnSpPr>
          <p:spPr>
            <a:xfrm>
              <a:off x="6346778" y="6476234"/>
              <a:ext cx="154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4" name="Foliennummernplatzhalter 1"/>
          <p:cNvSpPr txBox="1">
            <a:spLocks/>
          </p:cNvSpPr>
          <p:nvPr/>
        </p:nvSpPr>
        <p:spPr>
          <a:xfrm>
            <a:off x="9448800" y="6483604"/>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400" b="1">
                <a:solidFill>
                  <a:schemeClr val="bg1"/>
                </a:solidFill>
              </a:rPr>
              <a:t>-</a:t>
            </a:r>
            <a:fld id="{B1768495-8780-44C4-9495-7001DDF8C082}" type="slidenum">
              <a:rPr lang="fr-FR" sz="1400" b="1" smtClean="0">
                <a:solidFill>
                  <a:schemeClr val="bg1"/>
                </a:solidFill>
              </a:rPr>
              <a:pPr/>
              <a:t>1</a:t>
            </a:fld>
            <a:r>
              <a:rPr lang="fr-FR" sz="1400" b="1">
                <a:solidFill>
                  <a:schemeClr val="bg1"/>
                </a:solidFill>
              </a:rPr>
              <a:t>-</a:t>
            </a:r>
          </a:p>
        </p:txBody>
      </p:sp>
      <p:pic>
        <p:nvPicPr>
          <p:cNvPr id="18" name="Picture 2">
            <a:extLst>
              <a:ext uri="{FF2B5EF4-FFF2-40B4-BE49-F238E27FC236}">
                <a16:creationId xmlns:a16="http://schemas.microsoft.com/office/drawing/2014/main" xmlns="" id="{9F89C54C-8427-4B5C-AC9B-2F22D8DEBF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832" y="1177290"/>
            <a:ext cx="11199690" cy="5347201"/>
          </a:xfrm>
          <a:prstGeom prst="rect">
            <a:avLst/>
          </a:prstGeom>
        </p:spPr>
      </p:pic>
      <p:pic>
        <p:nvPicPr>
          <p:cNvPr id="4" name="Bild 3"/>
          <p:cNvPicPr>
            <a:picLocks noChangeAspect="1"/>
          </p:cNvPicPr>
          <p:nvPr/>
        </p:nvPicPr>
        <p:blipFill>
          <a:blip r:embed="rId4"/>
          <a:stretch>
            <a:fillRect/>
          </a:stretch>
        </p:blipFill>
        <p:spPr>
          <a:xfrm>
            <a:off x="11097583" y="612463"/>
            <a:ext cx="848077" cy="848077"/>
          </a:xfrm>
          <a:prstGeom prst="rect">
            <a:avLst/>
          </a:prstGeom>
        </p:spPr>
      </p:pic>
    </p:spTree>
    <p:extLst>
      <p:ext uri="{BB962C8B-B14F-4D97-AF65-F5344CB8AC3E}">
        <p14:creationId xmlns:p14="http://schemas.microsoft.com/office/powerpoint/2010/main" val="56165325"/>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Group 44">
            <a:extLst>
              <a:ext uri="{FF2B5EF4-FFF2-40B4-BE49-F238E27FC236}">
                <a16:creationId xmlns="" xmlns:a16="http://schemas.microsoft.com/office/drawing/2014/main" id="{76789F00-2688-429D-926C-15F83152FDBE}"/>
              </a:ext>
            </a:extLst>
          </p:cNvPr>
          <p:cNvGrpSpPr/>
          <p:nvPr/>
        </p:nvGrpSpPr>
        <p:grpSpPr>
          <a:xfrm>
            <a:off x="0" y="6204"/>
            <a:ext cx="12198834" cy="6858000"/>
            <a:chOff x="-9462161" y="-1"/>
            <a:chExt cx="9681856" cy="6858000"/>
          </a:xfrm>
        </p:grpSpPr>
        <p:sp>
          <p:nvSpPr>
            <p:cNvPr id="46" name="Rectangle 45">
              <a:extLst>
                <a:ext uri="{FF2B5EF4-FFF2-40B4-BE49-F238E27FC236}">
                  <a16:creationId xmlns="" xmlns:a16="http://schemas.microsoft.com/office/drawing/2014/main" id="{FF862AB6-114D-4C6A-B849-5A11B3650265}"/>
                </a:ext>
              </a:extLst>
            </p:cNvPr>
            <p:cNvSpPr/>
            <p:nvPr/>
          </p:nvSpPr>
          <p:spPr>
            <a:xfrm>
              <a:off x="-9462161" y="-1"/>
              <a:ext cx="9676736"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Shape 46">
              <a:extLst>
                <a:ext uri="{FF2B5EF4-FFF2-40B4-BE49-F238E27FC236}">
                  <a16:creationId xmlns="" xmlns:a16="http://schemas.microsoft.com/office/drawing/2014/main" id="{30105858-8A3E-4676-96A7-18C1A74E36F4}"/>
                </a:ext>
              </a:extLst>
            </p:cNvPr>
            <p:cNvSpPr/>
            <p:nvPr/>
          </p:nvSpPr>
          <p:spPr>
            <a:xfrm>
              <a:off x="-563700" y="219176"/>
              <a:ext cx="774149"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 xmlns:a16="http://schemas.microsoft.com/office/drawing/2014/main" id="{8A634BD7-1512-45B6-AFE4-1EEA636625CB}"/>
                </a:ext>
              </a:extLst>
            </p:cNvPr>
            <p:cNvSpPr txBox="1"/>
            <p:nvPr/>
          </p:nvSpPr>
          <p:spPr>
            <a:xfrm rot="16200000">
              <a:off x="-1080763" y="1085611"/>
              <a:ext cx="2162800" cy="438116"/>
            </a:xfrm>
            <a:prstGeom prst="rect">
              <a:avLst/>
            </a:prstGeom>
            <a:noFill/>
          </p:spPr>
          <p:txBody>
            <a:bodyPr wrap="square" rtlCol="0">
              <a:spAutoFit/>
            </a:bodyPr>
            <a:lstStyle/>
            <a:p>
              <a:pPr algn="ctr"/>
              <a:r>
                <a:rPr lang="en-US" sz="3200" b="1" smtClean="0">
                  <a:solidFill>
                    <a:srgbClr val="F0EEF0"/>
                  </a:solidFill>
                  <a:latin typeface="Tw Cen MT" panose="020B0602020104020603" pitchFamily="34" charset="0"/>
                </a:rPr>
                <a:t>1</a:t>
              </a:r>
              <a:endParaRPr lang="en-US" sz="2800" b="1">
                <a:solidFill>
                  <a:srgbClr val="F0EEF0"/>
                </a:solidFill>
                <a:latin typeface="Tw Cen MT" panose="020B0602020104020603" pitchFamily="34" charset="0"/>
              </a:endParaRPr>
            </a:p>
          </p:txBody>
        </p:sp>
      </p:grpSp>
      <p:sp>
        <p:nvSpPr>
          <p:cNvPr id="66" name="Foliennummernplatzhalter 1"/>
          <p:cNvSpPr txBox="1">
            <a:spLocks/>
          </p:cNvSpPr>
          <p:nvPr/>
        </p:nvSpPr>
        <p:spPr>
          <a:xfrm>
            <a:off x="9448800" y="6483604"/>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400" b="1"/>
              <a:t>-</a:t>
            </a:r>
            <a:fld id="{B1768495-8780-44C4-9495-7001DDF8C082}" type="slidenum">
              <a:rPr lang="fr-FR" sz="1400" b="1" smtClean="0"/>
              <a:pPr/>
              <a:t>10</a:t>
            </a:fld>
            <a:r>
              <a:rPr lang="fr-FR" sz="1400" b="1"/>
              <a:t>-</a:t>
            </a:r>
          </a:p>
        </p:txBody>
      </p:sp>
      <p:pic>
        <p:nvPicPr>
          <p:cNvPr id="4" name="Bild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7035" y="2560319"/>
            <a:ext cx="1423767" cy="1423767"/>
          </a:xfrm>
          <a:prstGeom prst="rect">
            <a:avLst/>
          </a:prstGeom>
        </p:spPr>
      </p:pic>
      <p:sp>
        <p:nvSpPr>
          <p:cNvPr id="17" name="Rectangle 16">
            <a:extLst>
              <a:ext uri="{FF2B5EF4-FFF2-40B4-BE49-F238E27FC236}">
                <a16:creationId xmlns="" xmlns:a16="http://schemas.microsoft.com/office/drawing/2014/main" id="{FF862AB6-114D-4C6A-B849-5A11B3650265}"/>
              </a:ext>
            </a:extLst>
          </p:cNvPr>
          <p:cNvSpPr/>
          <p:nvPr/>
        </p:nvSpPr>
        <p:spPr>
          <a:xfrm>
            <a:off x="1878116" y="5097294"/>
            <a:ext cx="2065506" cy="1751435"/>
          </a:xfrm>
          <a:prstGeom prst="rect">
            <a:avLst/>
          </a:prstGeom>
          <a:solidFill>
            <a:srgbClr val="F0EE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Diagramm 1"/>
          <p:cNvGraphicFramePr/>
          <p:nvPr>
            <p:extLst>
              <p:ext uri="{D42A27DB-BD31-4B8C-83A1-F6EECF244321}">
                <p14:modId xmlns:p14="http://schemas.microsoft.com/office/powerpoint/2010/main" val="1593513706"/>
              </p:ext>
            </p:extLst>
          </p:nvPr>
        </p:nvGraphicFramePr>
        <p:xfrm>
          <a:off x="1574277" y="719666"/>
          <a:ext cx="9775596"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15" name="Group 44">
            <a:extLst>
              <a:ext uri="{FF2B5EF4-FFF2-40B4-BE49-F238E27FC236}">
                <a16:creationId xmlns="" xmlns:a16="http://schemas.microsoft.com/office/drawing/2014/main" id="{76789F00-2688-429D-926C-15F83152FDBE}"/>
              </a:ext>
            </a:extLst>
          </p:cNvPr>
          <p:cNvGrpSpPr/>
          <p:nvPr/>
        </p:nvGrpSpPr>
        <p:grpSpPr>
          <a:xfrm>
            <a:off x="4515439" y="2070161"/>
            <a:ext cx="5740574" cy="817387"/>
            <a:chOff x="-9457041" y="168314"/>
            <a:chExt cx="9676736" cy="6858000"/>
          </a:xfrm>
          <a:effectLst/>
        </p:grpSpPr>
        <p:sp>
          <p:nvSpPr>
            <p:cNvPr id="16" name="Rectangle 45">
              <a:extLst>
                <a:ext uri="{FF2B5EF4-FFF2-40B4-BE49-F238E27FC236}">
                  <a16:creationId xmlns="" xmlns:a16="http://schemas.microsoft.com/office/drawing/2014/main" id="{FF862AB6-114D-4C6A-B849-5A11B3650265}"/>
                </a:ext>
              </a:extLst>
            </p:cNvPr>
            <p:cNvSpPr/>
            <p:nvPr/>
          </p:nvSpPr>
          <p:spPr>
            <a:xfrm>
              <a:off x="-9457041" y="168314"/>
              <a:ext cx="9676736" cy="6858000"/>
            </a:xfrm>
            <a:prstGeom prst="rect">
              <a:avLst/>
            </a:prstGeom>
            <a:solidFill>
              <a:srgbClr val="F0EE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47">
              <a:extLst>
                <a:ext uri="{FF2B5EF4-FFF2-40B4-BE49-F238E27FC236}">
                  <a16:creationId xmlns="" xmlns:a16="http://schemas.microsoft.com/office/drawing/2014/main" id="{8A634BD7-1512-45B6-AFE4-1EEA636625CB}"/>
                </a:ext>
              </a:extLst>
            </p:cNvPr>
            <p:cNvSpPr txBox="1"/>
            <p:nvPr/>
          </p:nvSpPr>
          <p:spPr>
            <a:xfrm rot="16200000">
              <a:off x="-1080763" y="1085611"/>
              <a:ext cx="2162800" cy="438116"/>
            </a:xfrm>
            <a:prstGeom prst="rect">
              <a:avLst/>
            </a:prstGeom>
            <a:noFill/>
            <a:ln>
              <a:noFill/>
            </a:ln>
          </p:spPr>
          <p:txBody>
            <a:bodyPr wrap="square" rtlCol="0">
              <a:spAutoFit/>
            </a:bodyPr>
            <a:lstStyle/>
            <a:p>
              <a:pPr algn="ctr"/>
              <a:r>
                <a:rPr lang="en-US" sz="3200" b="1" smtClean="0">
                  <a:solidFill>
                    <a:srgbClr val="F0EEF0"/>
                  </a:solidFill>
                  <a:latin typeface="Tw Cen MT" panose="020B0602020104020603" pitchFamily="34" charset="0"/>
                </a:rPr>
                <a:t>1</a:t>
              </a:r>
              <a:endParaRPr lang="en-US" sz="2800" b="1">
                <a:solidFill>
                  <a:srgbClr val="F0EEF0"/>
                </a:solidFill>
                <a:latin typeface="Tw Cen MT" panose="020B0602020104020603" pitchFamily="34" charset="0"/>
              </a:endParaRPr>
            </a:p>
          </p:txBody>
        </p:sp>
      </p:grpSp>
      <p:sp>
        <p:nvSpPr>
          <p:cNvPr id="20" name="Rectangle 45">
            <a:extLst>
              <a:ext uri="{FF2B5EF4-FFF2-40B4-BE49-F238E27FC236}">
                <a16:creationId xmlns="" xmlns:a16="http://schemas.microsoft.com/office/drawing/2014/main" id="{FF862AB6-114D-4C6A-B849-5A11B3650265}"/>
              </a:ext>
            </a:extLst>
          </p:cNvPr>
          <p:cNvSpPr/>
          <p:nvPr/>
        </p:nvSpPr>
        <p:spPr>
          <a:xfrm>
            <a:off x="1739038" y="3971323"/>
            <a:ext cx="8516975" cy="817387"/>
          </a:xfrm>
          <a:prstGeom prst="rect">
            <a:avLst/>
          </a:prstGeom>
          <a:solidFill>
            <a:srgbClr val="F0EE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Bild 17"/>
          <p:cNvPicPr>
            <a:picLocks noChangeAspect="1"/>
          </p:cNvPicPr>
          <p:nvPr/>
        </p:nvPicPr>
        <p:blipFill>
          <a:blip r:embed="rId9"/>
          <a:stretch>
            <a:fillRect/>
          </a:stretch>
        </p:blipFill>
        <p:spPr>
          <a:xfrm>
            <a:off x="11336294" y="2961166"/>
            <a:ext cx="818982" cy="818982"/>
          </a:xfrm>
          <a:prstGeom prst="rect">
            <a:avLst/>
          </a:prstGeom>
        </p:spPr>
      </p:pic>
      <p:sp>
        <p:nvSpPr>
          <p:cNvPr id="21" name="TextBox 69">
            <a:extLst>
              <a:ext uri="{FF2B5EF4-FFF2-40B4-BE49-F238E27FC236}">
                <a16:creationId xmlns="" xmlns:a16="http://schemas.microsoft.com/office/drawing/2014/main" id="{AC17817C-AF36-4468-94FC-44DCFF825290}"/>
              </a:ext>
            </a:extLst>
          </p:cNvPr>
          <p:cNvSpPr txBox="1"/>
          <p:nvPr/>
        </p:nvSpPr>
        <p:spPr>
          <a:xfrm>
            <a:off x="4926718" y="5987754"/>
            <a:ext cx="7278915" cy="461665"/>
          </a:xfrm>
          <a:prstGeom prst="rect">
            <a:avLst/>
          </a:prstGeom>
          <a:noFill/>
        </p:spPr>
        <p:txBody>
          <a:bodyPr wrap="square" rtlCol="0">
            <a:spAutoFit/>
          </a:bodyPr>
          <a:lstStyle/>
          <a:p>
            <a:pPr marL="0" lvl="1" algn="ctr"/>
            <a:r>
              <a:rPr lang="de-CH" sz="2400" b="1" smtClean="0"/>
              <a:t>Milestones </a:t>
            </a:r>
            <a:r>
              <a:rPr lang="de-CH" sz="2400" b="1" err="1" smtClean="0"/>
              <a:t>of</a:t>
            </a:r>
            <a:r>
              <a:rPr lang="de-CH" sz="2400" b="1" smtClean="0"/>
              <a:t> environmental HR</a:t>
            </a:r>
            <a:endParaRPr lang="de-DE" sz="4000" b="1"/>
          </a:p>
        </p:txBody>
      </p:sp>
      <p:cxnSp>
        <p:nvCxnSpPr>
          <p:cNvPr id="25" name="Straight Connector 4"/>
          <p:cNvCxnSpPr/>
          <p:nvPr/>
        </p:nvCxnSpPr>
        <p:spPr>
          <a:xfrm>
            <a:off x="6282267" y="6430663"/>
            <a:ext cx="238465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14"/>
          <p:cNvCxnSpPr/>
          <p:nvPr/>
        </p:nvCxnSpPr>
        <p:spPr>
          <a:xfrm>
            <a:off x="8666922" y="6430663"/>
            <a:ext cx="2419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50450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Group 44">
            <a:extLst>
              <a:ext uri="{FF2B5EF4-FFF2-40B4-BE49-F238E27FC236}">
                <a16:creationId xmlns="" xmlns:a16="http://schemas.microsoft.com/office/drawing/2014/main" id="{76789F00-2688-429D-926C-15F83152FDBE}"/>
              </a:ext>
            </a:extLst>
          </p:cNvPr>
          <p:cNvGrpSpPr/>
          <p:nvPr/>
        </p:nvGrpSpPr>
        <p:grpSpPr>
          <a:xfrm>
            <a:off x="0" y="6204"/>
            <a:ext cx="12198834" cy="6858000"/>
            <a:chOff x="-9462161" y="-1"/>
            <a:chExt cx="9681856" cy="6858000"/>
          </a:xfrm>
        </p:grpSpPr>
        <p:sp>
          <p:nvSpPr>
            <p:cNvPr id="46" name="Rectangle 45">
              <a:extLst>
                <a:ext uri="{FF2B5EF4-FFF2-40B4-BE49-F238E27FC236}">
                  <a16:creationId xmlns="" xmlns:a16="http://schemas.microsoft.com/office/drawing/2014/main" id="{FF862AB6-114D-4C6A-B849-5A11B3650265}"/>
                </a:ext>
              </a:extLst>
            </p:cNvPr>
            <p:cNvSpPr/>
            <p:nvPr/>
          </p:nvSpPr>
          <p:spPr>
            <a:xfrm>
              <a:off x="-9462161" y="-1"/>
              <a:ext cx="9676736"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Shape 46">
              <a:extLst>
                <a:ext uri="{FF2B5EF4-FFF2-40B4-BE49-F238E27FC236}">
                  <a16:creationId xmlns="" xmlns:a16="http://schemas.microsoft.com/office/drawing/2014/main" id="{30105858-8A3E-4676-96A7-18C1A74E36F4}"/>
                </a:ext>
              </a:extLst>
            </p:cNvPr>
            <p:cNvSpPr/>
            <p:nvPr/>
          </p:nvSpPr>
          <p:spPr>
            <a:xfrm>
              <a:off x="-563700" y="219176"/>
              <a:ext cx="774149"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 xmlns:a16="http://schemas.microsoft.com/office/drawing/2014/main" id="{8A634BD7-1512-45B6-AFE4-1EEA636625CB}"/>
                </a:ext>
              </a:extLst>
            </p:cNvPr>
            <p:cNvSpPr txBox="1"/>
            <p:nvPr/>
          </p:nvSpPr>
          <p:spPr>
            <a:xfrm rot="16200000">
              <a:off x="-1080763" y="1085611"/>
              <a:ext cx="2162800" cy="438116"/>
            </a:xfrm>
            <a:prstGeom prst="rect">
              <a:avLst/>
            </a:prstGeom>
            <a:noFill/>
          </p:spPr>
          <p:txBody>
            <a:bodyPr wrap="square" rtlCol="0">
              <a:spAutoFit/>
            </a:bodyPr>
            <a:lstStyle/>
            <a:p>
              <a:pPr algn="ctr"/>
              <a:r>
                <a:rPr lang="en-US" sz="3200" b="1" smtClean="0">
                  <a:solidFill>
                    <a:srgbClr val="F0EEF0"/>
                  </a:solidFill>
                  <a:latin typeface="Tw Cen MT" panose="020B0602020104020603" pitchFamily="34" charset="0"/>
                </a:rPr>
                <a:t>1</a:t>
              </a:r>
              <a:endParaRPr lang="en-US" sz="2800" b="1">
                <a:solidFill>
                  <a:srgbClr val="F0EEF0"/>
                </a:solidFill>
                <a:latin typeface="Tw Cen MT" panose="020B0602020104020603" pitchFamily="34" charset="0"/>
              </a:endParaRPr>
            </a:p>
          </p:txBody>
        </p:sp>
      </p:grpSp>
      <p:sp>
        <p:nvSpPr>
          <p:cNvPr id="66" name="Foliennummernplatzhalter 1"/>
          <p:cNvSpPr txBox="1">
            <a:spLocks/>
          </p:cNvSpPr>
          <p:nvPr/>
        </p:nvSpPr>
        <p:spPr>
          <a:xfrm>
            <a:off x="9448800" y="6483604"/>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400" b="1"/>
              <a:t>-</a:t>
            </a:r>
            <a:fld id="{B1768495-8780-44C4-9495-7001DDF8C082}" type="slidenum">
              <a:rPr lang="fr-FR" sz="1400" b="1" smtClean="0"/>
              <a:pPr/>
              <a:t>11</a:t>
            </a:fld>
            <a:r>
              <a:rPr lang="fr-FR" sz="1400" b="1"/>
              <a:t>-</a:t>
            </a:r>
          </a:p>
        </p:txBody>
      </p:sp>
      <p:pic>
        <p:nvPicPr>
          <p:cNvPr id="4" name="Bild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7035" y="2560319"/>
            <a:ext cx="1423767" cy="1423767"/>
          </a:xfrm>
          <a:prstGeom prst="rect">
            <a:avLst/>
          </a:prstGeom>
        </p:spPr>
      </p:pic>
      <p:sp>
        <p:nvSpPr>
          <p:cNvPr id="17" name="Rectangle 16">
            <a:extLst>
              <a:ext uri="{FF2B5EF4-FFF2-40B4-BE49-F238E27FC236}">
                <a16:creationId xmlns="" xmlns:a16="http://schemas.microsoft.com/office/drawing/2014/main" id="{FF862AB6-114D-4C6A-B849-5A11B3650265}"/>
              </a:ext>
            </a:extLst>
          </p:cNvPr>
          <p:cNvSpPr/>
          <p:nvPr/>
        </p:nvSpPr>
        <p:spPr>
          <a:xfrm>
            <a:off x="1878116" y="5097294"/>
            <a:ext cx="2065506" cy="1751435"/>
          </a:xfrm>
          <a:prstGeom prst="rect">
            <a:avLst/>
          </a:prstGeom>
          <a:solidFill>
            <a:srgbClr val="F0EE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Diagramm 1"/>
          <p:cNvGraphicFramePr/>
          <p:nvPr>
            <p:extLst>
              <p:ext uri="{D42A27DB-BD31-4B8C-83A1-F6EECF244321}">
                <p14:modId xmlns:p14="http://schemas.microsoft.com/office/powerpoint/2010/main" val="463933703"/>
              </p:ext>
            </p:extLst>
          </p:nvPr>
        </p:nvGraphicFramePr>
        <p:xfrm>
          <a:off x="1574277" y="719666"/>
          <a:ext cx="9775596"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15" name="Group 44">
            <a:extLst>
              <a:ext uri="{FF2B5EF4-FFF2-40B4-BE49-F238E27FC236}">
                <a16:creationId xmlns="" xmlns:a16="http://schemas.microsoft.com/office/drawing/2014/main" id="{76789F00-2688-429D-926C-15F83152FDBE}"/>
              </a:ext>
            </a:extLst>
          </p:cNvPr>
          <p:cNvGrpSpPr/>
          <p:nvPr/>
        </p:nvGrpSpPr>
        <p:grpSpPr>
          <a:xfrm>
            <a:off x="4515439" y="2070161"/>
            <a:ext cx="5740574" cy="817387"/>
            <a:chOff x="-9457041" y="168314"/>
            <a:chExt cx="9676736" cy="6858000"/>
          </a:xfrm>
          <a:effectLst/>
        </p:grpSpPr>
        <p:sp>
          <p:nvSpPr>
            <p:cNvPr id="16" name="Rectangle 45">
              <a:extLst>
                <a:ext uri="{FF2B5EF4-FFF2-40B4-BE49-F238E27FC236}">
                  <a16:creationId xmlns="" xmlns:a16="http://schemas.microsoft.com/office/drawing/2014/main" id="{FF862AB6-114D-4C6A-B849-5A11B3650265}"/>
                </a:ext>
              </a:extLst>
            </p:cNvPr>
            <p:cNvSpPr/>
            <p:nvPr/>
          </p:nvSpPr>
          <p:spPr>
            <a:xfrm>
              <a:off x="-9457041" y="168314"/>
              <a:ext cx="9676736" cy="6858000"/>
            </a:xfrm>
            <a:prstGeom prst="rect">
              <a:avLst/>
            </a:prstGeom>
            <a:solidFill>
              <a:srgbClr val="F0EE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47">
              <a:extLst>
                <a:ext uri="{FF2B5EF4-FFF2-40B4-BE49-F238E27FC236}">
                  <a16:creationId xmlns="" xmlns:a16="http://schemas.microsoft.com/office/drawing/2014/main" id="{8A634BD7-1512-45B6-AFE4-1EEA636625CB}"/>
                </a:ext>
              </a:extLst>
            </p:cNvPr>
            <p:cNvSpPr txBox="1"/>
            <p:nvPr/>
          </p:nvSpPr>
          <p:spPr>
            <a:xfrm rot="16200000">
              <a:off x="-1080763" y="1085611"/>
              <a:ext cx="2162800" cy="438116"/>
            </a:xfrm>
            <a:prstGeom prst="rect">
              <a:avLst/>
            </a:prstGeom>
            <a:noFill/>
            <a:ln>
              <a:noFill/>
            </a:ln>
          </p:spPr>
          <p:txBody>
            <a:bodyPr wrap="square" rtlCol="0">
              <a:spAutoFit/>
            </a:bodyPr>
            <a:lstStyle/>
            <a:p>
              <a:pPr algn="ctr"/>
              <a:r>
                <a:rPr lang="en-US" sz="3200" b="1" smtClean="0">
                  <a:solidFill>
                    <a:srgbClr val="F0EEF0"/>
                  </a:solidFill>
                  <a:latin typeface="Tw Cen MT" panose="020B0602020104020603" pitchFamily="34" charset="0"/>
                </a:rPr>
                <a:t>1</a:t>
              </a:r>
              <a:endParaRPr lang="en-US" sz="2800" b="1">
                <a:solidFill>
                  <a:srgbClr val="F0EEF0"/>
                </a:solidFill>
                <a:latin typeface="Tw Cen MT" panose="020B0602020104020603" pitchFamily="34" charset="0"/>
              </a:endParaRPr>
            </a:p>
          </p:txBody>
        </p:sp>
      </p:grpSp>
      <p:sp>
        <p:nvSpPr>
          <p:cNvPr id="20" name="Rectangle 45">
            <a:extLst>
              <a:ext uri="{FF2B5EF4-FFF2-40B4-BE49-F238E27FC236}">
                <a16:creationId xmlns="" xmlns:a16="http://schemas.microsoft.com/office/drawing/2014/main" id="{FF862AB6-114D-4C6A-B849-5A11B3650265}"/>
              </a:ext>
            </a:extLst>
          </p:cNvPr>
          <p:cNvSpPr/>
          <p:nvPr/>
        </p:nvSpPr>
        <p:spPr>
          <a:xfrm>
            <a:off x="4854804" y="3971323"/>
            <a:ext cx="5401209" cy="817387"/>
          </a:xfrm>
          <a:prstGeom prst="rect">
            <a:avLst/>
          </a:prstGeom>
          <a:solidFill>
            <a:srgbClr val="F0EE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Bild 17"/>
          <p:cNvPicPr>
            <a:picLocks noChangeAspect="1"/>
          </p:cNvPicPr>
          <p:nvPr/>
        </p:nvPicPr>
        <p:blipFill>
          <a:blip r:embed="rId9"/>
          <a:stretch>
            <a:fillRect/>
          </a:stretch>
        </p:blipFill>
        <p:spPr>
          <a:xfrm>
            <a:off x="11336294" y="2961166"/>
            <a:ext cx="818982" cy="818982"/>
          </a:xfrm>
          <a:prstGeom prst="rect">
            <a:avLst/>
          </a:prstGeom>
        </p:spPr>
      </p:pic>
      <p:sp>
        <p:nvSpPr>
          <p:cNvPr id="21" name="TextBox 69">
            <a:extLst>
              <a:ext uri="{FF2B5EF4-FFF2-40B4-BE49-F238E27FC236}">
                <a16:creationId xmlns="" xmlns:a16="http://schemas.microsoft.com/office/drawing/2014/main" id="{AC17817C-AF36-4468-94FC-44DCFF825290}"/>
              </a:ext>
            </a:extLst>
          </p:cNvPr>
          <p:cNvSpPr txBox="1"/>
          <p:nvPr/>
        </p:nvSpPr>
        <p:spPr>
          <a:xfrm>
            <a:off x="4926718" y="5987754"/>
            <a:ext cx="7278915" cy="461665"/>
          </a:xfrm>
          <a:prstGeom prst="rect">
            <a:avLst/>
          </a:prstGeom>
          <a:noFill/>
        </p:spPr>
        <p:txBody>
          <a:bodyPr wrap="square" rtlCol="0">
            <a:spAutoFit/>
          </a:bodyPr>
          <a:lstStyle/>
          <a:p>
            <a:pPr marL="0" lvl="1" algn="ctr"/>
            <a:r>
              <a:rPr lang="de-CH" sz="2400" b="1" smtClean="0"/>
              <a:t>Milestones </a:t>
            </a:r>
            <a:r>
              <a:rPr lang="de-CH" sz="2400" b="1" err="1" smtClean="0"/>
              <a:t>of</a:t>
            </a:r>
            <a:r>
              <a:rPr lang="de-CH" sz="2400" b="1" smtClean="0"/>
              <a:t> environmental HR</a:t>
            </a:r>
            <a:endParaRPr lang="de-DE" sz="4000" b="1"/>
          </a:p>
        </p:txBody>
      </p:sp>
      <p:cxnSp>
        <p:nvCxnSpPr>
          <p:cNvPr id="25" name="Straight Connector 4"/>
          <p:cNvCxnSpPr/>
          <p:nvPr/>
        </p:nvCxnSpPr>
        <p:spPr>
          <a:xfrm>
            <a:off x="6282267" y="6430663"/>
            <a:ext cx="238465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14"/>
          <p:cNvCxnSpPr/>
          <p:nvPr/>
        </p:nvCxnSpPr>
        <p:spPr>
          <a:xfrm>
            <a:off x="8666922" y="6430663"/>
            <a:ext cx="2419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35287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Group 44">
            <a:extLst>
              <a:ext uri="{FF2B5EF4-FFF2-40B4-BE49-F238E27FC236}">
                <a16:creationId xmlns="" xmlns:a16="http://schemas.microsoft.com/office/drawing/2014/main" id="{76789F00-2688-429D-926C-15F83152FDBE}"/>
              </a:ext>
            </a:extLst>
          </p:cNvPr>
          <p:cNvGrpSpPr/>
          <p:nvPr/>
        </p:nvGrpSpPr>
        <p:grpSpPr>
          <a:xfrm>
            <a:off x="0" y="72193"/>
            <a:ext cx="12198834" cy="6858000"/>
            <a:chOff x="-9462161" y="-1"/>
            <a:chExt cx="9681856" cy="6858000"/>
          </a:xfrm>
        </p:grpSpPr>
        <p:sp>
          <p:nvSpPr>
            <p:cNvPr id="46" name="Rectangle 45">
              <a:extLst>
                <a:ext uri="{FF2B5EF4-FFF2-40B4-BE49-F238E27FC236}">
                  <a16:creationId xmlns="" xmlns:a16="http://schemas.microsoft.com/office/drawing/2014/main" id="{FF862AB6-114D-4C6A-B849-5A11B3650265}"/>
                </a:ext>
              </a:extLst>
            </p:cNvPr>
            <p:cNvSpPr/>
            <p:nvPr/>
          </p:nvSpPr>
          <p:spPr>
            <a:xfrm>
              <a:off x="-9462161" y="-1"/>
              <a:ext cx="9676736"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Shape 46">
              <a:extLst>
                <a:ext uri="{FF2B5EF4-FFF2-40B4-BE49-F238E27FC236}">
                  <a16:creationId xmlns="" xmlns:a16="http://schemas.microsoft.com/office/drawing/2014/main" id="{30105858-8A3E-4676-96A7-18C1A74E36F4}"/>
                </a:ext>
              </a:extLst>
            </p:cNvPr>
            <p:cNvSpPr/>
            <p:nvPr/>
          </p:nvSpPr>
          <p:spPr>
            <a:xfrm>
              <a:off x="-563700" y="219176"/>
              <a:ext cx="774149"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 xmlns:a16="http://schemas.microsoft.com/office/drawing/2014/main" id="{8A634BD7-1512-45B6-AFE4-1EEA636625CB}"/>
                </a:ext>
              </a:extLst>
            </p:cNvPr>
            <p:cNvSpPr txBox="1"/>
            <p:nvPr/>
          </p:nvSpPr>
          <p:spPr>
            <a:xfrm rot="16200000">
              <a:off x="-1080763" y="1085611"/>
              <a:ext cx="2162800" cy="438116"/>
            </a:xfrm>
            <a:prstGeom prst="rect">
              <a:avLst/>
            </a:prstGeom>
            <a:noFill/>
          </p:spPr>
          <p:txBody>
            <a:bodyPr wrap="square" rtlCol="0">
              <a:spAutoFit/>
            </a:bodyPr>
            <a:lstStyle/>
            <a:p>
              <a:pPr algn="ctr"/>
              <a:r>
                <a:rPr lang="en-US" sz="3200" b="1" smtClean="0">
                  <a:solidFill>
                    <a:srgbClr val="F0EEF0"/>
                  </a:solidFill>
                  <a:latin typeface="Tw Cen MT" panose="020B0602020104020603" pitchFamily="34" charset="0"/>
                </a:rPr>
                <a:t>1</a:t>
              </a:r>
              <a:endParaRPr lang="en-US" sz="2800" b="1">
                <a:solidFill>
                  <a:srgbClr val="F0EEF0"/>
                </a:solidFill>
                <a:latin typeface="Tw Cen MT" panose="020B0602020104020603" pitchFamily="34" charset="0"/>
              </a:endParaRPr>
            </a:p>
          </p:txBody>
        </p:sp>
      </p:grpSp>
      <p:sp>
        <p:nvSpPr>
          <p:cNvPr id="66" name="Foliennummernplatzhalter 1"/>
          <p:cNvSpPr txBox="1">
            <a:spLocks/>
          </p:cNvSpPr>
          <p:nvPr/>
        </p:nvSpPr>
        <p:spPr>
          <a:xfrm>
            <a:off x="9448800" y="6483604"/>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400" b="1"/>
              <a:t>-</a:t>
            </a:r>
            <a:fld id="{B1768495-8780-44C4-9495-7001DDF8C082}" type="slidenum">
              <a:rPr lang="fr-FR" sz="1400" b="1" smtClean="0"/>
              <a:pPr/>
              <a:t>12</a:t>
            </a:fld>
            <a:r>
              <a:rPr lang="fr-FR" sz="1400" b="1"/>
              <a:t>-</a:t>
            </a:r>
          </a:p>
        </p:txBody>
      </p:sp>
      <p:pic>
        <p:nvPicPr>
          <p:cNvPr id="4" name="Bild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7035" y="2560319"/>
            <a:ext cx="1423767" cy="1423767"/>
          </a:xfrm>
          <a:prstGeom prst="rect">
            <a:avLst/>
          </a:prstGeom>
        </p:spPr>
      </p:pic>
      <p:sp>
        <p:nvSpPr>
          <p:cNvPr id="17" name="Rectangle 16">
            <a:extLst>
              <a:ext uri="{FF2B5EF4-FFF2-40B4-BE49-F238E27FC236}">
                <a16:creationId xmlns="" xmlns:a16="http://schemas.microsoft.com/office/drawing/2014/main" id="{FF862AB6-114D-4C6A-B849-5A11B3650265}"/>
              </a:ext>
            </a:extLst>
          </p:cNvPr>
          <p:cNvSpPr/>
          <p:nvPr/>
        </p:nvSpPr>
        <p:spPr>
          <a:xfrm>
            <a:off x="1878116" y="5097294"/>
            <a:ext cx="2065506" cy="1751435"/>
          </a:xfrm>
          <a:prstGeom prst="rect">
            <a:avLst/>
          </a:prstGeom>
          <a:solidFill>
            <a:srgbClr val="F0EE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Diagramm 1"/>
          <p:cNvGraphicFramePr/>
          <p:nvPr>
            <p:extLst>
              <p:ext uri="{D42A27DB-BD31-4B8C-83A1-F6EECF244321}">
                <p14:modId xmlns:p14="http://schemas.microsoft.com/office/powerpoint/2010/main" val="463933703"/>
              </p:ext>
            </p:extLst>
          </p:nvPr>
        </p:nvGraphicFramePr>
        <p:xfrm>
          <a:off x="1574277" y="719666"/>
          <a:ext cx="9775596"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15" name="Group 44">
            <a:extLst>
              <a:ext uri="{FF2B5EF4-FFF2-40B4-BE49-F238E27FC236}">
                <a16:creationId xmlns="" xmlns:a16="http://schemas.microsoft.com/office/drawing/2014/main" id="{76789F00-2688-429D-926C-15F83152FDBE}"/>
              </a:ext>
            </a:extLst>
          </p:cNvPr>
          <p:cNvGrpSpPr/>
          <p:nvPr/>
        </p:nvGrpSpPr>
        <p:grpSpPr>
          <a:xfrm>
            <a:off x="6843859" y="2070161"/>
            <a:ext cx="3412153" cy="817387"/>
            <a:chOff x="-9457041" y="168314"/>
            <a:chExt cx="9676736" cy="6858000"/>
          </a:xfrm>
          <a:effectLst/>
        </p:grpSpPr>
        <p:sp>
          <p:nvSpPr>
            <p:cNvPr id="16" name="Rectangle 45">
              <a:extLst>
                <a:ext uri="{FF2B5EF4-FFF2-40B4-BE49-F238E27FC236}">
                  <a16:creationId xmlns="" xmlns:a16="http://schemas.microsoft.com/office/drawing/2014/main" id="{FF862AB6-114D-4C6A-B849-5A11B3650265}"/>
                </a:ext>
              </a:extLst>
            </p:cNvPr>
            <p:cNvSpPr/>
            <p:nvPr/>
          </p:nvSpPr>
          <p:spPr>
            <a:xfrm>
              <a:off x="-9457041" y="168314"/>
              <a:ext cx="9676736" cy="6858000"/>
            </a:xfrm>
            <a:prstGeom prst="rect">
              <a:avLst/>
            </a:prstGeom>
            <a:solidFill>
              <a:srgbClr val="F0EE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47">
              <a:extLst>
                <a:ext uri="{FF2B5EF4-FFF2-40B4-BE49-F238E27FC236}">
                  <a16:creationId xmlns="" xmlns:a16="http://schemas.microsoft.com/office/drawing/2014/main" id="{8A634BD7-1512-45B6-AFE4-1EEA636625CB}"/>
                </a:ext>
              </a:extLst>
            </p:cNvPr>
            <p:cNvSpPr txBox="1"/>
            <p:nvPr/>
          </p:nvSpPr>
          <p:spPr>
            <a:xfrm rot="16200000">
              <a:off x="-1080763" y="1085611"/>
              <a:ext cx="2162800" cy="438116"/>
            </a:xfrm>
            <a:prstGeom prst="rect">
              <a:avLst/>
            </a:prstGeom>
            <a:noFill/>
            <a:ln>
              <a:noFill/>
            </a:ln>
          </p:spPr>
          <p:txBody>
            <a:bodyPr wrap="square" rtlCol="0">
              <a:spAutoFit/>
            </a:bodyPr>
            <a:lstStyle/>
            <a:p>
              <a:pPr algn="ctr"/>
              <a:r>
                <a:rPr lang="en-US" sz="3200" b="1" smtClean="0">
                  <a:solidFill>
                    <a:srgbClr val="F0EEF0"/>
                  </a:solidFill>
                  <a:latin typeface="Tw Cen MT" panose="020B0602020104020603" pitchFamily="34" charset="0"/>
                </a:rPr>
                <a:t>1</a:t>
              </a:r>
              <a:endParaRPr lang="en-US" sz="2800" b="1">
                <a:solidFill>
                  <a:srgbClr val="F0EEF0"/>
                </a:solidFill>
                <a:latin typeface="Tw Cen MT" panose="020B0602020104020603" pitchFamily="34" charset="0"/>
              </a:endParaRPr>
            </a:p>
          </p:txBody>
        </p:sp>
      </p:grpSp>
      <p:sp>
        <p:nvSpPr>
          <p:cNvPr id="20" name="Rectangle 45">
            <a:extLst>
              <a:ext uri="{FF2B5EF4-FFF2-40B4-BE49-F238E27FC236}">
                <a16:creationId xmlns="" xmlns:a16="http://schemas.microsoft.com/office/drawing/2014/main" id="{FF862AB6-114D-4C6A-B849-5A11B3650265}"/>
              </a:ext>
            </a:extLst>
          </p:cNvPr>
          <p:cNvSpPr/>
          <p:nvPr/>
        </p:nvSpPr>
        <p:spPr>
          <a:xfrm>
            <a:off x="4854804" y="3971323"/>
            <a:ext cx="5401209" cy="817387"/>
          </a:xfrm>
          <a:prstGeom prst="rect">
            <a:avLst/>
          </a:prstGeom>
          <a:solidFill>
            <a:srgbClr val="F0EE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Bild 17"/>
          <p:cNvPicPr>
            <a:picLocks noChangeAspect="1"/>
          </p:cNvPicPr>
          <p:nvPr/>
        </p:nvPicPr>
        <p:blipFill>
          <a:blip r:embed="rId9"/>
          <a:stretch>
            <a:fillRect/>
          </a:stretch>
        </p:blipFill>
        <p:spPr>
          <a:xfrm>
            <a:off x="11336294" y="2961166"/>
            <a:ext cx="818982" cy="818982"/>
          </a:xfrm>
          <a:prstGeom prst="rect">
            <a:avLst/>
          </a:prstGeom>
        </p:spPr>
      </p:pic>
      <p:sp>
        <p:nvSpPr>
          <p:cNvPr id="21" name="TextBox 69">
            <a:extLst>
              <a:ext uri="{FF2B5EF4-FFF2-40B4-BE49-F238E27FC236}">
                <a16:creationId xmlns="" xmlns:a16="http://schemas.microsoft.com/office/drawing/2014/main" id="{AC17817C-AF36-4468-94FC-44DCFF825290}"/>
              </a:ext>
            </a:extLst>
          </p:cNvPr>
          <p:cNvSpPr txBox="1"/>
          <p:nvPr/>
        </p:nvSpPr>
        <p:spPr>
          <a:xfrm>
            <a:off x="4926718" y="5987754"/>
            <a:ext cx="7278915" cy="461665"/>
          </a:xfrm>
          <a:prstGeom prst="rect">
            <a:avLst/>
          </a:prstGeom>
          <a:noFill/>
        </p:spPr>
        <p:txBody>
          <a:bodyPr wrap="square" rtlCol="0">
            <a:spAutoFit/>
          </a:bodyPr>
          <a:lstStyle/>
          <a:p>
            <a:pPr marL="0" lvl="1" algn="ctr"/>
            <a:r>
              <a:rPr lang="de-CH" sz="2400" b="1" smtClean="0"/>
              <a:t>Milestones </a:t>
            </a:r>
            <a:r>
              <a:rPr lang="de-CH" sz="2400" b="1" err="1" smtClean="0"/>
              <a:t>of</a:t>
            </a:r>
            <a:r>
              <a:rPr lang="de-CH" sz="2400" b="1" smtClean="0"/>
              <a:t> environmental HR</a:t>
            </a:r>
            <a:endParaRPr lang="de-DE" sz="4000" b="1"/>
          </a:p>
        </p:txBody>
      </p:sp>
      <p:cxnSp>
        <p:nvCxnSpPr>
          <p:cNvPr id="25" name="Straight Connector 4"/>
          <p:cNvCxnSpPr/>
          <p:nvPr/>
        </p:nvCxnSpPr>
        <p:spPr>
          <a:xfrm>
            <a:off x="6282267" y="6430663"/>
            <a:ext cx="238465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14"/>
          <p:cNvCxnSpPr/>
          <p:nvPr/>
        </p:nvCxnSpPr>
        <p:spPr>
          <a:xfrm>
            <a:off x="8666922" y="6430663"/>
            <a:ext cx="2419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99972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Group 44">
            <a:extLst>
              <a:ext uri="{FF2B5EF4-FFF2-40B4-BE49-F238E27FC236}">
                <a16:creationId xmlns="" xmlns:a16="http://schemas.microsoft.com/office/drawing/2014/main" id="{76789F00-2688-429D-926C-15F83152FDBE}"/>
              </a:ext>
            </a:extLst>
          </p:cNvPr>
          <p:cNvGrpSpPr/>
          <p:nvPr/>
        </p:nvGrpSpPr>
        <p:grpSpPr>
          <a:xfrm>
            <a:off x="0" y="72193"/>
            <a:ext cx="12198834" cy="6858000"/>
            <a:chOff x="-9462161" y="-1"/>
            <a:chExt cx="9681856" cy="6858000"/>
          </a:xfrm>
        </p:grpSpPr>
        <p:sp>
          <p:nvSpPr>
            <p:cNvPr id="46" name="Rectangle 45">
              <a:extLst>
                <a:ext uri="{FF2B5EF4-FFF2-40B4-BE49-F238E27FC236}">
                  <a16:creationId xmlns="" xmlns:a16="http://schemas.microsoft.com/office/drawing/2014/main" id="{FF862AB6-114D-4C6A-B849-5A11B3650265}"/>
                </a:ext>
              </a:extLst>
            </p:cNvPr>
            <p:cNvSpPr/>
            <p:nvPr/>
          </p:nvSpPr>
          <p:spPr>
            <a:xfrm>
              <a:off x="-9462161" y="-1"/>
              <a:ext cx="9676736"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Shape 46">
              <a:extLst>
                <a:ext uri="{FF2B5EF4-FFF2-40B4-BE49-F238E27FC236}">
                  <a16:creationId xmlns="" xmlns:a16="http://schemas.microsoft.com/office/drawing/2014/main" id="{30105858-8A3E-4676-96A7-18C1A74E36F4}"/>
                </a:ext>
              </a:extLst>
            </p:cNvPr>
            <p:cNvSpPr/>
            <p:nvPr/>
          </p:nvSpPr>
          <p:spPr>
            <a:xfrm>
              <a:off x="-563700" y="219176"/>
              <a:ext cx="774149"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 xmlns:a16="http://schemas.microsoft.com/office/drawing/2014/main" id="{8A634BD7-1512-45B6-AFE4-1EEA636625CB}"/>
                </a:ext>
              </a:extLst>
            </p:cNvPr>
            <p:cNvSpPr txBox="1"/>
            <p:nvPr/>
          </p:nvSpPr>
          <p:spPr>
            <a:xfrm rot="16200000">
              <a:off x="-1080763" y="1085611"/>
              <a:ext cx="2162800" cy="438116"/>
            </a:xfrm>
            <a:prstGeom prst="rect">
              <a:avLst/>
            </a:prstGeom>
            <a:noFill/>
          </p:spPr>
          <p:txBody>
            <a:bodyPr wrap="square" rtlCol="0">
              <a:spAutoFit/>
            </a:bodyPr>
            <a:lstStyle/>
            <a:p>
              <a:pPr algn="ctr"/>
              <a:r>
                <a:rPr lang="en-US" sz="3200" b="1" smtClean="0">
                  <a:solidFill>
                    <a:srgbClr val="F0EEF0"/>
                  </a:solidFill>
                  <a:latin typeface="Tw Cen MT" panose="020B0602020104020603" pitchFamily="34" charset="0"/>
                </a:rPr>
                <a:t>1</a:t>
              </a:r>
              <a:endParaRPr lang="en-US" sz="2800" b="1">
                <a:solidFill>
                  <a:srgbClr val="F0EEF0"/>
                </a:solidFill>
                <a:latin typeface="Tw Cen MT" panose="020B0602020104020603" pitchFamily="34" charset="0"/>
              </a:endParaRPr>
            </a:p>
          </p:txBody>
        </p:sp>
      </p:grpSp>
      <p:sp>
        <p:nvSpPr>
          <p:cNvPr id="66" name="Foliennummernplatzhalter 1"/>
          <p:cNvSpPr txBox="1">
            <a:spLocks/>
          </p:cNvSpPr>
          <p:nvPr/>
        </p:nvSpPr>
        <p:spPr>
          <a:xfrm>
            <a:off x="9448800" y="6483604"/>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400" b="1"/>
              <a:t>-</a:t>
            </a:r>
            <a:fld id="{B1768495-8780-44C4-9495-7001DDF8C082}" type="slidenum">
              <a:rPr lang="fr-FR" sz="1400" b="1" smtClean="0"/>
              <a:pPr/>
              <a:t>13</a:t>
            </a:fld>
            <a:r>
              <a:rPr lang="fr-FR" sz="1400" b="1"/>
              <a:t>-</a:t>
            </a:r>
          </a:p>
        </p:txBody>
      </p:sp>
      <p:pic>
        <p:nvPicPr>
          <p:cNvPr id="4" name="Bild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7035" y="2560319"/>
            <a:ext cx="1423767" cy="1423767"/>
          </a:xfrm>
          <a:prstGeom prst="rect">
            <a:avLst/>
          </a:prstGeom>
        </p:spPr>
      </p:pic>
      <p:graphicFrame>
        <p:nvGraphicFramePr>
          <p:cNvPr id="2" name="Diagramm 1"/>
          <p:cNvGraphicFramePr/>
          <p:nvPr>
            <p:extLst>
              <p:ext uri="{D42A27DB-BD31-4B8C-83A1-F6EECF244321}">
                <p14:modId xmlns:p14="http://schemas.microsoft.com/office/powerpoint/2010/main" val="463933703"/>
              </p:ext>
            </p:extLst>
          </p:nvPr>
        </p:nvGraphicFramePr>
        <p:xfrm>
          <a:off x="1574277" y="719666"/>
          <a:ext cx="9775596"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15" name="Group 44">
            <a:extLst>
              <a:ext uri="{FF2B5EF4-FFF2-40B4-BE49-F238E27FC236}">
                <a16:creationId xmlns="" xmlns:a16="http://schemas.microsoft.com/office/drawing/2014/main" id="{76789F00-2688-429D-926C-15F83152FDBE}"/>
              </a:ext>
            </a:extLst>
          </p:cNvPr>
          <p:cNvGrpSpPr/>
          <p:nvPr/>
        </p:nvGrpSpPr>
        <p:grpSpPr>
          <a:xfrm>
            <a:off x="6843859" y="2070161"/>
            <a:ext cx="3412153" cy="817387"/>
            <a:chOff x="-9457041" y="168314"/>
            <a:chExt cx="9676736" cy="6858000"/>
          </a:xfrm>
          <a:effectLst/>
        </p:grpSpPr>
        <p:sp>
          <p:nvSpPr>
            <p:cNvPr id="16" name="Rectangle 45">
              <a:extLst>
                <a:ext uri="{FF2B5EF4-FFF2-40B4-BE49-F238E27FC236}">
                  <a16:creationId xmlns="" xmlns:a16="http://schemas.microsoft.com/office/drawing/2014/main" id="{FF862AB6-114D-4C6A-B849-5A11B3650265}"/>
                </a:ext>
              </a:extLst>
            </p:cNvPr>
            <p:cNvSpPr/>
            <p:nvPr/>
          </p:nvSpPr>
          <p:spPr>
            <a:xfrm>
              <a:off x="-9457041" y="168314"/>
              <a:ext cx="9676736" cy="6858000"/>
            </a:xfrm>
            <a:prstGeom prst="rect">
              <a:avLst/>
            </a:prstGeom>
            <a:solidFill>
              <a:srgbClr val="F0EE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47">
              <a:extLst>
                <a:ext uri="{FF2B5EF4-FFF2-40B4-BE49-F238E27FC236}">
                  <a16:creationId xmlns="" xmlns:a16="http://schemas.microsoft.com/office/drawing/2014/main" id="{8A634BD7-1512-45B6-AFE4-1EEA636625CB}"/>
                </a:ext>
              </a:extLst>
            </p:cNvPr>
            <p:cNvSpPr txBox="1"/>
            <p:nvPr/>
          </p:nvSpPr>
          <p:spPr>
            <a:xfrm rot="16200000">
              <a:off x="-1080763" y="1085611"/>
              <a:ext cx="2162800" cy="438116"/>
            </a:xfrm>
            <a:prstGeom prst="rect">
              <a:avLst/>
            </a:prstGeom>
            <a:noFill/>
            <a:ln>
              <a:noFill/>
            </a:ln>
          </p:spPr>
          <p:txBody>
            <a:bodyPr wrap="square" rtlCol="0">
              <a:spAutoFit/>
            </a:bodyPr>
            <a:lstStyle/>
            <a:p>
              <a:pPr algn="ctr"/>
              <a:r>
                <a:rPr lang="en-US" sz="3200" b="1" smtClean="0">
                  <a:solidFill>
                    <a:srgbClr val="F0EEF0"/>
                  </a:solidFill>
                  <a:latin typeface="Tw Cen MT" panose="020B0602020104020603" pitchFamily="34" charset="0"/>
                </a:rPr>
                <a:t>1</a:t>
              </a:r>
              <a:endParaRPr lang="en-US" sz="2800" b="1">
                <a:solidFill>
                  <a:srgbClr val="F0EEF0"/>
                </a:solidFill>
                <a:latin typeface="Tw Cen MT" panose="020B0602020104020603" pitchFamily="34" charset="0"/>
              </a:endParaRPr>
            </a:p>
          </p:txBody>
        </p:sp>
      </p:grpSp>
      <p:sp>
        <p:nvSpPr>
          <p:cNvPr id="20" name="Rectangle 45">
            <a:extLst>
              <a:ext uri="{FF2B5EF4-FFF2-40B4-BE49-F238E27FC236}">
                <a16:creationId xmlns="" xmlns:a16="http://schemas.microsoft.com/office/drawing/2014/main" id="{FF862AB6-114D-4C6A-B849-5A11B3650265}"/>
              </a:ext>
            </a:extLst>
          </p:cNvPr>
          <p:cNvSpPr/>
          <p:nvPr/>
        </p:nvSpPr>
        <p:spPr>
          <a:xfrm>
            <a:off x="8144759" y="3971323"/>
            <a:ext cx="2111254" cy="817387"/>
          </a:xfrm>
          <a:prstGeom prst="rect">
            <a:avLst/>
          </a:prstGeom>
          <a:solidFill>
            <a:srgbClr val="F0EE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Bild 17"/>
          <p:cNvPicPr>
            <a:picLocks noChangeAspect="1"/>
          </p:cNvPicPr>
          <p:nvPr/>
        </p:nvPicPr>
        <p:blipFill>
          <a:blip r:embed="rId9"/>
          <a:stretch>
            <a:fillRect/>
          </a:stretch>
        </p:blipFill>
        <p:spPr>
          <a:xfrm>
            <a:off x="11336294" y="2961166"/>
            <a:ext cx="818982" cy="818982"/>
          </a:xfrm>
          <a:prstGeom prst="rect">
            <a:avLst/>
          </a:prstGeom>
        </p:spPr>
      </p:pic>
      <p:sp>
        <p:nvSpPr>
          <p:cNvPr id="21" name="TextBox 69">
            <a:extLst>
              <a:ext uri="{FF2B5EF4-FFF2-40B4-BE49-F238E27FC236}">
                <a16:creationId xmlns="" xmlns:a16="http://schemas.microsoft.com/office/drawing/2014/main" id="{AC17817C-AF36-4468-94FC-44DCFF825290}"/>
              </a:ext>
            </a:extLst>
          </p:cNvPr>
          <p:cNvSpPr txBox="1"/>
          <p:nvPr/>
        </p:nvSpPr>
        <p:spPr>
          <a:xfrm>
            <a:off x="4926718" y="5987754"/>
            <a:ext cx="7278915" cy="461665"/>
          </a:xfrm>
          <a:prstGeom prst="rect">
            <a:avLst/>
          </a:prstGeom>
          <a:noFill/>
        </p:spPr>
        <p:txBody>
          <a:bodyPr wrap="square" rtlCol="0">
            <a:spAutoFit/>
          </a:bodyPr>
          <a:lstStyle/>
          <a:p>
            <a:pPr marL="0" lvl="1" algn="ctr"/>
            <a:r>
              <a:rPr lang="de-CH" sz="2400" b="1" smtClean="0"/>
              <a:t>Milestones </a:t>
            </a:r>
            <a:r>
              <a:rPr lang="de-CH" sz="2400" b="1" err="1" smtClean="0"/>
              <a:t>of</a:t>
            </a:r>
            <a:r>
              <a:rPr lang="de-CH" sz="2400" b="1" smtClean="0"/>
              <a:t> environmental HR</a:t>
            </a:r>
            <a:endParaRPr lang="de-DE" sz="4000" b="1"/>
          </a:p>
        </p:txBody>
      </p:sp>
      <p:cxnSp>
        <p:nvCxnSpPr>
          <p:cNvPr id="25" name="Straight Connector 4"/>
          <p:cNvCxnSpPr/>
          <p:nvPr/>
        </p:nvCxnSpPr>
        <p:spPr>
          <a:xfrm>
            <a:off x="6282267" y="6430663"/>
            <a:ext cx="238465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14"/>
          <p:cNvCxnSpPr/>
          <p:nvPr/>
        </p:nvCxnSpPr>
        <p:spPr>
          <a:xfrm>
            <a:off x="8666922" y="6430663"/>
            <a:ext cx="2419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94023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Group 44">
            <a:extLst>
              <a:ext uri="{FF2B5EF4-FFF2-40B4-BE49-F238E27FC236}">
                <a16:creationId xmlns="" xmlns:a16="http://schemas.microsoft.com/office/drawing/2014/main" id="{76789F00-2688-429D-926C-15F83152FDBE}"/>
              </a:ext>
            </a:extLst>
          </p:cNvPr>
          <p:cNvGrpSpPr/>
          <p:nvPr/>
        </p:nvGrpSpPr>
        <p:grpSpPr>
          <a:xfrm>
            <a:off x="0" y="72193"/>
            <a:ext cx="12198834" cy="6858000"/>
            <a:chOff x="-9462161" y="-1"/>
            <a:chExt cx="9681856" cy="6858000"/>
          </a:xfrm>
        </p:grpSpPr>
        <p:sp>
          <p:nvSpPr>
            <p:cNvPr id="46" name="Rectangle 45">
              <a:extLst>
                <a:ext uri="{FF2B5EF4-FFF2-40B4-BE49-F238E27FC236}">
                  <a16:creationId xmlns="" xmlns:a16="http://schemas.microsoft.com/office/drawing/2014/main" id="{FF862AB6-114D-4C6A-B849-5A11B3650265}"/>
                </a:ext>
              </a:extLst>
            </p:cNvPr>
            <p:cNvSpPr/>
            <p:nvPr/>
          </p:nvSpPr>
          <p:spPr>
            <a:xfrm>
              <a:off x="-9462161" y="-1"/>
              <a:ext cx="9676736"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Shape 46">
              <a:extLst>
                <a:ext uri="{FF2B5EF4-FFF2-40B4-BE49-F238E27FC236}">
                  <a16:creationId xmlns="" xmlns:a16="http://schemas.microsoft.com/office/drawing/2014/main" id="{30105858-8A3E-4676-96A7-18C1A74E36F4}"/>
                </a:ext>
              </a:extLst>
            </p:cNvPr>
            <p:cNvSpPr/>
            <p:nvPr/>
          </p:nvSpPr>
          <p:spPr>
            <a:xfrm>
              <a:off x="-563700" y="219176"/>
              <a:ext cx="774149"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 xmlns:a16="http://schemas.microsoft.com/office/drawing/2014/main" id="{8A634BD7-1512-45B6-AFE4-1EEA636625CB}"/>
                </a:ext>
              </a:extLst>
            </p:cNvPr>
            <p:cNvSpPr txBox="1"/>
            <p:nvPr/>
          </p:nvSpPr>
          <p:spPr>
            <a:xfrm rot="16200000">
              <a:off x="-1080763" y="1085611"/>
              <a:ext cx="2162800" cy="438116"/>
            </a:xfrm>
            <a:prstGeom prst="rect">
              <a:avLst/>
            </a:prstGeom>
            <a:noFill/>
          </p:spPr>
          <p:txBody>
            <a:bodyPr wrap="square" rtlCol="0">
              <a:spAutoFit/>
            </a:bodyPr>
            <a:lstStyle/>
            <a:p>
              <a:pPr algn="ctr"/>
              <a:r>
                <a:rPr lang="en-US" sz="3200" b="1" smtClean="0">
                  <a:solidFill>
                    <a:srgbClr val="F0EEF0"/>
                  </a:solidFill>
                  <a:latin typeface="Tw Cen MT" panose="020B0602020104020603" pitchFamily="34" charset="0"/>
                </a:rPr>
                <a:t>1</a:t>
              </a:r>
              <a:endParaRPr lang="en-US" sz="2800" b="1">
                <a:solidFill>
                  <a:srgbClr val="F0EEF0"/>
                </a:solidFill>
                <a:latin typeface="Tw Cen MT" panose="020B0602020104020603" pitchFamily="34" charset="0"/>
              </a:endParaRPr>
            </a:p>
          </p:txBody>
        </p:sp>
      </p:grpSp>
      <p:sp>
        <p:nvSpPr>
          <p:cNvPr id="66" name="Foliennummernplatzhalter 1"/>
          <p:cNvSpPr txBox="1">
            <a:spLocks/>
          </p:cNvSpPr>
          <p:nvPr/>
        </p:nvSpPr>
        <p:spPr>
          <a:xfrm>
            <a:off x="9448800" y="6483604"/>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400" b="1"/>
              <a:t>-</a:t>
            </a:r>
            <a:fld id="{B1768495-8780-44C4-9495-7001DDF8C082}" type="slidenum">
              <a:rPr lang="fr-FR" sz="1400" b="1" smtClean="0"/>
              <a:pPr/>
              <a:t>14</a:t>
            </a:fld>
            <a:r>
              <a:rPr lang="fr-FR" sz="1400" b="1"/>
              <a:t>-</a:t>
            </a:r>
          </a:p>
        </p:txBody>
      </p:sp>
      <p:pic>
        <p:nvPicPr>
          <p:cNvPr id="4" name="Bild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7035" y="2560319"/>
            <a:ext cx="1423767" cy="1423767"/>
          </a:xfrm>
          <a:prstGeom prst="rect">
            <a:avLst/>
          </a:prstGeom>
        </p:spPr>
      </p:pic>
      <p:graphicFrame>
        <p:nvGraphicFramePr>
          <p:cNvPr id="2" name="Diagramm 1"/>
          <p:cNvGraphicFramePr/>
          <p:nvPr>
            <p:extLst>
              <p:ext uri="{D42A27DB-BD31-4B8C-83A1-F6EECF244321}">
                <p14:modId xmlns:p14="http://schemas.microsoft.com/office/powerpoint/2010/main" val="463933703"/>
              </p:ext>
            </p:extLst>
          </p:nvPr>
        </p:nvGraphicFramePr>
        <p:xfrm>
          <a:off x="1574277" y="719666"/>
          <a:ext cx="9775596"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15" name="Group 44">
            <a:extLst>
              <a:ext uri="{FF2B5EF4-FFF2-40B4-BE49-F238E27FC236}">
                <a16:creationId xmlns="" xmlns:a16="http://schemas.microsoft.com/office/drawing/2014/main" id="{76789F00-2688-429D-926C-15F83152FDBE}"/>
              </a:ext>
            </a:extLst>
          </p:cNvPr>
          <p:cNvGrpSpPr/>
          <p:nvPr/>
        </p:nvGrpSpPr>
        <p:grpSpPr>
          <a:xfrm>
            <a:off x="9209988" y="2070161"/>
            <a:ext cx="1046024" cy="817387"/>
            <a:chOff x="-9457041" y="168314"/>
            <a:chExt cx="9676736" cy="6858000"/>
          </a:xfrm>
          <a:effectLst/>
        </p:grpSpPr>
        <p:sp>
          <p:nvSpPr>
            <p:cNvPr id="16" name="Rectangle 45">
              <a:extLst>
                <a:ext uri="{FF2B5EF4-FFF2-40B4-BE49-F238E27FC236}">
                  <a16:creationId xmlns="" xmlns:a16="http://schemas.microsoft.com/office/drawing/2014/main" id="{FF862AB6-114D-4C6A-B849-5A11B3650265}"/>
                </a:ext>
              </a:extLst>
            </p:cNvPr>
            <p:cNvSpPr/>
            <p:nvPr/>
          </p:nvSpPr>
          <p:spPr>
            <a:xfrm>
              <a:off x="-9457041" y="168314"/>
              <a:ext cx="9676736" cy="6858000"/>
            </a:xfrm>
            <a:prstGeom prst="rect">
              <a:avLst/>
            </a:prstGeom>
            <a:solidFill>
              <a:srgbClr val="F0EE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47">
              <a:extLst>
                <a:ext uri="{FF2B5EF4-FFF2-40B4-BE49-F238E27FC236}">
                  <a16:creationId xmlns="" xmlns:a16="http://schemas.microsoft.com/office/drawing/2014/main" id="{8A634BD7-1512-45B6-AFE4-1EEA636625CB}"/>
                </a:ext>
              </a:extLst>
            </p:cNvPr>
            <p:cNvSpPr txBox="1"/>
            <p:nvPr/>
          </p:nvSpPr>
          <p:spPr>
            <a:xfrm rot="16200000">
              <a:off x="-1080763" y="1085611"/>
              <a:ext cx="2162800" cy="438116"/>
            </a:xfrm>
            <a:prstGeom prst="rect">
              <a:avLst/>
            </a:prstGeom>
            <a:noFill/>
            <a:ln>
              <a:noFill/>
            </a:ln>
          </p:spPr>
          <p:txBody>
            <a:bodyPr wrap="square" rtlCol="0">
              <a:spAutoFit/>
            </a:bodyPr>
            <a:lstStyle/>
            <a:p>
              <a:pPr algn="ctr"/>
              <a:r>
                <a:rPr lang="en-US" sz="3200" b="1" smtClean="0">
                  <a:solidFill>
                    <a:srgbClr val="F0EEF0"/>
                  </a:solidFill>
                  <a:latin typeface="Tw Cen MT" panose="020B0602020104020603" pitchFamily="34" charset="0"/>
                </a:rPr>
                <a:t>1</a:t>
              </a:r>
              <a:endParaRPr lang="en-US" sz="2800" b="1">
                <a:solidFill>
                  <a:srgbClr val="F0EEF0"/>
                </a:solidFill>
                <a:latin typeface="Tw Cen MT" panose="020B0602020104020603" pitchFamily="34" charset="0"/>
              </a:endParaRPr>
            </a:p>
          </p:txBody>
        </p:sp>
      </p:grpSp>
      <p:sp>
        <p:nvSpPr>
          <p:cNvPr id="20" name="Rectangle 45">
            <a:extLst>
              <a:ext uri="{FF2B5EF4-FFF2-40B4-BE49-F238E27FC236}">
                <a16:creationId xmlns="" xmlns:a16="http://schemas.microsoft.com/office/drawing/2014/main" id="{FF862AB6-114D-4C6A-B849-5A11B3650265}"/>
              </a:ext>
            </a:extLst>
          </p:cNvPr>
          <p:cNvSpPr/>
          <p:nvPr/>
        </p:nvSpPr>
        <p:spPr>
          <a:xfrm>
            <a:off x="8144759" y="3971323"/>
            <a:ext cx="2111254" cy="817387"/>
          </a:xfrm>
          <a:prstGeom prst="rect">
            <a:avLst/>
          </a:prstGeom>
          <a:solidFill>
            <a:srgbClr val="F0EE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Bild 17"/>
          <p:cNvPicPr>
            <a:picLocks noChangeAspect="1"/>
          </p:cNvPicPr>
          <p:nvPr/>
        </p:nvPicPr>
        <p:blipFill>
          <a:blip r:embed="rId9"/>
          <a:stretch>
            <a:fillRect/>
          </a:stretch>
        </p:blipFill>
        <p:spPr>
          <a:xfrm>
            <a:off x="11336294" y="2961166"/>
            <a:ext cx="818982" cy="818982"/>
          </a:xfrm>
          <a:prstGeom prst="rect">
            <a:avLst/>
          </a:prstGeom>
        </p:spPr>
      </p:pic>
      <p:sp>
        <p:nvSpPr>
          <p:cNvPr id="21" name="TextBox 69">
            <a:extLst>
              <a:ext uri="{FF2B5EF4-FFF2-40B4-BE49-F238E27FC236}">
                <a16:creationId xmlns="" xmlns:a16="http://schemas.microsoft.com/office/drawing/2014/main" id="{AC17817C-AF36-4468-94FC-44DCFF825290}"/>
              </a:ext>
            </a:extLst>
          </p:cNvPr>
          <p:cNvSpPr txBox="1"/>
          <p:nvPr/>
        </p:nvSpPr>
        <p:spPr>
          <a:xfrm>
            <a:off x="4926718" y="5987754"/>
            <a:ext cx="7278915" cy="461665"/>
          </a:xfrm>
          <a:prstGeom prst="rect">
            <a:avLst/>
          </a:prstGeom>
          <a:noFill/>
        </p:spPr>
        <p:txBody>
          <a:bodyPr wrap="square" rtlCol="0">
            <a:spAutoFit/>
          </a:bodyPr>
          <a:lstStyle/>
          <a:p>
            <a:pPr marL="0" lvl="1" algn="ctr"/>
            <a:r>
              <a:rPr lang="de-CH" sz="2400" b="1" smtClean="0"/>
              <a:t>Milestones </a:t>
            </a:r>
            <a:r>
              <a:rPr lang="de-CH" sz="2400" b="1" err="1" smtClean="0"/>
              <a:t>of</a:t>
            </a:r>
            <a:r>
              <a:rPr lang="de-CH" sz="2400" b="1" smtClean="0"/>
              <a:t> environmental HR</a:t>
            </a:r>
            <a:endParaRPr lang="de-DE" sz="4000" b="1"/>
          </a:p>
        </p:txBody>
      </p:sp>
      <p:cxnSp>
        <p:nvCxnSpPr>
          <p:cNvPr id="25" name="Straight Connector 4"/>
          <p:cNvCxnSpPr/>
          <p:nvPr/>
        </p:nvCxnSpPr>
        <p:spPr>
          <a:xfrm>
            <a:off x="6282267" y="6430663"/>
            <a:ext cx="238465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14"/>
          <p:cNvCxnSpPr/>
          <p:nvPr/>
        </p:nvCxnSpPr>
        <p:spPr>
          <a:xfrm>
            <a:off x="8666922" y="6430663"/>
            <a:ext cx="2419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36049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Group 44">
            <a:extLst>
              <a:ext uri="{FF2B5EF4-FFF2-40B4-BE49-F238E27FC236}">
                <a16:creationId xmlns="" xmlns:a16="http://schemas.microsoft.com/office/drawing/2014/main" id="{76789F00-2688-429D-926C-15F83152FDBE}"/>
              </a:ext>
            </a:extLst>
          </p:cNvPr>
          <p:cNvGrpSpPr/>
          <p:nvPr/>
        </p:nvGrpSpPr>
        <p:grpSpPr>
          <a:xfrm>
            <a:off x="0" y="72193"/>
            <a:ext cx="12198834" cy="6858000"/>
            <a:chOff x="-9462161" y="-1"/>
            <a:chExt cx="9681856" cy="6858000"/>
          </a:xfrm>
        </p:grpSpPr>
        <p:sp>
          <p:nvSpPr>
            <p:cNvPr id="46" name="Rectangle 45">
              <a:extLst>
                <a:ext uri="{FF2B5EF4-FFF2-40B4-BE49-F238E27FC236}">
                  <a16:creationId xmlns="" xmlns:a16="http://schemas.microsoft.com/office/drawing/2014/main" id="{FF862AB6-114D-4C6A-B849-5A11B3650265}"/>
                </a:ext>
              </a:extLst>
            </p:cNvPr>
            <p:cNvSpPr/>
            <p:nvPr/>
          </p:nvSpPr>
          <p:spPr>
            <a:xfrm>
              <a:off x="-9462161" y="-1"/>
              <a:ext cx="9676736"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Shape 46">
              <a:extLst>
                <a:ext uri="{FF2B5EF4-FFF2-40B4-BE49-F238E27FC236}">
                  <a16:creationId xmlns="" xmlns:a16="http://schemas.microsoft.com/office/drawing/2014/main" id="{30105858-8A3E-4676-96A7-18C1A74E36F4}"/>
                </a:ext>
              </a:extLst>
            </p:cNvPr>
            <p:cNvSpPr/>
            <p:nvPr/>
          </p:nvSpPr>
          <p:spPr>
            <a:xfrm>
              <a:off x="-563700" y="219176"/>
              <a:ext cx="774149"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 xmlns:a16="http://schemas.microsoft.com/office/drawing/2014/main" id="{8A634BD7-1512-45B6-AFE4-1EEA636625CB}"/>
                </a:ext>
              </a:extLst>
            </p:cNvPr>
            <p:cNvSpPr txBox="1"/>
            <p:nvPr/>
          </p:nvSpPr>
          <p:spPr>
            <a:xfrm rot="16200000">
              <a:off x="-1080763" y="1085611"/>
              <a:ext cx="2162800" cy="438116"/>
            </a:xfrm>
            <a:prstGeom prst="rect">
              <a:avLst/>
            </a:prstGeom>
            <a:noFill/>
          </p:spPr>
          <p:txBody>
            <a:bodyPr wrap="square" rtlCol="0">
              <a:spAutoFit/>
            </a:bodyPr>
            <a:lstStyle/>
            <a:p>
              <a:pPr algn="ctr"/>
              <a:r>
                <a:rPr lang="en-US" sz="3200" b="1" smtClean="0">
                  <a:solidFill>
                    <a:srgbClr val="F0EEF0"/>
                  </a:solidFill>
                  <a:latin typeface="Tw Cen MT" panose="020B0602020104020603" pitchFamily="34" charset="0"/>
                </a:rPr>
                <a:t>1</a:t>
              </a:r>
              <a:endParaRPr lang="en-US" sz="2800" b="1">
                <a:solidFill>
                  <a:srgbClr val="F0EEF0"/>
                </a:solidFill>
                <a:latin typeface="Tw Cen MT" panose="020B0602020104020603" pitchFamily="34" charset="0"/>
              </a:endParaRPr>
            </a:p>
          </p:txBody>
        </p:sp>
      </p:grpSp>
      <p:sp>
        <p:nvSpPr>
          <p:cNvPr id="66" name="Foliennummernplatzhalter 1"/>
          <p:cNvSpPr txBox="1">
            <a:spLocks/>
          </p:cNvSpPr>
          <p:nvPr/>
        </p:nvSpPr>
        <p:spPr>
          <a:xfrm>
            <a:off x="9448800" y="6483604"/>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400" b="1"/>
              <a:t>-</a:t>
            </a:r>
            <a:fld id="{B1768495-8780-44C4-9495-7001DDF8C082}" type="slidenum">
              <a:rPr lang="fr-FR" sz="1400" b="1" smtClean="0"/>
              <a:pPr/>
              <a:t>15</a:t>
            </a:fld>
            <a:r>
              <a:rPr lang="fr-FR" sz="1400" b="1"/>
              <a:t>-</a:t>
            </a:r>
          </a:p>
        </p:txBody>
      </p:sp>
      <p:pic>
        <p:nvPicPr>
          <p:cNvPr id="4" name="Bild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7035" y="2560319"/>
            <a:ext cx="1423767" cy="1423767"/>
          </a:xfrm>
          <a:prstGeom prst="rect">
            <a:avLst/>
          </a:prstGeom>
        </p:spPr>
      </p:pic>
      <p:sp>
        <p:nvSpPr>
          <p:cNvPr id="17" name="Rectangle 16">
            <a:extLst>
              <a:ext uri="{FF2B5EF4-FFF2-40B4-BE49-F238E27FC236}">
                <a16:creationId xmlns="" xmlns:a16="http://schemas.microsoft.com/office/drawing/2014/main" id="{FF862AB6-114D-4C6A-B849-5A11B3650265}"/>
              </a:ext>
            </a:extLst>
          </p:cNvPr>
          <p:cNvSpPr/>
          <p:nvPr/>
        </p:nvSpPr>
        <p:spPr>
          <a:xfrm>
            <a:off x="1878116" y="5097294"/>
            <a:ext cx="2065506" cy="1751435"/>
          </a:xfrm>
          <a:prstGeom prst="rect">
            <a:avLst/>
          </a:prstGeom>
          <a:solidFill>
            <a:srgbClr val="F0EE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Diagramm 1"/>
          <p:cNvGraphicFramePr/>
          <p:nvPr>
            <p:extLst>
              <p:ext uri="{D42A27DB-BD31-4B8C-83A1-F6EECF244321}">
                <p14:modId xmlns:p14="http://schemas.microsoft.com/office/powerpoint/2010/main" val="463933703"/>
              </p:ext>
            </p:extLst>
          </p:nvPr>
        </p:nvGraphicFramePr>
        <p:xfrm>
          <a:off x="1574277" y="719666"/>
          <a:ext cx="9775596"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15" name="Group 44">
            <a:extLst>
              <a:ext uri="{FF2B5EF4-FFF2-40B4-BE49-F238E27FC236}">
                <a16:creationId xmlns="" xmlns:a16="http://schemas.microsoft.com/office/drawing/2014/main" id="{76789F00-2688-429D-926C-15F83152FDBE}"/>
              </a:ext>
            </a:extLst>
          </p:cNvPr>
          <p:cNvGrpSpPr/>
          <p:nvPr/>
        </p:nvGrpSpPr>
        <p:grpSpPr>
          <a:xfrm>
            <a:off x="9209988" y="2070161"/>
            <a:ext cx="1046024" cy="817387"/>
            <a:chOff x="-9457041" y="168314"/>
            <a:chExt cx="9676736" cy="6858000"/>
          </a:xfrm>
          <a:effectLst/>
        </p:grpSpPr>
        <p:sp>
          <p:nvSpPr>
            <p:cNvPr id="16" name="Rectangle 45">
              <a:extLst>
                <a:ext uri="{FF2B5EF4-FFF2-40B4-BE49-F238E27FC236}">
                  <a16:creationId xmlns="" xmlns:a16="http://schemas.microsoft.com/office/drawing/2014/main" id="{FF862AB6-114D-4C6A-B849-5A11B3650265}"/>
                </a:ext>
              </a:extLst>
            </p:cNvPr>
            <p:cNvSpPr/>
            <p:nvPr/>
          </p:nvSpPr>
          <p:spPr>
            <a:xfrm>
              <a:off x="-9457041" y="168314"/>
              <a:ext cx="9676736" cy="6858000"/>
            </a:xfrm>
            <a:prstGeom prst="rect">
              <a:avLst/>
            </a:prstGeom>
            <a:solidFill>
              <a:srgbClr val="F0EE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47">
              <a:extLst>
                <a:ext uri="{FF2B5EF4-FFF2-40B4-BE49-F238E27FC236}">
                  <a16:creationId xmlns="" xmlns:a16="http://schemas.microsoft.com/office/drawing/2014/main" id="{8A634BD7-1512-45B6-AFE4-1EEA636625CB}"/>
                </a:ext>
              </a:extLst>
            </p:cNvPr>
            <p:cNvSpPr txBox="1"/>
            <p:nvPr/>
          </p:nvSpPr>
          <p:spPr>
            <a:xfrm rot="16200000">
              <a:off x="-1080763" y="1085611"/>
              <a:ext cx="2162800" cy="438116"/>
            </a:xfrm>
            <a:prstGeom prst="rect">
              <a:avLst/>
            </a:prstGeom>
            <a:noFill/>
            <a:ln>
              <a:noFill/>
            </a:ln>
          </p:spPr>
          <p:txBody>
            <a:bodyPr wrap="square" rtlCol="0">
              <a:spAutoFit/>
            </a:bodyPr>
            <a:lstStyle/>
            <a:p>
              <a:pPr algn="ctr"/>
              <a:r>
                <a:rPr lang="en-US" sz="3200" b="1" smtClean="0">
                  <a:solidFill>
                    <a:srgbClr val="F0EEF0"/>
                  </a:solidFill>
                  <a:latin typeface="Tw Cen MT" panose="020B0602020104020603" pitchFamily="34" charset="0"/>
                </a:rPr>
                <a:t>1</a:t>
              </a:r>
              <a:endParaRPr lang="en-US" sz="2800" b="1">
                <a:solidFill>
                  <a:srgbClr val="F0EEF0"/>
                </a:solidFill>
                <a:latin typeface="Tw Cen MT" panose="020B0602020104020603" pitchFamily="34" charset="0"/>
              </a:endParaRPr>
            </a:p>
          </p:txBody>
        </p:sp>
      </p:grpSp>
      <p:pic>
        <p:nvPicPr>
          <p:cNvPr id="18" name="Bild 17"/>
          <p:cNvPicPr>
            <a:picLocks noChangeAspect="1"/>
          </p:cNvPicPr>
          <p:nvPr/>
        </p:nvPicPr>
        <p:blipFill>
          <a:blip r:embed="rId9"/>
          <a:stretch>
            <a:fillRect/>
          </a:stretch>
        </p:blipFill>
        <p:spPr>
          <a:xfrm>
            <a:off x="11336294" y="2961166"/>
            <a:ext cx="818982" cy="818982"/>
          </a:xfrm>
          <a:prstGeom prst="rect">
            <a:avLst/>
          </a:prstGeom>
        </p:spPr>
      </p:pic>
      <p:sp>
        <p:nvSpPr>
          <p:cNvPr id="20" name="TextBox 69">
            <a:extLst>
              <a:ext uri="{FF2B5EF4-FFF2-40B4-BE49-F238E27FC236}">
                <a16:creationId xmlns="" xmlns:a16="http://schemas.microsoft.com/office/drawing/2014/main" id="{AC17817C-AF36-4468-94FC-44DCFF825290}"/>
              </a:ext>
            </a:extLst>
          </p:cNvPr>
          <p:cNvSpPr txBox="1"/>
          <p:nvPr/>
        </p:nvSpPr>
        <p:spPr>
          <a:xfrm>
            <a:off x="4926718" y="5987754"/>
            <a:ext cx="7278915" cy="461665"/>
          </a:xfrm>
          <a:prstGeom prst="rect">
            <a:avLst/>
          </a:prstGeom>
          <a:noFill/>
        </p:spPr>
        <p:txBody>
          <a:bodyPr wrap="square" rtlCol="0">
            <a:spAutoFit/>
          </a:bodyPr>
          <a:lstStyle/>
          <a:p>
            <a:pPr marL="0" lvl="1" algn="ctr"/>
            <a:r>
              <a:rPr lang="de-CH" sz="2400" b="1" smtClean="0"/>
              <a:t>Milestones </a:t>
            </a:r>
            <a:r>
              <a:rPr lang="de-CH" sz="2400" b="1" err="1" smtClean="0"/>
              <a:t>of</a:t>
            </a:r>
            <a:r>
              <a:rPr lang="de-CH" sz="2400" b="1" smtClean="0"/>
              <a:t> environmental HR</a:t>
            </a:r>
            <a:endParaRPr lang="de-DE" sz="4000" b="1"/>
          </a:p>
        </p:txBody>
      </p:sp>
      <p:cxnSp>
        <p:nvCxnSpPr>
          <p:cNvPr id="21" name="Straight Connector 4"/>
          <p:cNvCxnSpPr/>
          <p:nvPr/>
        </p:nvCxnSpPr>
        <p:spPr>
          <a:xfrm>
            <a:off x="6282267" y="6430663"/>
            <a:ext cx="238465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14"/>
          <p:cNvCxnSpPr/>
          <p:nvPr/>
        </p:nvCxnSpPr>
        <p:spPr>
          <a:xfrm>
            <a:off x="8666922" y="6430663"/>
            <a:ext cx="2419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10589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Group 44">
            <a:extLst>
              <a:ext uri="{FF2B5EF4-FFF2-40B4-BE49-F238E27FC236}">
                <a16:creationId xmlns="" xmlns:a16="http://schemas.microsoft.com/office/drawing/2014/main" id="{76789F00-2688-429D-926C-15F83152FDBE}"/>
              </a:ext>
            </a:extLst>
          </p:cNvPr>
          <p:cNvGrpSpPr/>
          <p:nvPr/>
        </p:nvGrpSpPr>
        <p:grpSpPr>
          <a:xfrm>
            <a:off x="0" y="72193"/>
            <a:ext cx="12198834" cy="6858000"/>
            <a:chOff x="-9462161" y="-1"/>
            <a:chExt cx="9681856" cy="6858000"/>
          </a:xfrm>
        </p:grpSpPr>
        <p:sp>
          <p:nvSpPr>
            <p:cNvPr id="46" name="Rectangle 45">
              <a:extLst>
                <a:ext uri="{FF2B5EF4-FFF2-40B4-BE49-F238E27FC236}">
                  <a16:creationId xmlns="" xmlns:a16="http://schemas.microsoft.com/office/drawing/2014/main" id="{FF862AB6-114D-4C6A-B849-5A11B3650265}"/>
                </a:ext>
              </a:extLst>
            </p:cNvPr>
            <p:cNvSpPr/>
            <p:nvPr/>
          </p:nvSpPr>
          <p:spPr>
            <a:xfrm>
              <a:off x="-9462161" y="-1"/>
              <a:ext cx="9676736"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Shape 46">
              <a:extLst>
                <a:ext uri="{FF2B5EF4-FFF2-40B4-BE49-F238E27FC236}">
                  <a16:creationId xmlns="" xmlns:a16="http://schemas.microsoft.com/office/drawing/2014/main" id="{30105858-8A3E-4676-96A7-18C1A74E36F4}"/>
                </a:ext>
              </a:extLst>
            </p:cNvPr>
            <p:cNvSpPr/>
            <p:nvPr/>
          </p:nvSpPr>
          <p:spPr>
            <a:xfrm>
              <a:off x="-563700" y="219176"/>
              <a:ext cx="774149"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 xmlns:a16="http://schemas.microsoft.com/office/drawing/2014/main" id="{8A634BD7-1512-45B6-AFE4-1EEA636625CB}"/>
                </a:ext>
              </a:extLst>
            </p:cNvPr>
            <p:cNvSpPr txBox="1"/>
            <p:nvPr/>
          </p:nvSpPr>
          <p:spPr>
            <a:xfrm rot="16200000">
              <a:off x="-1080763" y="1085611"/>
              <a:ext cx="2162800" cy="438116"/>
            </a:xfrm>
            <a:prstGeom prst="rect">
              <a:avLst/>
            </a:prstGeom>
            <a:noFill/>
          </p:spPr>
          <p:txBody>
            <a:bodyPr wrap="square" rtlCol="0">
              <a:spAutoFit/>
            </a:bodyPr>
            <a:lstStyle/>
            <a:p>
              <a:pPr algn="ctr"/>
              <a:r>
                <a:rPr lang="en-US" sz="3200" b="1" smtClean="0">
                  <a:solidFill>
                    <a:srgbClr val="F0EEF0"/>
                  </a:solidFill>
                  <a:latin typeface="Tw Cen MT" panose="020B0602020104020603" pitchFamily="34" charset="0"/>
                </a:rPr>
                <a:t>1</a:t>
              </a:r>
              <a:endParaRPr lang="en-US" sz="2800" b="1">
                <a:solidFill>
                  <a:srgbClr val="F0EEF0"/>
                </a:solidFill>
                <a:latin typeface="Tw Cen MT" panose="020B0602020104020603" pitchFamily="34" charset="0"/>
              </a:endParaRPr>
            </a:p>
          </p:txBody>
        </p:sp>
      </p:grpSp>
      <p:sp>
        <p:nvSpPr>
          <p:cNvPr id="66" name="Foliennummernplatzhalter 1"/>
          <p:cNvSpPr txBox="1">
            <a:spLocks/>
          </p:cNvSpPr>
          <p:nvPr/>
        </p:nvSpPr>
        <p:spPr>
          <a:xfrm>
            <a:off x="9448800" y="6483604"/>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400" b="1"/>
              <a:t>-</a:t>
            </a:r>
            <a:fld id="{B1768495-8780-44C4-9495-7001DDF8C082}" type="slidenum">
              <a:rPr lang="fr-FR" sz="1400" b="1" smtClean="0"/>
              <a:pPr/>
              <a:t>16</a:t>
            </a:fld>
            <a:r>
              <a:rPr lang="fr-FR" sz="1400" b="1"/>
              <a:t>-</a:t>
            </a:r>
          </a:p>
        </p:txBody>
      </p:sp>
      <p:pic>
        <p:nvPicPr>
          <p:cNvPr id="4" name="Bild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7035" y="2560319"/>
            <a:ext cx="1423767" cy="1423767"/>
          </a:xfrm>
          <a:prstGeom prst="rect">
            <a:avLst/>
          </a:prstGeom>
        </p:spPr>
      </p:pic>
      <p:sp>
        <p:nvSpPr>
          <p:cNvPr id="17" name="Rectangle 16">
            <a:extLst>
              <a:ext uri="{FF2B5EF4-FFF2-40B4-BE49-F238E27FC236}">
                <a16:creationId xmlns="" xmlns:a16="http://schemas.microsoft.com/office/drawing/2014/main" id="{FF862AB6-114D-4C6A-B849-5A11B3650265}"/>
              </a:ext>
            </a:extLst>
          </p:cNvPr>
          <p:cNvSpPr/>
          <p:nvPr/>
        </p:nvSpPr>
        <p:spPr>
          <a:xfrm>
            <a:off x="1878116" y="5097294"/>
            <a:ext cx="2065506" cy="1751435"/>
          </a:xfrm>
          <a:prstGeom prst="rect">
            <a:avLst/>
          </a:prstGeom>
          <a:solidFill>
            <a:srgbClr val="F0EE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Diagramm 1"/>
          <p:cNvGraphicFramePr/>
          <p:nvPr>
            <p:extLst>
              <p:ext uri="{D42A27DB-BD31-4B8C-83A1-F6EECF244321}">
                <p14:modId xmlns:p14="http://schemas.microsoft.com/office/powerpoint/2010/main" val="637535738"/>
              </p:ext>
            </p:extLst>
          </p:nvPr>
        </p:nvGraphicFramePr>
        <p:xfrm>
          <a:off x="1574277" y="719666"/>
          <a:ext cx="9775596"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8" name="Bild 17"/>
          <p:cNvPicPr>
            <a:picLocks noChangeAspect="1"/>
          </p:cNvPicPr>
          <p:nvPr/>
        </p:nvPicPr>
        <p:blipFill>
          <a:blip r:embed="rId9"/>
          <a:stretch>
            <a:fillRect/>
          </a:stretch>
        </p:blipFill>
        <p:spPr>
          <a:xfrm>
            <a:off x="11336294" y="2961166"/>
            <a:ext cx="818982" cy="818982"/>
          </a:xfrm>
          <a:prstGeom prst="rect">
            <a:avLst/>
          </a:prstGeom>
        </p:spPr>
      </p:pic>
      <p:sp>
        <p:nvSpPr>
          <p:cNvPr id="14" name="TextBox 69">
            <a:extLst>
              <a:ext uri="{FF2B5EF4-FFF2-40B4-BE49-F238E27FC236}">
                <a16:creationId xmlns="" xmlns:a16="http://schemas.microsoft.com/office/drawing/2014/main" id="{AC17817C-AF36-4468-94FC-44DCFF825290}"/>
              </a:ext>
            </a:extLst>
          </p:cNvPr>
          <p:cNvSpPr txBox="1"/>
          <p:nvPr/>
        </p:nvSpPr>
        <p:spPr>
          <a:xfrm>
            <a:off x="4926718" y="5987754"/>
            <a:ext cx="7278915" cy="461665"/>
          </a:xfrm>
          <a:prstGeom prst="rect">
            <a:avLst/>
          </a:prstGeom>
          <a:noFill/>
        </p:spPr>
        <p:txBody>
          <a:bodyPr wrap="square" rtlCol="0">
            <a:spAutoFit/>
          </a:bodyPr>
          <a:lstStyle/>
          <a:p>
            <a:pPr marL="0" lvl="1" algn="ctr"/>
            <a:r>
              <a:rPr lang="de-CH" sz="2400" b="1" smtClean="0"/>
              <a:t>Milestones </a:t>
            </a:r>
            <a:r>
              <a:rPr lang="de-CH" sz="2400" b="1" err="1" smtClean="0"/>
              <a:t>of</a:t>
            </a:r>
            <a:r>
              <a:rPr lang="de-CH" sz="2400" b="1" smtClean="0"/>
              <a:t> environmental HR</a:t>
            </a:r>
            <a:endParaRPr lang="de-DE" sz="4000" b="1"/>
          </a:p>
        </p:txBody>
      </p:sp>
      <p:cxnSp>
        <p:nvCxnSpPr>
          <p:cNvPr id="15" name="Straight Connector 4"/>
          <p:cNvCxnSpPr/>
          <p:nvPr/>
        </p:nvCxnSpPr>
        <p:spPr>
          <a:xfrm>
            <a:off x="6282267" y="6430663"/>
            <a:ext cx="238465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214"/>
          <p:cNvCxnSpPr/>
          <p:nvPr/>
        </p:nvCxnSpPr>
        <p:spPr>
          <a:xfrm>
            <a:off x="8666922" y="6430663"/>
            <a:ext cx="2419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840824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xmlns="" id="{FF862AB6-114D-4C6A-B849-5A11B3650265}"/>
              </a:ext>
            </a:extLst>
          </p:cNvPr>
          <p:cNvSpPr/>
          <p:nvPr/>
        </p:nvSpPr>
        <p:spPr>
          <a:xfrm>
            <a:off x="0" y="36967"/>
            <a:ext cx="12189119" cy="6840581"/>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  </a:t>
            </a:r>
            <a:endParaRPr lang="en-US"/>
          </a:p>
        </p:txBody>
      </p:sp>
      <p:sp>
        <p:nvSpPr>
          <p:cNvPr id="2" name="TextBox 1"/>
          <p:cNvSpPr txBox="1"/>
          <p:nvPr/>
        </p:nvSpPr>
        <p:spPr>
          <a:xfrm>
            <a:off x="3374173" y="1152288"/>
            <a:ext cx="2774925" cy="1138773"/>
          </a:xfrm>
          <a:prstGeom prst="rect">
            <a:avLst/>
          </a:prstGeom>
          <a:noFill/>
        </p:spPr>
        <p:txBody>
          <a:bodyPr wrap="square" rtlCol="0">
            <a:spAutoFit/>
          </a:bodyPr>
          <a:lstStyle/>
          <a:p>
            <a:pPr algn="ctr"/>
            <a:r>
              <a:rPr lang="de-DE" b="1" smtClean="0"/>
              <a:t>Council </a:t>
            </a:r>
            <a:r>
              <a:rPr lang="de-DE" b="1" err="1" smtClean="0"/>
              <a:t>of</a:t>
            </a:r>
            <a:r>
              <a:rPr lang="de-DE" b="1" smtClean="0"/>
              <a:t> Europe</a:t>
            </a:r>
            <a:endParaRPr lang="de-DE" b="1"/>
          </a:p>
          <a:p>
            <a:pPr marL="285750" indent="-285750">
              <a:buFont typeface="Arial" charset="0"/>
              <a:buChar char="•"/>
            </a:pPr>
            <a:r>
              <a:rPr lang="fr-CH" sz="1600" err="1" smtClean="0"/>
              <a:t>European</a:t>
            </a:r>
            <a:r>
              <a:rPr lang="fr-CH" sz="1600" smtClean="0"/>
              <a:t> Convention of </a:t>
            </a:r>
            <a:r>
              <a:rPr lang="fr-CH" sz="1600" err="1" smtClean="0"/>
              <a:t>Human</a:t>
            </a:r>
            <a:r>
              <a:rPr lang="fr-CH" sz="1600" smtClean="0"/>
              <a:t> </a:t>
            </a:r>
            <a:r>
              <a:rPr lang="fr-CH" sz="1600" err="1" smtClean="0"/>
              <a:t>rights</a:t>
            </a:r>
            <a:r>
              <a:rPr lang="fr-CH" sz="1600" smtClean="0"/>
              <a:t> </a:t>
            </a:r>
          </a:p>
          <a:p>
            <a:pPr marL="285750" indent="-285750">
              <a:buFont typeface="Arial" charset="0"/>
              <a:buChar char="•"/>
            </a:pPr>
            <a:r>
              <a:rPr lang="fr-CH" sz="1600" err="1" smtClean="0"/>
              <a:t>European</a:t>
            </a:r>
            <a:r>
              <a:rPr lang="fr-CH" sz="1600" smtClean="0"/>
              <a:t> </a:t>
            </a:r>
            <a:r>
              <a:rPr lang="fr-CH" sz="1600"/>
              <a:t>social charter</a:t>
            </a:r>
          </a:p>
        </p:txBody>
      </p:sp>
      <p:sp>
        <p:nvSpPr>
          <p:cNvPr id="51" name="TextBox 50"/>
          <p:cNvSpPr txBox="1"/>
          <p:nvPr/>
        </p:nvSpPr>
        <p:spPr>
          <a:xfrm>
            <a:off x="6375001" y="1979930"/>
            <a:ext cx="2837999" cy="1477328"/>
          </a:xfrm>
          <a:prstGeom prst="rect">
            <a:avLst/>
          </a:prstGeom>
          <a:noFill/>
        </p:spPr>
        <p:txBody>
          <a:bodyPr wrap="square" rtlCol="0">
            <a:spAutoFit/>
          </a:bodyPr>
          <a:lstStyle/>
          <a:p>
            <a:pPr algn="ctr"/>
            <a:r>
              <a:rPr lang="fr-CH" b="1" err="1" smtClean="0"/>
              <a:t>European</a:t>
            </a:r>
            <a:r>
              <a:rPr lang="fr-CH" b="1" smtClean="0"/>
              <a:t> Union</a:t>
            </a:r>
          </a:p>
          <a:p>
            <a:pPr algn="ctr"/>
            <a:r>
              <a:rPr lang="de-CH" smtClean="0"/>
              <a:t>Charter </a:t>
            </a:r>
            <a:r>
              <a:rPr lang="de-CH" err="1" smtClean="0"/>
              <a:t>of</a:t>
            </a:r>
            <a:r>
              <a:rPr lang="de-CH" smtClean="0"/>
              <a:t> fundamental </a:t>
            </a:r>
            <a:r>
              <a:rPr lang="de-CH" err="1" smtClean="0"/>
              <a:t>rights</a:t>
            </a:r>
            <a:r>
              <a:rPr lang="de-CH" smtClean="0"/>
              <a:t> </a:t>
            </a:r>
            <a:r>
              <a:rPr lang="de-CH" err="1" smtClean="0"/>
              <a:t>of</a:t>
            </a:r>
            <a:r>
              <a:rPr lang="de-CH" smtClean="0"/>
              <a:t> </a:t>
            </a:r>
            <a:r>
              <a:rPr lang="de-CH" err="1" smtClean="0"/>
              <a:t>the</a:t>
            </a:r>
            <a:r>
              <a:rPr lang="de-CH" smtClean="0"/>
              <a:t> EU</a:t>
            </a:r>
          </a:p>
          <a:p>
            <a:pPr algn="ctr"/>
            <a:r>
              <a:rPr lang="de-CH" smtClean="0"/>
              <a:t> </a:t>
            </a:r>
            <a:r>
              <a:rPr lang="de-CH" err="1" smtClean="0"/>
              <a:t>Article</a:t>
            </a:r>
            <a:r>
              <a:rPr lang="de-CH" smtClean="0"/>
              <a:t> 37 on environmental </a:t>
            </a:r>
            <a:r>
              <a:rPr lang="de-CH" err="1" smtClean="0"/>
              <a:t>protection</a:t>
            </a:r>
            <a:endParaRPr lang="fr-CH"/>
          </a:p>
        </p:txBody>
      </p:sp>
      <p:sp>
        <p:nvSpPr>
          <p:cNvPr id="53" name="TextBox 69">
            <a:extLst>
              <a:ext uri="{FF2B5EF4-FFF2-40B4-BE49-F238E27FC236}">
                <a16:creationId xmlns:a16="http://schemas.microsoft.com/office/drawing/2014/main" xmlns="" id="{AC17817C-AF36-4468-94FC-44DCFF825290}"/>
              </a:ext>
            </a:extLst>
          </p:cNvPr>
          <p:cNvSpPr txBox="1"/>
          <p:nvPr/>
        </p:nvSpPr>
        <p:spPr>
          <a:xfrm>
            <a:off x="-2502856" y="26717"/>
            <a:ext cx="7512259" cy="1138773"/>
          </a:xfrm>
          <a:prstGeom prst="rect">
            <a:avLst/>
          </a:prstGeom>
          <a:noFill/>
        </p:spPr>
        <p:txBody>
          <a:bodyPr wrap="square" rtlCol="0">
            <a:spAutoFit/>
          </a:bodyPr>
          <a:lstStyle/>
          <a:p>
            <a:pPr lvl="1"/>
            <a:r>
              <a:rPr lang="fr-FR" sz="2800" b="1"/>
              <a:t>			</a:t>
            </a:r>
            <a:r>
              <a:rPr lang="fr-FR" sz="2800" b="1" smtClean="0"/>
              <a:t>A </a:t>
            </a:r>
            <a:r>
              <a:rPr lang="fr-FR" sz="2800" b="1" err="1" smtClean="0"/>
              <a:t>multilayered</a:t>
            </a:r>
            <a:r>
              <a:rPr lang="fr-FR" sz="2800" b="1" smtClean="0"/>
              <a:t> </a:t>
            </a:r>
            <a:r>
              <a:rPr lang="fr-FR" sz="2800" b="1" err="1" smtClean="0"/>
              <a:t>framework</a:t>
            </a:r>
            <a:endParaRPr lang="en-US" sz="2800" b="1"/>
          </a:p>
          <a:p>
            <a:pPr algn="ctr"/>
            <a:endParaRPr lang="en-US" sz="4000" b="1">
              <a:latin typeface="Tw Cen MT" panose="020B0602020104020603" pitchFamily="34" charset="0"/>
            </a:endParaRPr>
          </a:p>
        </p:txBody>
      </p:sp>
      <p:sp>
        <p:nvSpPr>
          <p:cNvPr id="54" name="Rectangle 53">
            <a:extLst>
              <a:ext uri="{FF2B5EF4-FFF2-40B4-BE49-F238E27FC236}">
                <a16:creationId xmlns:a16="http://schemas.microsoft.com/office/drawing/2014/main" xmlns="" id="{20D05F16-0C5C-488A-B5FA-C1FBFA278ACD}"/>
              </a:ext>
            </a:extLst>
          </p:cNvPr>
          <p:cNvSpPr/>
          <p:nvPr/>
        </p:nvSpPr>
        <p:spPr>
          <a:xfrm>
            <a:off x="-572778" y="624543"/>
            <a:ext cx="2950264" cy="61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cap="small" smtClean="0">
                <a:solidFill>
                  <a:schemeClr val="accent2">
                    <a:lumMod val="50000"/>
                  </a:schemeClr>
                </a:solidFill>
                <a:latin typeface="Arial" panose="020B0604020202020204" pitchFamily="34" charset="0"/>
                <a:cs typeface="Arial" panose="020B0604020202020204" pitchFamily="34" charset="0"/>
              </a:rPr>
              <a:t>Global </a:t>
            </a:r>
            <a:r>
              <a:rPr lang="fr-FR" b="1" cap="small" err="1" smtClean="0">
                <a:solidFill>
                  <a:schemeClr val="accent2">
                    <a:lumMod val="50000"/>
                  </a:schemeClr>
                </a:solidFill>
                <a:latin typeface="Arial" panose="020B0604020202020204" pitchFamily="34" charset="0"/>
                <a:cs typeface="Arial" panose="020B0604020202020204" pitchFamily="34" charset="0"/>
              </a:rPr>
              <a:t>level</a:t>
            </a:r>
            <a:endParaRPr lang="fr-FR" b="1" cap="small">
              <a:solidFill>
                <a:schemeClr val="accent2">
                  <a:lumMod val="50000"/>
                </a:schemeClr>
              </a:solidFill>
              <a:latin typeface="Arial" panose="020B0604020202020204" pitchFamily="34" charset="0"/>
              <a:cs typeface="Arial" panose="020B0604020202020204" pitchFamily="34" charset="0"/>
            </a:endParaRPr>
          </a:p>
        </p:txBody>
      </p:sp>
      <p:sp>
        <p:nvSpPr>
          <p:cNvPr id="55" name="Rectangle 54">
            <a:extLst>
              <a:ext uri="{FF2B5EF4-FFF2-40B4-BE49-F238E27FC236}">
                <a16:creationId xmlns:a16="http://schemas.microsoft.com/office/drawing/2014/main" xmlns="" id="{8508A7FD-FC32-4234-A7FF-C211A748C29B}"/>
              </a:ext>
            </a:extLst>
          </p:cNvPr>
          <p:cNvSpPr/>
          <p:nvPr/>
        </p:nvSpPr>
        <p:spPr>
          <a:xfrm>
            <a:off x="99370" y="1069902"/>
            <a:ext cx="2984093" cy="131279"/>
          </a:xfrm>
          <a:prstGeom prst="rect">
            <a:avLst/>
          </a:prstGeom>
          <a:solidFill>
            <a:schemeClr val="accent2">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r-FR" b="1">
              <a:solidFill>
                <a:schemeClr val="tx1"/>
              </a:solidFill>
            </a:endParaRPr>
          </a:p>
        </p:txBody>
      </p:sp>
      <p:sp>
        <p:nvSpPr>
          <p:cNvPr id="56" name="Rectangle 55">
            <a:extLst>
              <a:ext uri="{FF2B5EF4-FFF2-40B4-BE49-F238E27FC236}">
                <a16:creationId xmlns:a16="http://schemas.microsoft.com/office/drawing/2014/main" xmlns="" id="{F632285B-35E8-4D34-995D-899915C5A3CA}"/>
              </a:ext>
            </a:extLst>
          </p:cNvPr>
          <p:cNvSpPr/>
          <p:nvPr/>
        </p:nvSpPr>
        <p:spPr>
          <a:xfrm rot="5400000" flipV="1">
            <a:off x="-2686819" y="3900228"/>
            <a:ext cx="5674266" cy="101889"/>
          </a:xfrm>
          <a:prstGeom prst="rect">
            <a:avLst/>
          </a:prstGeom>
          <a:solidFill>
            <a:schemeClr val="accent2">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r-FR"/>
          </a:p>
        </p:txBody>
      </p:sp>
      <p:sp>
        <p:nvSpPr>
          <p:cNvPr id="65" name="Rectangle 64">
            <a:extLst>
              <a:ext uri="{FF2B5EF4-FFF2-40B4-BE49-F238E27FC236}">
                <a16:creationId xmlns:a16="http://schemas.microsoft.com/office/drawing/2014/main" xmlns="" id="{8508A7FD-FC32-4234-A7FF-C211A748C29B}"/>
              </a:ext>
            </a:extLst>
          </p:cNvPr>
          <p:cNvSpPr/>
          <p:nvPr/>
        </p:nvSpPr>
        <p:spPr>
          <a:xfrm>
            <a:off x="3154496" y="1055937"/>
            <a:ext cx="3014160" cy="123091"/>
          </a:xfrm>
          <a:prstGeom prst="rect">
            <a:avLst/>
          </a:prstGeom>
          <a:solidFill>
            <a:srgbClr val="C71309"/>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r-FR" b="1">
              <a:solidFill>
                <a:schemeClr val="tx1"/>
              </a:solidFill>
            </a:endParaRPr>
          </a:p>
        </p:txBody>
      </p:sp>
      <p:sp>
        <p:nvSpPr>
          <p:cNvPr id="66" name="Rectangle 65">
            <a:extLst>
              <a:ext uri="{FF2B5EF4-FFF2-40B4-BE49-F238E27FC236}">
                <a16:creationId xmlns:a16="http://schemas.microsoft.com/office/drawing/2014/main" xmlns="" id="{F632285B-35E8-4D34-995D-899915C5A3CA}"/>
              </a:ext>
            </a:extLst>
          </p:cNvPr>
          <p:cNvSpPr/>
          <p:nvPr/>
        </p:nvSpPr>
        <p:spPr>
          <a:xfrm rot="5400000" flipV="1">
            <a:off x="343075" y="3858368"/>
            <a:ext cx="5727363" cy="132512"/>
          </a:xfrm>
          <a:prstGeom prst="rect">
            <a:avLst/>
          </a:prstGeom>
          <a:solidFill>
            <a:srgbClr val="C0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r-FR"/>
          </a:p>
        </p:txBody>
      </p:sp>
      <p:sp>
        <p:nvSpPr>
          <p:cNvPr id="69" name="Rectangle 68">
            <a:extLst>
              <a:ext uri="{FF2B5EF4-FFF2-40B4-BE49-F238E27FC236}">
                <a16:creationId xmlns:a16="http://schemas.microsoft.com/office/drawing/2014/main" xmlns="" id="{8508A7FD-FC32-4234-A7FF-C211A748C29B}"/>
              </a:ext>
            </a:extLst>
          </p:cNvPr>
          <p:cNvSpPr/>
          <p:nvPr/>
        </p:nvSpPr>
        <p:spPr>
          <a:xfrm>
            <a:off x="9288132" y="1045851"/>
            <a:ext cx="2053541" cy="124124"/>
          </a:xfrm>
          <a:prstGeom prst="rect">
            <a:avLst/>
          </a:prstGeom>
          <a:solidFill>
            <a:schemeClr val="accent2">
              <a:lumMod val="7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r-FR" b="1">
              <a:solidFill>
                <a:schemeClr val="accent1">
                  <a:lumMod val="40000"/>
                  <a:lumOff val="60000"/>
                </a:schemeClr>
              </a:solidFill>
            </a:endParaRPr>
          </a:p>
        </p:txBody>
      </p:sp>
      <p:sp>
        <p:nvSpPr>
          <p:cNvPr id="67" name="Rectangle 66">
            <a:extLst>
              <a:ext uri="{FF2B5EF4-FFF2-40B4-BE49-F238E27FC236}">
                <a16:creationId xmlns:a16="http://schemas.microsoft.com/office/drawing/2014/main" xmlns="" id="{8508A7FD-FC32-4234-A7FF-C211A748C29B}"/>
              </a:ext>
            </a:extLst>
          </p:cNvPr>
          <p:cNvSpPr/>
          <p:nvPr/>
        </p:nvSpPr>
        <p:spPr>
          <a:xfrm>
            <a:off x="6240040" y="1049998"/>
            <a:ext cx="2946932" cy="106377"/>
          </a:xfrm>
          <a:prstGeom prst="rect">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r-FR" b="1">
              <a:solidFill>
                <a:schemeClr val="tx1"/>
              </a:solidFill>
            </a:endParaRPr>
          </a:p>
        </p:txBody>
      </p:sp>
      <p:sp>
        <p:nvSpPr>
          <p:cNvPr id="68" name="Rectangle 67">
            <a:extLst>
              <a:ext uri="{FF2B5EF4-FFF2-40B4-BE49-F238E27FC236}">
                <a16:creationId xmlns:a16="http://schemas.microsoft.com/office/drawing/2014/main" xmlns="" id="{F632285B-35E8-4D34-995D-899915C5A3CA}"/>
              </a:ext>
            </a:extLst>
          </p:cNvPr>
          <p:cNvSpPr/>
          <p:nvPr/>
        </p:nvSpPr>
        <p:spPr>
          <a:xfrm rot="5400000" flipV="1">
            <a:off x="3409062" y="3859038"/>
            <a:ext cx="5727364" cy="131171"/>
          </a:xfrm>
          <a:prstGeom prst="rect">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r-FR"/>
          </a:p>
        </p:txBody>
      </p:sp>
      <p:sp>
        <p:nvSpPr>
          <p:cNvPr id="70" name="Rectangle 69">
            <a:extLst>
              <a:ext uri="{FF2B5EF4-FFF2-40B4-BE49-F238E27FC236}">
                <a16:creationId xmlns:a16="http://schemas.microsoft.com/office/drawing/2014/main" xmlns="" id="{F632285B-35E8-4D34-995D-899915C5A3CA}"/>
              </a:ext>
            </a:extLst>
          </p:cNvPr>
          <p:cNvSpPr/>
          <p:nvPr/>
        </p:nvSpPr>
        <p:spPr>
          <a:xfrm rot="5400000" flipV="1">
            <a:off x="6456812" y="3862486"/>
            <a:ext cx="5727364" cy="124275"/>
          </a:xfrm>
          <a:prstGeom prst="rect">
            <a:avLst/>
          </a:prstGeom>
          <a:solidFill>
            <a:schemeClr val="accent2">
              <a:lumMod val="7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r-FR">
              <a:solidFill>
                <a:schemeClr val="accent1">
                  <a:lumMod val="40000"/>
                  <a:lumOff val="60000"/>
                </a:schemeClr>
              </a:solidFill>
            </a:endParaRPr>
          </a:p>
        </p:txBody>
      </p:sp>
      <p:sp>
        <p:nvSpPr>
          <p:cNvPr id="71" name="Rectangle 70">
            <a:extLst>
              <a:ext uri="{FF2B5EF4-FFF2-40B4-BE49-F238E27FC236}">
                <a16:creationId xmlns:a16="http://schemas.microsoft.com/office/drawing/2014/main" xmlns="" id="{20D05F16-0C5C-488A-B5FA-C1FBFA278ACD}"/>
              </a:ext>
            </a:extLst>
          </p:cNvPr>
          <p:cNvSpPr/>
          <p:nvPr/>
        </p:nvSpPr>
        <p:spPr>
          <a:xfrm>
            <a:off x="2552201" y="545193"/>
            <a:ext cx="2985175" cy="61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cap="small" err="1" smtClean="0">
                <a:solidFill>
                  <a:srgbClr val="C00000"/>
                </a:solidFill>
                <a:latin typeface="Arial" panose="020B0604020202020204" pitchFamily="34" charset="0"/>
                <a:cs typeface="Arial" panose="020B0604020202020204" pitchFamily="34" charset="0"/>
              </a:rPr>
              <a:t>Regional</a:t>
            </a:r>
            <a:r>
              <a:rPr lang="fr-FR" b="1" cap="small" smtClean="0">
                <a:solidFill>
                  <a:srgbClr val="C00000"/>
                </a:solidFill>
                <a:latin typeface="Arial" panose="020B0604020202020204" pitchFamily="34" charset="0"/>
                <a:cs typeface="Arial" panose="020B0604020202020204" pitchFamily="34" charset="0"/>
              </a:rPr>
              <a:t> </a:t>
            </a:r>
            <a:r>
              <a:rPr lang="fr-FR" b="1" cap="small" err="1" smtClean="0">
                <a:solidFill>
                  <a:srgbClr val="C00000"/>
                </a:solidFill>
                <a:latin typeface="Arial" panose="020B0604020202020204" pitchFamily="34" charset="0"/>
                <a:cs typeface="Arial" panose="020B0604020202020204" pitchFamily="34" charset="0"/>
              </a:rPr>
              <a:t>level</a:t>
            </a:r>
            <a:endParaRPr lang="fr-FR" b="1" cap="small">
              <a:solidFill>
                <a:srgbClr val="C00000"/>
              </a:solidFill>
              <a:latin typeface="Arial" panose="020B0604020202020204" pitchFamily="34" charset="0"/>
              <a:cs typeface="Arial" panose="020B0604020202020204" pitchFamily="34" charset="0"/>
            </a:endParaRPr>
          </a:p>
        </p:txBody>
      </p:sp>
      <p:sp>
        <p:nvSpPr>
          <p:cNvPr id="72" name="Rectangle 71">
            <a:extLst>
              <a:ext uri="{FF2B5EF4-FFF2-40B4-BE49-F238E27FC236}">
                <a16:creationId xmlns:a16="http://schemas.microsoft.com/office/drawing/2014/main" xmlns="" id="{20D05F16-0C5C-488A-B5FA-C1FBFA278ACD}"/>
              </a:ext>
            </a:extLst>
          </p:cNvPr>
          <p:cNvSpPr/>
          <p:nvPr/>
        </p:nvSpPr>
        <p:spPr>
          <a:xfrm>
            <a:off x="5873668" y="577150"/>
            <a:ext cx="2998593" cy="61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cap="small" err="1" smtClean="0">
                <a:solidFill>
                  <a:srgbClr val="FF0000"/>
                </a:solidFill>
                <a:latin typeface="Arial" panose="020B0604020202020204" pitchFamily="34" charset="0"/>
                <a:cs typeface="Arial" panose="020B0604020202020204" pitchFamily="34" charset="0"/>
              </a:rPr>
              <a:t>Subregional</a:t>
            </a:r>
            <a:r>
              <a:rPr lang="fr-FR" b="1" cap="small" smtClean="0">
                <a:solidFill>
                  <a:srgbClr val="FF0000"/>
                </a:solidFill>
                <a:latin typeface="Arial" panose="020B0604020202020204" pitchFamily="34" charset="0"/>
                <a:cs typeface="Arial" panose="020B0604020202020204" pitchFamily="34" charset="0"/>
              </a:rPr>
              <a:t> </a:t>
            </a:r>
            <a:r>
              <a:rPr lang="fr-FR" b="1" cap="small" err="1" smtClean="0">
                <a:solidFill>
                  <a:srgbClr val="FF0000"/>
                </a:solidFill>
                <a:latin typeface="Arial" panose="020B0604020202020204" pitchFamily="34" charset="0"/>
                <a:cs typeface="Arial" panose="020B0604020202020204" pitchFamily="34" charset="0"/>
              </a:rPr>
              <a:t>level</a:t>
            </a:r>
            <a:endParaRPr lang="fr-FR" b="1" cap="small">
              <a:solidFill>
                <a:srgbClr val="FF0000"/>
              </a:solidFill>
              <a:latin typeface="Arial" panose="020B0604020202020204" pitchFamily="34" charset="0"/>
              <a:cs typeface="Arial" panose="020B0604020202020204" pitchFamily="34" charset="0"/>
            </a:endParaRPr>
          </a:p>
        </p:txBody>
      </p:sp>
      <p:sp>
        <p:nvSpPr>
          <p:cNvPr id="73" name="Rectangle 72">
            <a:extLst>
              <a:ext uri="{FF2B5EF4-FFF2-40B4-BE49-F238E27FC236}">
                <a16:creationId xmlns:a16="http://schemas.microsoft.com/office/drawing/2014/main" xmlns="" id="{20D05F16-0C5C-488A-B5FA-C1FBFA278ACD}"/>
              </a:ext>
            </a:extLst>
          </p:cNvPr>
          <p:cNvSpPr/>
          <p:nvPr/>
        </p:nvSpPr>
        <p:spPr>
          <a:xfrm>
            <a:off x="9046601" y="589246"/>
            <a:ext cx="2261676" cy="61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cap="small" smtClean="0">
                <a:solidFill>
                  <a:schemeClr val="accent2">
                    <a:lumMod val="75000"/>
                  </a:schemeClr>
                </a:solidFill>
                <a:latin typeface="Arial" panose="020B0604020202020204" pitchFamily="34" charset="0"/>
                <a:cs typeface="Arial" panose="020B0604020202020204" pitchFamily="34" charset="0"/>
              </a:rPr>
              <a:t>National </a:t>
            </a:r>
            <a:r>
              <a:rPr lang="fr-FR" b="1" cap="small" err="1" smtClean="0">
                <a:solidFill>
                  <a:schemeClr val="accent2">
                    <a:lumMod val="75000"/>
                  </a:schemeClr>
                </a:solidFill>
                <a:latin typeface="Arial" panose="020B0604020202020204" pitchFamily="34" charset="0"/>
                <a:cs typeface="Arial" panose="020B0604020202020204" pitchFamily="34" charset="0"/>
              </a:rPr>
              <a:t>level</a:t>
            </a:r>
            <a:endParaRPr lang="fr-FR" b="1" cap="small">
              <a:solidFill>
                <a:schemeClr val="accent2">
                  <a:lumMod val="75000"/>
                </a:schemeClr>
              </a:solidFill>
              <a:latin typeface="Arial" panose="020B0604020202020204" pitchFamily="34" charset="0"/>
              <a:cs typeface="Arial" panose="020B0604020202020204" pitchFamily="34" charset="0"/>
            </a:endParaRPr>
          </a:p>
        </p:txBody>
      </p:sp>
      <p:sp>
        <p:nvSpPr>
          <p:cNvPr id="31" name="TextBox 48"/>
          <p:cNvSpPr txBox="1"/>
          <p:nvPr/>
        </p:nvSpPr>
        <p:spPr>
          <a:xfrm>
            <a:off x="294493" y="1502636"/>
            <a:ext cx="2822032" cy="3970318"/>
          </a:xfrm>
          <a:prstGeom prst="rect">
            <a:avLst/>
          </a:prstGeom>
          <a:noFill/>
        </p:spPr>
        <p:txBody>
          <a:bodyPr wrap="square" rtlCol="0">
            <a:spAutoFit/>
          </a:bodyPr>
          <a:lstStyle/>
          <a:p>
            <a:pPr algn="ctr"/>
            <a:r>
              <a:rPr lang="en-GB" b="1" dirty="0"/>
              <a:t>Political forums</a:t>
            </a:r>
          </a:p>
          <a:p>
            <a:pPr algn="ctr"/>
            <a:endParaRPr lang="en-GB" b="1" smtClean="0"/>
          </a:p>
          <a:p>
            <a:pPr algn="ctr"/>
            <a:r>
              <a:rPr lang="en-GB" b="1" smtClean="0"/>
              <a:t>United </a:t>
            </a:r>
            <a:r>
              <a:rPr lang="en-GB" b="1" dirty="0" smtClean="0"/>
              <a:t>Nations</a:t>
            </a:r>
            <a:endParaRPr lang="en-GB" b="1" dirty="0"/>
          </a:p>
          <a:p>
            <a:pPr marL="285750" lvl="0" indent="-285750">
              <a:buFont typeface="Arial" charset="0"/>
              <a:buChar char="•"/>
            </a:pPr>
            <a:r>
              <a:rPr lang="fr-CH" dirty="0" smtClean="0"/>
              <a:t>Universal </a:t>
            </a:r>
            <a:r>
              <a:rPr lang="fr-CH" dirty="0" err="1" smtClean="0"/>
              <a:t>declaration</a:t>
            </a:r>
            <a:r>
              <a:rPr lang="fr-CH" dirty="0" smtClean="0"/>
              <a:t> of </a:t>
            </a:r>
            <a:r>
              <a:rPr lang="fr-CH" dirty="0" err="1"/>
              <a:t>h</a:t>
            </a:r>
            <a:r>
              <a:rPr lang="fr-CH" dirty="0" err="1" smtClean="0"/>
              <a:t>uman</a:t>
            </a:r>
            <a:r>
              <a:rPr lang="fr-CH" dirty="0" smtClean="0"/>
              <a:t> </a:t>
            </a:r>
            <a:r>
              <a:rPr lang="fr-CH" dirty="0" err="1" smtClean="0"/>
              <a:t>rights</a:t>
            </a:r>
            <a:endParaRPr lang="fr-CH" dirty="0" smtClean="0"/>
          </a:p>
          <a:p>
            <a:pPr marL="285750" indent="-285750">
              <a:buFont typeface="Arial" charset="0"/>
              <a:buChar char="•"/>
            </a:pPr>
            <a:r>
              <a:rPr lang="fr-CH" dirty="0"/>
              <a:t> </a:t>
            </a:r>
            <a:r>
              <a:rPr lang="en-GB" dirty="0"/>
              <a:t>International Covenant on Civil and Political Rights</a:t>
            </a:r>
            <a:endParaRPr lang="de-DE" dirty="0"/>
          </a:p>
          <a:p>
            <a:pPr marL="285750" indent="-285750">
              <a:buFont typeface="Arial" charset="0"/>
              <a:buChar char="•"/>
            </a:pPr>
            <a:r>
              <a:rPr lang="en-GB" dirty="0" smtClean="0"/>
              <a:t>International </a:t>
            </a:r>
            <a:r>
              <a:rPr lang="en-GB" dirty="0"/>
              <a:t>Covenant on Economic, Social and Cultural Rights</a:t>
            </a:r>
            <a:endParaRPr lang="de-DE" dirty="0"/>
          </a:p>
          <a:p>
            <a:pPr marL="285750" lvl="0" indent="-285750">
              <a:buFont typeface="Arial" charset="0"/>
              <a:buChar char="•"/>
            </a:pPr>
            <a:r>
              <a:rPr lang="mr-IN" dirty="0" smtClean="0"/>
              <a:t>…</a:t>
            </a:r>
            <a:endParaRPr lang="en-GB" dirty="0"/>
          </a:p>
          <a:p>
            <a:pPr algn="ctr"/>
            <a:endParaRPr lang="en-GB" b="1" dirty="0"/>
          </a:p>
          <a:p>
            <a:pPr marL="285750" indent="-285750" algn="ctr">
              <a:buFont typeface="Arial" panose="020B0604020202020204" pitchFamily="34" charset="0"/>
              <a:buChar char="•"/>
            </a:pPr>
            <a:endParaRPr lang="en-IE" dirty="0"/>
          </a:p>
        </p:txBody>
      </p:sp>
      <p:sp>
        <p:nvSpPr>
          <p:cNvPr id="44" name="TextBox 50"/>
          <p:cNvSpPr txBox="1"/>
          <p:nvPr/>
        </p:nvSpPr>
        <p:spPr>
          <a:xfrm>
            <a:off x="9419303" y="2388956"/>
            <a:ext cx="2743201" cy="646331"/>
          </a:xfrm>
          <a:prstGeom prst="rect">
            <a:avLst/>
          </a:prstGeom>
          <a:noFill/>
        </p:spPr>
        <p:txBody>
          <a:bodyPr wrap="square" rtlCol="0">
            <a:spAutoFit/>
          </a:bodyPr>
          <a:lstStyle/>
          <a:p>
            <a:pPr algn="ctr"/>
            <a:r>
              <a:rPr lang="de-CH" b="1" cap="all" smtClean="0"/>
              <a:t>Individual States</a:t>
            </a:r>
            <a:endParaRPr lang="en-GB" b="1"/>
          </a:p>
          <a:p>
            <a:pPr algn="ctr"/>
            <a:r>
              <a:rPr lang="de-CH" smtClean="0"/>
              <a:t>Constitutional </a:t>
            </a:r>
            <a:r>
              <a:rPr lang="de-CH" err="1" smtClean="0"/>
              <a:t>guarantees</a:t>
            </a:r>
            <a:endParaRPr lang="en-GB"/>
          </a:p>
        </p:txBody>
      </p:sp>
      <p:sp>
        <p:nvSpPr>
          <p:cNvPr id="59" name="TextBox 36">
            <a:extLst>
              <a:ext uri="{FF2B5EF4-FFF2-40B4-BE49-F238E27FC236}">
                <a16:creationId xmlns:a16="http://schemas.microsoft.com/office/drawing/2014/main" xmlns="" id="{12F9D37B-DE70-4087-8A7F-BBA0BAF5B6CF}"/>
              </a:ext>
            </a:extLst>
          </p:cNvPr>
          <p:cNvSpPr txBox="1"/>
          <p:nvPr/>
        </p:nvSpPr>
        <p:spPr>
          <a:xfrm rot="16200000">
            <a:off x="10900674" y="1120875"/>
            <a:ext cx="1992086" cy="741496"/>
          </a:xfrm>
          <a:prstGeom prst="rect">
            <a:avLst/>
          </a:prstGeom>
          <a:noFill/>
        </p:spPr>
        <p:txBody>
          <a:bodyPr wrap="square" rtlCol="0">
            <a:spAutoFit/>
          </a:bodyPr>
          <a:lstStyle/>
          <a:p>
            <a:pPr algn="ctr"/>
            <a:r>
              <a:rPr lang="en-US" sz="3200" b="1">
                <a:solidFill>
                  <a:srgbClr val="F0EEF0"/>
                </a:solidFill>
                <a:latin typeface="Tw Cen MT" panose="020B0602020104020603" pitchFamily="34" charset="0"/>
              </a:rPr>
              <a:t>Chapter 2</a:t>
            </a:r>
          </a:p>
        </p:txBody>
      </p:sp>
      <p:sp>
        <p:nvSpPr>
          <p:cNvPr id="42" name="Foliennummernplatzhalter 1"/>
          <p:cNvSpPr>
            <a:spLocks noGrp="1"/>
          </p:cNvSpPr>
          <p:nvPr>
            <p:ph type="sldNum" sz="quarter" idx="12"/>
          </p:nvPr>
        </p:nvSpPr>
        <p:spPr>
          <a:xfrm>
            <a:off x="9448800" y="6483604"/>
            <a:ext cx="2743200" cy="365125"/>
          </a:xfrm>
        </p:spPr>
        <p:txBody>
          <a:bodyPr/>
          <a:lstStyle/>
          <a:p>
            <a:r>
              <a:rPr lang="fr-FR" sz="1400" b="1"/>
              <a:t>-</a:t>
            </a:r>
            <a:fld id="{B1768495-8780-44C4-9495-7001DDF8C082}" type="slidenum">
              <a:rPr lang="fr-FR" sz="1400" b="1" smtClean="0"/>
              <a:t>17</a:t>
            </a:fld>
            <a:r>
              <a:rPr lang="fr-FR" sz="1400" b="1"/>
              <a:t>-</a:t>
            </a:r>
          </a:p>
        </p:txBody>
      </p:sp>
      <p:sp>
        <p:nvSpPr>
          <p:cNvPr id="43" name="TextBox 1"/>
          <p:cNvSpPr txBox="1"/>
          <p:nvPr/>
        </p:nvSpPr>
        <p:spPr>
          <a:xfrm>
            <a:off x="3356239" y="2358001"/>
            <a:ext cx="2883452" cy="4124206"/>
          </a:xfrm>
          <a:prstGeom prst="rect">
            <a:avLst/>
          </a:prstGeom>
          <a:noFill/>
        </p:spPr>
        <p:txBody>
          <a:bodyPr wrap="square" rtlCol="0">
            <a:spAutoFit/>
          </a:bodyPr>
          <a:lstStyle/>
          <a:p>
            <a:pPr algn="ctr"/>
            <a:r>
              <a:rPr lang="de-DE" b="1"/>
              <a:t>United </a:t>
            </a:r>
            <a:r>
              <a:rPr lang="de-DE" b="1" err="1"/>
              <a:t>Nations</a:t>
            </a:r>
            <a:r>
              <a:rPr lang="de-DE" b="1"/>
              <a:t> </a:t>
            </a:r>
            <a:r>
              <a:rPr lang="de-DE" b="1" err="1"/>
              <a:t>Economic</a:t>
            </a:r>
            <a:r>
              <a:rPr lang="de-DE" b="1"/>
              <a:t> </a:t>
            </a:r>
            <a:r>
              <a:rPr lang="de-DE" b="1" err="1"/>
              <a:t>Commission</a:t>
            </a:r>
            <a:r>
              <a:rPr lang="de-DE" b="1"/>
              <a:t> </a:t>
            </a:r>
            <a:r>
              <a:rPr lang="de-DE" b="1" err="1"/>
              <a:t>for</a:t>
            </a:r>
            <a:r>
              <a:rPr lang="de-DE" b="1"/>
              <a:t> </a:t>
            </a:r>
            <a:r>
              <a:rPr lang="de-DE" b="1" smtClean="0"/>
              <a:t>Europe</a:t>
            </a:r>
          </a:p>
          <a:p>
            <a:pPr marL="285750" lvl="0" indent="-285750">
              <a:buFont typeface="Arial" charset="0"/>
              <a:buChar char="•"/>
            </a:pPr>
            <a:r>
              <a:rPr lang="fr-CH" sz="1600"/>
              <a:t>Espoo convention</a:t>
            </a:r>
          </a:p>
          <a:p>
            <a:pPr marL="285750" lvl="0" indent="-285750">
              <a:buFont typeface="Arial" charset="0"/>
              <a:buChar char="•"/>
            </a:pPr>
            <a:r>
              <a:rPr lang="fr-CH" sz="1600"/>
              <a:t>Aarhus </a:t>
            </a:r>
            <a:r>
              <a:rPr lang="fr-CH" sz="1600" smtClean="0"/>
              <a:t>Convention</a:t>
            </a:r>
          </a:p>
          <a:p>
            <a:pPr marL="285750" indent="-285750">
              <a:buFont typeface="Arial" charset="0"/>
              <a:buChar char="•"/>
            </a:pPr>
            <a:r>
              <a:rPr lang="de-DE" sz="1600" err="1"/>
              <a:t>Convention</a:t>
            </a:r>
            <a:r>
              <a:rPr lang="de-DE" sz="1600"/>
              <a:t> on Long-range </a:t>
            </a:r>
            <a:r>
              <a:rPr lang="de-DE" sz="1600" err="1"/>
              <a:t>Transboundary</a:t>
            </a:r>
            <a:r>
              <a:rPr lang="de-DE" sz="1600"/>
              <a:t> Air Pollution</a:t>
            </a:r>
            <a:endParaRPr lang="de-DE" sz="1600">
              <a:solidFill>
                <a:srgbClr val="000000"/>
              </a:solidFill>
              <a:latin typeface="Arial" charset="0"/>
            </a:endParaRPr>
          </a:p>
          <a:p>
            <a:pPr marL="285750" indent="-285750">
              <a:buFont typeface="Arial" charset="0"/>
              <a:buChar char="•"/>
            </a:pPr>
            <a:r>
              <a:rPr lang="de-DE" sz="1600" err="1"/>
              <a:t>Convention</a:t>
            </a:r>
            <a:r>
              <a:rPr lang="de-DE" sz="1600"/>
              <a:t> on </a:t>
            </a:r>
            <a:r>
              <a:rPr lang="de-DE" sz="1600" err="1"/>
              <a:t>the</a:t>
            </a:r>
            <a:r>
              <a:rPr lang="de-DE" sz="1600"/>
              <a:t> </a:t>
            </a:r>
            <a:r>
              <a:rPr lang="de-DE" sz="1600" err="1"/>
              <a:t>Protection</a:t>
            </a:r>
            <a:r>
              <a:rPr lang="de-DE" sz="1600"/>
              <a:t> </a:t>
            </a:r>
            <a:r>
              <a:rPr lang="de-DE" sz="1600" err="1"/>
              <a:t>and</a:t>
            </a:r>
            <a:r>
              <a:rPr lang="de-DE" sz="1600"/>
              <a:t> </a:t>
            </a:r>
            <a:r>
              <a:rPr lang="de-DE" sz="1600" err="1"/>
              <a:t>Use</a:t>
            </a:r>
            <a:r>
              <a:rPr lang="de-DE" sz="1600"/>
              <a:t> </a:t>
            </a:r>
            <a:r>
              <a:rPr lang="de-DE" sz="1600" err="1"/>
              <a:t>of</a:t>
            </a:r>
            <a:r>
              <a:rPr lang="de-DE" sz="1600"/>
              <a:t> </a:t>
            </a:r>
            <a:r>
              <a:rPr lang="de-DE" sz="1600" err="1"/>
              <a:t>Transboundary</a:t>
            </a:r>
            <a:r>
              <a:rPr lang="de-DE" sz="1600"/>
              <a:t> </a:t>
            </a:r>
            <a:r>
              <a:rPr lang="de-DE" sz="1600" err="1"/>
              <a:t>Watercourses</a:t>
            </a:r>
            <a:r>
              <a:rPr lang="de-DE" sz="1600"/>
              <a:t> </a:t>
            </a:r>
            <a:r>
              <a:rPr lang="de-DE" sz="1600" err="1"/>
              <a:t>and</a:t>
            </a:r>
            <a:r>
              <a:rPr lang="de-DE" sz="1600"/>
              <a:t> International </a:t>
            </a:r>
            <a:r>
              <a:rPr lang="de-DE" sz="1600" err="1"/>
              <a:t>Lakes</a:t>
            </a:r>
            <a:endParaRPr lang="de-DE" sz="1600">
              <a:solidFill>
                <a:srgbClr val="000000"/>
              </a:solidFill>
              <a:latin typeface="Arial" charset="0"/>
            </a:endParaRPr>
          </a:p>
          <a:p>
            <a:pPr marL="285750" indent="-285750">
              <a:buFont typeface="Arial" charset="0"/>
              <a:buChar char="•"/>
            </a:pPr>
            <a:r>
              <a:rPr lang="de-DE" sz="1600" err="1"/>
              <a:t>Convention</a:t>
            </a:r>
            <a:r>
              <a:rPr lang="de-DE" sz="1600"/>
              <a:t> on </a:t>
            </a:r>
            <a:r>
              <a:rPr lang="de-DE" sz="1600" err="1"/>
              <a:t>the</a:t>
            </a:r>
            <a:r>
              <a:rPr lang="de-DE" sz="1600"/>
              <a:t> </a:t>
            </a:r>
            <a:r>
              <a:rPr lang="de-DE" sz="1600" err="1"/>
              <a:t>Transboundary</a:t>
            </a:r>
            <a:r>
              <a:rPr lang="de-DE" sz="1600"/>
              <a:t> </a:t>
            </a:r>
            <a:r>
              <a:rPr lang="de-DE" sz="1600" err="1"/>
              <a:t>Effects</a:t>
            </a:r>
            <a:r>
              <a:rPr lang="de-DE" sz="1600"/>
              <a:t> </a:t>
            </a:r>
            <a:r>
              <a:rPr lang="de-DE" sz="1600" err="1"/>
              <a:t>of</a:t>
            </a:r>
            <a:r>
              <a:rPr lang="de-DE" sz="1600"/>
              <a:t> Industrial </a:t>
            </a:r>
            <a:r>
              <a:rPr lang="de-DE" sz="1600" err="1" smtClean="0"/>
              <a:t>Accidents</a:t>
            </a:r>
            <a:endParaRPr lang="de-DE" sz="1600" smtClean="0"/>
          </a:p>
          <a:p>
            <a:pPr marL="285750" indent="-285750">
              <a:buFont typeface="Arial" charset="0"/>
              <a:buChar char="•"/>
            </a:pPr>
            <a:r>
              <a:rPr lang="de-DE" sz="1600" err="1"/>
              <a:t>Convention</a:t>
            </a:r>
            <a:r>
              <a:rPr lang="de-DE" sz="1600"/>
              <a:t> on Biological </a:t>
            </a:r>
            <a:r>
              <a:rPr lang="de-DE" sz="1600" err="1"/>
              <a:t>Diversity</a:t>
            </a:r>
            <a:endParaRPr lang="de-DE" sz="1600">
              <a:solidFill>
                <a:srgbClr val="000000"/>
              </a:solidFill>
              <a:latin typeface="Arial" charset="0"/>
            </a:endParaRPr>
          </a:p>
          <a:p>
            <a:pPr algn="ctr"/>
            <a:r>
              <a:rPr lang="de-DE"/>
              <a:t> </a:t>
            </a:r>
            <a:endParaRPr lang="fr-CH"/>
          </a:p>
        </p:txBody>
      </p:sp>
      <p:sp>
        <p:nvSpPr>
          <p:cNvPr id="30" name="Freeform: Shape 46">
            <a:extLst>
              <a:ext uri="{FF2B5EF4-FFF2-40B4-BE49-F238E27FC236}">
                <a16:creationId xmlns="" xmlns:a16="http://schemas.microsoft.com/office/drawing/2014/main" id="{30105858-8A3E-4676-96A7-18C1A74E36F4}"/>
              </a:ext>
            </a:extLst>
          </p:cNvPr>
          <p:cNvSpPr/>
          <p:nvPr/>
        </p:nvSpPr>
        <p:spPr>
          <a:xfrm>
            <a:off x="11173363" y="219177"/>
            <a:ext cx="1015756"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47">
            <a:extLst>
              <a:ext uri="{FF2B5EF4-FFF2-40B4-BE49-F238E27FC236}">
                <a16:creationId xmlns="" xmlns:a16="http://schemas.microsoft.com/office/drawing/2014/main" id="{8A634BD7-1512-45B6-AFE4-1EEA636625CB}"/>
              </a:ext>
            </a:extLst>
          </p:cNvPr>
          <p:cNvSpPr txBox="1"/>
          <p:nvPr/>
        </p:nvSpPr>
        <p:spPr>
          <a:xfrm rot="16200000">
            <a:off x="10743643" y="1172919"/>
            <a:ext cx="2229576" cy="584775"/>
          </a:xfrm>
          <a:prstGeom prst="rect">
            <a:avLst/>
          </a:prstGeom>
          <a:noFill/>
        </p:spPr>
        <p:txBody>
          <a:bodyPr wrap="square" rtlCol="0">
            <a:spAutoFit/>
          </a:bodyPr>
          <a:lstStyle/>
          <a:p>
            <a:pPr algn="ctr"/>
            <a:r>
              <a:rPr lang="en-US" sz="3200" b="1">
                <a:solidFill>
                  <a:srgbClr val="F0EEF0"/>
                </a:solidFill>
                <a:latin typeface="Tw Cen MT" panose="020B0602020104020603" pitchFamily="34" charset="0"/>
              </a:rPr>
              <a:t>1</a:t>
            </a:r>
            <a:endParaRPr lang="en-US" sz="2800" b="1">
              <a:solidFill>
                <a:srgbClr val="F0EEF0"/>
              </a:solidFill>
              <a:latin typeface="Tw Cen MT" panose="020B0602020104020603" pitchFamily="34" charset="0"/>
            </a:endParaRPr>
          </a:p>
        </p:txBody>
      </p:sp>
      <p:sp>
        <p:nvSpPr>
          <p:cNvPr id="28" name="TextBox 50"/>
          <p:cNvSpPr txBox="1"/>
          <p:nvPr/>
        </p:nvSpPr>
        <p:spPr>
          <a:xfrm>
            <a:off x="9457905" y="3239010"/>
            <a:ext cx="2743201" cy="923330"/>
          </a:xfrm>
          <a:prstGeom prst="rect">
            <a:avLst/>
          </a:prstGeom>
          <a:noFill/>
        </p:spPr>
        <p:txBody>
          <a:bodyPr wrap="square" rtlCol="0">
            <a:spAutoFit/>
          </a:bodyPr>
          <a:lstStyle/>
          <a:p>
            <a:pPr algn="ctr"/>
            <a:r>
              <a:rPr lang="de-CH" b="1" err="1" smtClean="0"/>
              <a:t>Within</a:t>
            </a:r>
            <a:r>
              <a:rPr lang="de-CH" b="1" smtClean="0"/>
              <a:t> a </a:t>
            </a:r>
            <a:r>
              <a:rPr lang="de-CH" b="1" err="1" smtClean="0"/>
              <a:t>federal</a:t>
            </a:r>
            <a:r>
              <a:rPr lang="de-CH" b="1" smtClean="0"/>
              <a:t> </a:t>
            </a:r>
            <a:r>
              <a:rPr lang="de-CH" b="1" err="1" smtClean="0"/>
              <a:t>state</a:t>
            </a:r>
            <a:r>
              <a:rPr lang="de-CH" b="1" smtClean="0"/>
              <a:t>, MS </a:t>
            </a:r>
            <a:r>
              <a:rPr lang="de-CH" b="1" err="1" smtClean="0"/>
              <a:t>constitutions</a:t>
            </a:r>
            <a:r>
              <a:rPr lang="de-CH" b="1" smtClean="0"/>
              <a:t> </a:t>
            </a:r>
            <a:r>
              <a:rPr lang="de-CH" b="1" err="1" smtClean="0"/>
              <a:t>with</a:t>
            </a:r>
            <a:r>
              <a:rPr lang="de-CH" b="1" smtClean="0"/>
              <a:t> environmental </a:t>
            </a:r>
            <a:r>
              <a:rPr lang="de-CH" b="1" err="1" smtClean="0"/>
              <a:t>rights</a:t>
            </a:r>
            <a:endParaRPr lang="en-GB"/>
          </a:p>
        </p:txBody>
      </p:sp>
    </p:spTree>
    <p:extLst>
      <p:ext uri="{BB962C8B-B14F-4D97-AF65-F5344CB8AC3E}">
        <p14:creationId xmlns:p14="http://schemas.microsoft.com/office/powerpoint/2010/main" val="920942700"/>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1000"/>
                                        <p:tgtEl>
                                          <p:spTgt spid="54"/>
                                        </p:tgtEl>
                                      </p:cBhvr>
                                    </p:animEffect>
                                    <p:anim calcmode="lin" valueType="num">
                                      <p:cBhvr>
                                        <p:cTn id="8" dur="1000" fill="hold"/>
                                        <p:tgtEl>
                                          <p:spTgt spid="54"/>
                                        </p:tgtEl>
                                        <p:attrNameLst>
                                          <p:attrName>ppt_x</p:attrName>
                                        </p:attrNameLst>
                                      </p:cBhvr>
                                      <p:tavLst>
                                        <p:tav tm="0">
                                          <p:val>
                                            <p:strVal val="#ppt_x"/>
                                          </p:val>
                                        </p:tav>
                                        <p:tav tm="100000">
                                          <p:val>
                                            <p:strVal val="#ppt_x"/>
                                          </p:val>
                                        </p:tav>
                                      </p:tavLst>
                                    </p:anim>
                                    <p:anim calcmode="lin" valueType="num">
                                      <p:cBhvr>
                                        <p:cTn id="9" dur="1000" fill="hold"/>
                                        <p:tgtEl>
                                          <p:spTgt spid="5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5"/>
                                        </p:tgtEl>
                                        <p:attrNameLst>
                                          <p:attrName>style.visibility</p:attrName>
                                        </p:attrNameLst>
                                      </p:cBhvr>
                                      <p:to>
                                        <p:strVal val="visible"/>
                                      </p:to>
                                    </p:set>
                                    <p:animEffect transition="in" filter="fade">
                                      <p:cBhvr>
                                        <p:cTn id="12" dur="1000"/>
                                        <p:tgtEl>
                                          <p:spTgt spid="55"/>
                                        </p:tgtEl>
                                      </p:cBhvr>
                                    </p:animEffect>
                                    <p:anim calcmode="lin" valueType="num">
                                      <p:cBhvr>
                                        <p:cTn id="13" dur="1000" fill="hold"/>
                                        <p:tgtEl>
                                          <p:spTgt spid="55"/>
                                        </p:tgtEl>
                                        <p:attrNameLst>
                                          <p:attrName>ppt_x</p:attrName>
                                        </p:attrNameLst>
                                      </p:cBhvr>
                                      <p:tavLst>
                                        <p:tav tm="0">
                                          <p:val>
                                            <p:strVal val="#ppt_x"/>
                                          </p:val>
                                        </p:tav>
                                        <p:tav tm="100000">
                                          <p:val>
                                            <p:strVal val="#ppt_x"/>
                                          </p:val>
                                        </p:tav>
                                      </p:tavLst>
                                    </p:anim>
                                    <p:anim calcmode="lin" valueType="num">
                                      <p:cBhvr>
                                        <p:cTn id="14" dur="1000" fill="hold"/>
                                        <p:tgtEl>
                                          <p:spTgt spid="5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6"/>
                                        </p:tgtEl>
                                        <p:attrNameLst>
                                          <p:attrName>style.visibility</p:attrName>
                                        </p:attrNameLst>
                                      </p:cBhvr>
                                      <p:to>
                                        <p:strVal val="visible"/>
                                      </p:to>
                                    </p:set>
                                    <p:animEffect transition="in" filter="fade">
                                      <p:cBhvr>
                                        <p:cTn id="17" dur="1000"/>
                                        <p:tgtEl>
                                          <p:spTgt spid="56"/>
                                        </p:tgtEl>
                                      </p:cBhvr>
                                    </p:animEffect>
                                    <p:anim calcmode="lin" valueType="num">
                                      <p:cBhvr>
                                        <p:cTn id="18" dur="1000" fill="hold"/>
                                        <p:tgtEl>
                                          <p:spTgt spid="56"/>
                                        </p:tgtEl>
                                        <p:attrNameLst>
                                          <p:attrName>ppt_x</p:attrName>
                                        </p:attrNameLst>
                                      </p:cBhvr>
                                      <p:tavLst>
                                        <p:tav tm="0">
                                          <p:val>
                                            <p:strVal val="#ppt_x"/>
                                          </p:val>
                                        </p:tav>
                                        <p:tav tm="100000">
                                          <p:val>
                                            <p:strVal val="#ppt_x"/>
                                          </p:val>
                                        </p:tav>
                                      </p:tavLst>
                                    </p:anim>
                                    <p:anim calcmode="lin" valueType="num">
                                      <p:cBhvr>
                                        <p:cTn id="19" dur="1000" fill="hold"/>
                                        <p:tgtEl>
                                          <p:spTgt spid="5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1000"/>
                                        <p:tgtEl>
                                          <p:spTgt spid="31"/>
                                        </p:tgtEl>
                                      </p:cBhvr>
                                    </p:animEffect>
                                    <p:anim calcmode="lin" valueType="num">
                                      <p:cBhvr>
                                        <p:cTn id="23" dur="1000" fill="hold"/>
                                        <p:tgtEl>
                                          <p:spTgt spid="31"/>
                                        </p:tgtEl>
                                        <p:attrNameLst>
                                          <p:attrName>ppt_x</p:attrName>
                                        </p:attrNameLst>
                                      </p:cBhvr>
                                      <p:tavLst>
                                        <p:tav tm="0">
                                          <p:val>
                                            <p:strVal val="#ppt_x"/>
                                          </p:val>
                                        </p:tav>
                                        <p:tav tm="100000">
                                          <p:val>
                                            <p:strVal val="#ppt_x"/>
                                          </p:val>
                                        </p:tav>
                                      </p:tavLst>
                                    </p:anim>
                                    <p:anim calcmode="lin" valueType="num">
                                      <p:cBhvr>
                                        <p:cTn id="24"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71"/>
                                        </p:tgtEl>
                                        <p:attrNameLst>
                                          <p:attrName>style.visibility</p:attrName>
                                        </p:attrNameLst>
                                      </p:cBhvr>
                                      <p:to>
                                        <p:strVal val="visible"/>
                                      </p:to>
                                    </p:set>
                                    <p:animEffect transition="in" filter="fade">
                                      <p:cBhvr>
                                        <p:cTn id="29" dur="1000"/>
                                        <p:tgtEl>
                                          <p:spTgt spid="71"/>
                                        </p:tgtEl>
                                      </p:cBhvr>
                                    </p:animEffect>
                                    <p:anim calcmode="lin" valueType="num">
                                      <p:cBhvr>
                                        <p:cTn id="30" dur="1000" fill="hold"/>
                                        <p:tgtEl>
                                          <p:spTgt spid="71"/>
                                        </p:tgtEl>
                                        <p:attrNameLst>
                                          <p:attrName>ppt_x</p:attrName>
                                        </p:attrNameLst>
                                      </p:cBhvr>
                                      <p:tavLst>
                                        <p:tav tm="0">
                                          <p:val>
                                            <p:strVal val="#ppt_x"/>
                                          </p:val>
                                        </p:tav>
                                        <p:tav tm="100000">
                                          <p:val>
                                            <p:strVal val="#ppt_x"/>
                                          </p:val>
                                        </p:tav>
                                      </p:tavLst>
                                    </p:anim>
                                    <p:anim calcmode="lin" valueType="num">
                                      <p:cBhvr>
                                        <p:cTn id="31" dur="1000" fill="hold"/>
                                        <p:tgtEl>
                                          <p:spTgt spid="71"/>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65"/>
                                        </p:tgtEl>
                                        <p:attrNameLst>
                                          <p:attrName>style.visibility</p:attrName>
                                        </p:attrNameLst>
                                      </p:cBhvr>
                                      <p:to>
                                        <p:strVal val="visible"/>
                                      </p:to>
                                    </p:set>
                                    <p:animEffect transition="in" filter="fade">
                                      <p:cBhvr>
                                        <p:cTn id="34" dur="1000"/>
                                        <p:tgtEl>
                                          <p:spTgt spid="65"/>
                                        </p:tgtEl>
                                      </p:cBhvr>
                                    </p:animEffect>
                                    <p:anim calcmode="lin" valueType="num">
                                      <p:cBhvr>
                                        <p:cTn id="35" dur="1000" fill="hold"/>
                                        <p:tgtEl>
                                          <p:spTgt spid="65"/>
                                        </p:tgtEl>
                                        <p:attrNameLst>
                                          <p:attrName>ppt_x</p:attrName>
                                        </p:attrNameLst>
                                      </p:cBhvr>
                                      <p:tavLst>
                                        <p:tav tm="0">
                                          <p:val>
                                            <p:strVal val="#ppt_x"/>
                                          </p:val>
                                        </p:tav>
                                        <p:tav tm="100000">
                                          <p:val>
                                            <p:strVal val="#ppt_x"/>
                                          </p:val>
                                        </p:tav>
                                      </p:tavLst>
                                    </p:anim>
                                    <p:anim calcmode="lin" valueType="num">
                                      <p:cBhvr>
                                        <p:cTn id="36" dur="1000" fill="hold"/>
                                        <p:tgtEl>
                                          <p:spTgt spid="65"/>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66"/>
                                        </p:tgtEl>
                                        <p:attrNameLst>
                                          <p:attrName>style.visibility</p:attrName>
                                        </p:attrNameLst>
                                      </p:cBhvr>
                                      <p:to>
                                        <p:strVal val="visible"/>
                                      </p:to>
                                    </p:set>
                                    <p:animEffect transition="in" filter="fade">
                                      <p:cBhvr>
                                        <p:cTn id="39" dur="1000"/>
                                        <p:tgtEl>
                                          <p:spTgt spid="66"/>
                                        </p:tgtEl>
                                      </p:cBhvr>
                                    </p:animEffect>
                                    <p:anim calcmode="lin" valueType="num">
                                      <p:cBhvr>
                                        <p:cTn id="40" dur="1000" fill="hold"/>
                                        <p:tgtEl>
                                          <p:spTgt spid="66"/>
                                        </p:tgtEl>
                                        <p:attrNameLst>
                                          <p:attrName>ppt_x</p:attrName>
                                        </p:attrNameLst>
                                      </p:cBhvr>
                                      <p:tavLst>
                                        <p:tav tm="0">
                                          <p:val>
                                            <p:strVal val="#ppt_x"/>
                                          </p:val>
                                        </p:tav>
                                        <p:tav tm="100000">
                                          <p:val>
                                            <p:strVal val="#ppt_x"/>
                                          </p:val>
                                        </p:tav>
                                      </p:tavLst>
                                    </p:anim>
                                    <p:anim calcmode="lin" valueType="num">
                                      <p:cBhvr>
                                        <p:cTn id="41" dur="1000" fill="hold"/>
                                        <p:tgtEl>
                                          <p:spTgt spid="66"/>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1" nodeType="clickEffect">
                                  <p:stCondLst>
                                    <p:cond delay="0"/>
                                  </p:stCondLst>
                                  <p:childTnLst>
                                    <p:set>
                                      <p:cBhvr>
                                        <p:cTn id="45" dur="1" fill="hold">
                                          <p:stCondLst>
                                            <p:cond delay="0"/>
                                          </p:stCondLst>
                                        </p:cTn>
                                        <p:tgtEl>
                                          <p:spTgt spid="2"/>
                                        </p:tgtEl>
                                        <p:attrNameLst>
                                          <p:attrName>style.visibility</p:attrName>
                                        </p:attrNameLst>
                                      </p:cBhvr>
                                      <p:to>
                                        <p:strVal val="visible"/>
                                      </p:to>
                                    </p:set>
                                    <p:animEffect transition="in" filter="fade">
                                      <p:cBhvr>
                                        <p:cTn id="46" dur="1000"/>
                                        <p:tgtEl>
                                          <p:spTgt spid="2"/>
                                        </p:tgtEl>
                                      </p:cBhvr>
                                    </p:animEffect>
                                    <p:anim calcmode="lin" valueType="num">
                                      <p:cBhvr>
                                        <p:cTn id="47" dur="1000" fill="hold"/>
                                        <p:tgtEl>
                                          <p:spTgt spid="2"/>
                                        </p:tgtEl>
                                        <p:attrNameLst>
                                          <p:attrName>ppt_x</p:attrName>
                                        </p:attrNameLst>
                                      </p:cBhvr>
                                      <p:tavLst>
                                        <p:tav tm="0">
                                          <p:val>
                                            <p:strVal val="#ppt_x"/>
                                          </p:val>
                                        </p:tav>
                                        <p:tav tm="100000">
                                          <p:val>
                                            <p:strVal val="#ppt_x"/>
                                          </p:val>
                                        </p:tav>
                                      </p:tavLst>
                                    </p:anim>
                                    <p:anim calcmode="lin" valueType="num">
                                      <p:cBhvr>
                                        <p:cTn id="48" dur="1000" fill="hold"/>
                                        <p:tgtEl>
                                          <p:spTgt spid="2"/>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43"/>
                                        </p:tgtEl>
                                        <p:attrNameLst>
                                          <p:attrName>style.visibility</p:attrName>
                                        </p:attrNameLst>
                                      </p:cBhvr>
                                      <p:to>
                                        <p:strVal val="visible"/>
                                      </p:to>
                                    </p:set>
                                    <p:animEffect transition="in" filter="fade">
                                      <p:cBhvr>
                                        <p:cTn id="51" dur="1000"/>
                                        <p:tgtEl>
                                          <p:spTgt spid="43"/>
                                        </p:tgtEl>
                                      </p:cBhvr>
                                    </p:animEffect>
                                    <p:anim calcmode="lin" valueType="num">
                                      <p:cBhvr>
                                        <p:cTn id="52" dur="1000" fill="hold"/>
                                        <p:tgtEl>
                                          <p:spTgt spid="43"/>
                                        </p:tgtEl>
                                        <p:attrNameLst>
                                          <p:attrName>ppt_x</p:attrName>
                                        </p:attrNameLst>
                                      </p:cBhvr>
                                      <p:tavLst>
                                        <p:tav tm="0">
                                          <p:val>
                                            <p:strVal val="#ppt_x"/>
                                          </p:val>
                                        </p:tav>
                                        <p:tav tm="100000">
                                          <p:val>
                                            <p:strVal val="#ppt_x"/>
                                          </p:val>
                                        </p:tav>
                                      </p:tavLst>
                                    </p:anim>
                                    <p:anim calcmode="lin" valueType="num">
                                      <p:cBhvr>
                                        <p:cTn id="53" dur="1000" fill="hold"/>
                                        <p:tgtEl>
                                          <p:spTgt spid="43"/>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2"/>
                                        </p:tgtEl>
                                        <p:attrNameLst>
                                          <p:attrName>style.visibility</p:attrName>
                                        </p:attrNameLst>
                                      </p:cBhvr>
                                      <p:to>
                                        <p:strVal val="visible"/>
                                      </p:to>
                                    </p:set>
                                    <p:animEffect transition="in" filter="fade">
                                      <p:cBhvr>
                                        <p:cTn id="56" dur="1000"/>
                                        <p:tgtEl>
                                          <p:spTgt spid="2"/>
                                        </p:tgtEl>
                                      </p:cBhvr>
                                    </p:animEffect>
                                    <p:anim calcmode="lin" valueType="num">
                                      <p:cBhvr>
                                        <p:cTn id="57" dur="1000" fill="hold"/>
                                        <p:tgtEl>
                                          <p:spTgt spid="2"/>
                                        </p:tgtEl>
                                        <p:attrNameLst>
                                          <p:attrName>ppt_x</p:attrName>
                                        </p:attrNameLst>
                                      </p:cBhvr>
                                      <p:tavLst>
                                        <p:tav tm="0">
                                          <p:val>
                                            <p:strVal val="#ppt_x"/>
                                          </p:val>
                                        </p:tav>
                                        <p:tav tm="100000">
                                          <p:val>
                                            <p:strVal val="#ppt_x"/>
                                          </p:val>
                                        </p:tav>
                                      </p:tavLst>
                                    </p:anim>
                                    <p:anim calcmode="lin" valueType="num">
                                      <p:cBhvr>
                                        <p:cTn id="5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72"/>
                                        </p:tgtEl>
                                        <p:attrNameLst>
                                          <p:attrName>style.visibility</p:attrName>
                                        </p:attrNameLst>
                                      </p:cBhvr>
                                      <p:to>
                                        <p:strVal val="visible"/>
                                      </p:to>
                                    </p:set>
                                    <p:animEffect transition="in" filter="fade">
                                      <p:cBhvr>
                                        <p:cTn id="63" dur="1000"/>
                                        <p:tgtEl>
                                          <p:spTgt spid="72"/>
                                        </p:tgtEl>
                                      </p:cBhvr>
                                    </p:animEffect>
                                    <p:anim calcmode="lin" valueType="num">
                                      <p:cBhvr>
                                        <p:cTn id="64" dur="1000" fill="hold"/>
                                        <p:tgtEl>
                                          <p:spTgt spid="72"/>
                                        </p:tgtEl>
                                        <p:attrNameLst>
                                          <p:attrName>ppt_x</p:attrName>
                                        </p:attrNameLst>
                                      </p:cBhvr>
                                      <p:tavLst>
                                        <p:tav tm="0">
                                          <p:val>
                                            <p:strVal val="#ppt_x"/>
                                          </p:val>
                                        </p:tav>
                                        <p:tav tm="100000">
                                          <p:val>
                                            <p:strVal val="#ppt_x"/>
                                          </p:val>
                                        </p:tav>
                                      </p:tavLst>
                                    </p:anim>
                                    <p:anim calcmode="lin" valueType="num">
                                      <p:cBhvr>
                                        <p:cTn id="65" dur="1000" fill="hold"/>
                                        <p:tgtEl>
                                          <p:spTgt spid="72"/>
                                        </p:tgtEl>
                                        <p:attrNameLst>
                                          <p:attrName>ppt_y</p:attrName>
                                        </p:attrNameLst>
                                      </p:cBhvr>
                                      <p:tavLst>
                                        <p:tav tm="0">
                                          <p:val>
                                            <p:strVal val="#ppt_y+.1"/>
                                          </p:val>
                                        </p:tav>
                                        <p:tav tm="100000">
                                          <p:val>
                                            <p:strVal val="#ppt_y"/>
                                          </p:val>
                                        </p:tav>
                                      </p:tavLst>
                                    </p:anim>
                                  </p:childTnLst>
                                </p:cTn>
                              </p:par>
                              <p:par>
                                <p:cTn id="66" presetID="42" presetClass="entr" presetSubtype="0" fill="hold" grpId="0" nodeType="withEffect">
                                  <p:stCondLst>
                                    <p:cond delay="0"/>
                                  </p:stCondLst>
                                  <p:childTnLst>
                                    <p:set>
                                      <p:cBhvr>
                                        <p:cTn id="67" dur="1" fill="hold">
                                          <p:stCondLst>
                                            <p:cond delay="0"/>
                                          </p:stCondLst>
                                        </p:cTn>
                                        <p:tgtEl>
                                          <p:spTgt spid="67"/>
                                        </p:tgtEl>
                                        <p:attrNameLst>
                                          <p:attrName>style.visibility</p:attrName>
                                        </p:attrNameLst>
                                      </p:cBhvr>
                                      <p:to>
                                        <p:strVal val="visible"/>
                                      </p:to>
                                    </p:set>
                                    <p:animEffect transition="in" filter="fade">
                                      <p:cBhvr>
                                        <p:cTn id="68" dur="1000"/>
                                        <p:tgtEl>
                                          <p:spTgt spid="67"/>
                                        </p:tgtEl>
                                      </p:cBhvr>
                                    </p:animEffect>
                                    <p:anim calcmode="lin" valueType="num">
                                      <p:cBhvr>
                                        <p:cTn id="69" dur="1000" fill="hold"/>
                                        <p:tgtEl>
                                          <p:spTgt spid="67"/>
                                        </p:tgtEl>
                                        <p:attrNameLst>
                                          <p:attrName>ppt_x</p:attrName>
                                        </p:attrNameLst>
                                      </p:cBhvr>
                                      <p:tavLst>
                                        <p:tav tm="0">
                                          <p:val>
                                            <p:strVal val="#ppt_x"/>
                                          </p:val>
                                        </p:tav>
                                        <p:tav tm="100000">
                                          <p:val>
                                            <p:strVal val="#ppt_x"/>
                                          </p:val>
                                        </p:tav>
                                      </p:tavLst>
                                    </p:anim>
                                    <p:anim calcmode="lin" valueType="num">
                                      <p:cBhvr>
                                        <p:cTn id="70" dur="1000" fill="hold"/>
                                        <p:tgtEl>
                                          <p:spTgt spid="67"/>
                                        </p:tgtEl>
                                        <p:attrNameLst>
                                          <p:attrName>ppt_y</p:attrName>
                                        </p:attrNameLst>
                                      </p:cBhvr>
                                      <p:tavLst>
                                        <p:tav tm="0">
                                          <p:val>
                                            <p:strVal val="#ppt_y+.1"/>
                                          </p:val>
                                        </p:tav>
                                        <p:tav tm="100000">
                                          <p:val>
                                            <p:strVal val="#ppt_y"/>
                                          </p:val>
                                        </p:tav>
                                      </p:tavLst>
                                    </p:anim>
                                  </p:childTnLst>
                                </p:cTn>
                              </p:par>
                              <p:par>
                                <p:cTn id="71" presetID="42" presetClass="entr" presetSubtype="0" fill="hold" grpId="0" nodeType="withEffect">
                                  <p:stCondLst>
                                    <p:cond delay="0"/>
                                  </p:stCondLst>
                                  <p:childTnLst>
                                    <p:set>
                                      <p:cBhvr>
                                        <p:cTn id="72" dur="1" fill="hold">
                                          <p:stCondLst>
                                            <p:cond delay="0"/>
                                          </p:stCondLst>
                                        </p:cTn>
                                        <p:tgtEl>
                                          <p:spTgt spid="51"/>
                                        </p:tgtEl>
                                        <p:attrNameLst>
                                          <p:attrName>style.visibility</p:attrName>
                                        </p:attrNameLst>
                                      </p:cBhvr>
                                      <p:to>
                                        <p:strVal val="visible"/>
                                      </p:to>
                                    </p:set>
                                    <p:animEffect transition="in" filter="fade">
                                      <p:cBhvr>
                                        <p:cTn id="73" dur="1000"/>
                                        <p:tgtEl>
                                          <p:spTgt spid="51"/>
                                        </p:tgtEl>
                                      </p:cBhvr>
                                    </p:animEffect>
                                    <p:anim calcmode="lin" valueType="num">
                                      <p:cBhvr>
                                        <p:cTn id="74" dur="1000" fill="hold"/>
                                        <p:tgtEl>
                                          <p:spTgt spid="51"/>
                                        </p:tgtEl>
                                        <p:attrNameLst>
                                          <p:attrName>ppt_x</p:attrName>
                                        </p:attrNameLst>
                                      </p:cBhvr>
                                      <p:tavLst>
                                        <p:tav tm="0">
                                          <p:val>
                                            <p:strVal val="#ppt_x"/>
                                          </p:val>
                                        </p:tav>
                                        <p:tav tm="100000">
                                          <p:val>
                                            <p:strVal val="#ppt_x"/>
                                          </p:val>
                                        </p:tav>
                                      </p:tavLst>
                                    </p:anim>
                                    <p:anim calcmode="lin" valueType="num">
                                      <p:cBhvr>
                                        <p:cTn id="75" dur="1000" fill="hold"/>
                                        <p:tgtEl>
                                          <p:spTgt spid="51"/>
                                        </p:tgtEl>
                                        <p:attrNameLst>
                                          <p:attrName>ppt_y</p:attrName>
                                        </p:attrNameLst>
                                      </p:cBhvr>
                                      <p:tavLst>
                                        <p:tav tm="0">
                                          <p:val>
                                            <p:strVal val="#ppt_y+.1"/>
                                          </p:val>
                                        </p:tav>
                                        <p:tav tm="100000">
                                          <p:val>
                                            <p:strVal val="#ppt_y"/>
                                          </p:val>
                                        </p:tav>
                                      </p:tavLst>
                                    </p:anim>
                                  </p:childTnLst>
                                </p:cTn>
                              </p:par>
                              <p:par>
                                <p:cTn id="76" presetID="42" presetClass="entr" presetSubtype="0" fill="hold" grpId="0" nodeType="withEffect">
                                  <p:stCondLst>
                                    <p:cond delay="0"/>
                                  </p:stCondLst>
                                  <p:childTnLst>
                                    <p:set>
                                      <p:cBhvr>
                                        <p:cTn id="77" dur="1" fill="hold">
                                          <p:stCondLst>
                                            <p:cond delay="0"/>
                                          </p:stCondLst>
                                        </p:cTn>
                                        <p:tgtEl>
                                          <p:spTgt spid="68"/>
                                        </p:tgtEl>
                                        <p:attrNameLst>
                                          <p:attrName>style.visibility</p:attrName>
                                        </p:attrNameLst>
                                      </p:cBhvr>
                                      <p:to>
                                        <p:strVal val="visible"/>
                                      </p:to>
                                    </p:set>
                                    <p:animEffect transition="in" filter="fade">
                                      <p:cBhvr>
                                        <p:cTn id="78" dur="1000"/>
                                        <p:tgtEl>
                                          <p:spTgt spid="68"/>
                                        </p:tgtEl>
                                      </p:cBhvr>
                                    </p:animEffect>
                                    <p:anim calcmode="lin" valueType="num">
                                      <p:cBhvr>
                                        <p:cTn id="79" dur="1000" fill="hold"/>
                                        <p:tgtEl>
                                          <p:spTgt spid="68"/>
                                        </p:tgtEl>
                                        <p:attrNameLst>
                                          <p:attrName>ppt_x</p:attrName>
                                        </p:attrNameLst>
                                      </p:cBhvr>
                                      <p:tavLst>
                                        <p:tav tm="0">
                                          <p:val>
                                            <p:strVal val="#ppt_x"/>
                                          </p:val>
                                        </p:tav>
                                        <p:tav tm="100000">
                                          <p:val>
                                            <p:strVal val="#ppt_x"/>
                                          </p:val>
                                        </p:tav>
                                      </p:tavLst>
                                    </p:anim>
                                    <p:anim calcmode="lin" valueType="num">
                                      <p:cBhvr>
                                        <p:cTn id="80" dur="1000" fill="hold"/>
                                        <p:tgtEl>
                                          <p:spTgt spid="68"/>
                                        </p:tgtEl>
                                        <p:attrNameLst>
                                          <p:attrName>ppt_y</p:attrName>
                                        </p:attrNameLst>
                                      </p:cBhvr>
                                      <p:tavLst>
                                        <p:tav tm="0">
                                          <p:val>
                                            <p:strVal val="#ppt_y+.1"/>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42" presetClass="entr" presetSubtype="0" fill="hold" grpId="0" nodeType="clickEffect">
                                  <p:stCondLst>
                                    <p:cond delay="0"/>
                                  </p:stCondLst>
                                  <p:childTnLst>
                                    <p:set>
                                      <p:cBhvr>
                                        <p:cTn id="84" dur="1" fill="hold">
                                          <p:stCondLst>
                                            <p:cond delay="0"/>
                                          </p:stCondLst>
                                        </p:cTn>
                                        <p:tgtEl>
                                          <p:spTgt spid="69"/>
                                        </p:tgtEl>
                                        <p:attrNameLst>
                                          <p:attrName>style.visibility</p:attrName>
                                        </p:attrNameLst>
                                      </p:cBhvr>
                                      <p:to>
                                        <p:strVal val="visible"/>
                                      </p:to>
                                    </p:set>
                                    <p:animEffect transition="in" filter="fade">
                                      <p:cBhvr>
                                        <p:cTn id="85" dur="1000"/>
                                        <p:tgtEl>
                                          <p:spTgt spid="69"/>
                                        </p:tgtEl>
                                      </p:cBhvr>
                                    </p:animEffect>
                                    <p:anim calcmode="lin" valueType="num">
                                      <p:cBhvr>
                                        <p:cTn id="86" dur="1000" fill="hold"/>
                                        <p:tgtEl>
                                          <p:spTgt spid="69"/>
                                        </p:tgtEl>
                                        <p:attrNameLst>
                                          <p:attrName>ppt_x</p:attrName>
                                        </p:attrNameLst>
                                      </p:cBhvr>
                                      <p:tavLst>
                                        <p:tav tm="0">
                                          <p:val>
                                            <p:strVal val="#ppt_x"/>
                                          </p:val>
                                        </p:tav>
                                        <p:tav tm="100000">
                                          <p:val>
                                            <p:strVal val="#ppt_x"/>
                                          </p:val>
                                        </p:tav>
                                      </p:tavLst>
                                    </p:anim>
                                    <p:anim calcmode="lin" valueType="num">
                                      <p:cBhvr>
                                        <p:cTn id="87" dur="1000" fill="hold"/>
                                        <p:tgtEl>
                                          <p:spTgt spid="69"/>
                                        </p:tgtEl>
                                        <p:attrNameLst>
                                          <p:attrName>ppt_y</p:attrName>
                                        </p:attrNameLst>
                                      </p:cBhvr>
                                      <p:tavLst>
                                        <p:tav tm="0">
                                          <p:val>
                                            <p:strVal val="#ppt_y+.1"/>
                                          </p:val>
                                        </p:tav>
                                        <p:tav tm="100000">
                                          <p:val>
                                            <p:strVal val="#ppt_y"/>
                                          </p:val>
                                        </p:tav>
                                      </p:tavLst>
                                    </p:anim>
                                  </p:childTnLst>
                                </p:cTn>
                              </p:par>
                              <p:par>
                                <p:cTn id="88" presetID="42" presetClass="entr" presetSubtype="0" fill="hold" grpId="0" nodeType="withEffect">
                                  <p:stCondLst>
                                    <p:cond delay="0"/>
                                  </p:stCondLst>
                                  <p:childTnLst>
                                    <p:set>
                                      <p:cBhvr>
                                        <p:cTn id="89" dur="1" fill="hold">
                                          <p:stCondLst>
                                            <p:cond delay="0"/>
                                          </p:stCondLst>
                                        </p:cTn>
                                        <p:tgtEl>
                                          <p:spTgt spid="73"/>
                                        </p:tgtEl>
                                        <p:attrNameLst>
                                          <p:attrName>style.visibility</p:attrName>
                                        </p:attrNameLst>
                                      </p:cBhvr>
                                      <p:to>
                                        <p:strVal val="visible"/>
                                      </p:to>
                                    </p:set>
                                    <p:animEffect transition="in" filter="fade">
                                      <p:cBhvr>
                                        <p:cTn id="90" dur="1000"/>
                                        <p:tgtEl>
                                          <p:spTgt spid="73"/>
                                        </p:tgtEl>
                                      </p:cBhvr>
                                    </p:animEffect>
                                    <p:anim calcmode="lin" valueType="num">
                                      <p:cBhvr>
                                        <p:cTn id="91" dur="1000" fill="hold"/>
                                        <p:tgtEl>
                                          <p:spTgt spid="73"/>
                                        </p:tgtEl>
                                        <p:attrNameLst>
                                          <p:attrName>ppt_x</p:attrName>
                                        </p:attrNameLst>
                                      </p:cBhvr>
                                      <p:tavLst>
                                        <p:tav tm="0">
                                          <p:val>
                                            <p:strVal val="#ppt_x"/>
                                          </p:val>
                                        </p:tav>
                                        <p:tav tm="100000">
                                          <p:val>
                                            <p:strVal val="#ppt_x"/>
                                          </p:val>
                                        </p:tav>
                                      </p:tavLst>
                                    </p:anim>
                                    <p:anim calcmode="lin" valueType="num">
                                      <p:cBhvr>
                                        <p:cTn id="92" dur="1000" fill="hold"/>
                                        <p:tgtEl>
                                          <p:spTgt spid="73"/>
                                        </p:tgtEl>
                                        <p:attrNameLst>
                                          <p:attrName>ppt_y</p:attrName>
                                        </p:attrNameLst>
                                      </p:cBhvr>
                                      <p:tavLst>
                                        <p:tav tm="0">
                                          <p:val>
                                            <p:strVal val="#ppt_y+.1"/>
                                          </p:val>
                                        </p:tav>
                                        <p:tav tm="100000">
                                          <p:val>
                                            <p:strVal val="#ppt_y"/>
                                          </p:val>
                                        </p:tav>
                                      </p:tavLst>
                                    </p:anim>
                                  </p:childTnLst>
                                </p:cTn>
                              </p:par>
                              <p:par>
                                <p:cTn id="93" presetID="42" presetClass="entr" presetSubtype="0" fill="hold" grpId="0" nodeType="withEffect">
                                  <p:stCondLst>
                                    <p:cond delay="0"/>
                                  </p:stCondLst>
                                  <p:childTnLst>
                                    <p:set>
                                      <p:cBhvr>
                                        <p:cTn id="94" dur="1" fill="hold">
                                          <p:stCondLst>
                                            <p:cond delay="0"/>
                                          </p:stCondLst>
                                        </p:cTn>
                                        <p:tgtEl>
                                          <p:spTgt spid="70"/>
                                        </p:tgtEl>
                                        <p:attrNameLst>
                                          <p:attrName>style.visibility</p:attrName>
                                        </p:attrNameLst>
                                      </p:cBhvr>
                                      <p:to>
                                        <p:strVal val="visible"/>
                                      </p:to>
                                    </p:set>
                                    <p:animEffect transition="in" filter="fade">
                                      <p:cBhvr>
                                        <p:cTn id="95" dur="1000"/>
                                        <p:tgtEl>
                                          <p:spTgt spid="70"/>
                                        </p:tgtEl>
                                      </p:cBhvr>
                                    </p:animEffect>
                                    <p:anim calcmode="lin" valueType="num">
                                      <p:cBhvr>
                                        <p:cTn id="96" dur="1000" fill="hold"/>
                                        <p:tgtEl>
                                          <p:spTgt spid="70"/>
                                        </p:tgtEl>
                                        <p:attrNameLst>
                                          <p:attrName>ppt_x</p:attrName>
                                        </p:attrNameLst>
                                      </p:cBhvr>
                                      <p:tavLst>
                                        <p:tav tm="0">
                                          <p:val>
                                            <p:strVal val="#ppt_x"/>
                                          </p:val>
                                        </p:tav>
                                        <p:tav tm="100000">
                                          <p:val>
                                            <p:strVal val="#ppt_x"/>
                                          </p:val>
                                        </p:tav>
                                      </p:tavLst>
                                    </p:anim>
                                    <p:anim calcmode="lin" valueType="num">
                                      <p:cBhvr>
                                        <p:cTn id="97" dur="1000" fill="hold"/>
                                        <p:tgtEl>
                                          <p:spTgt spid="70"/>
                                        </p:tgtEl>
                                        <p:attrNameLst>
                                          <p:attrName>ppt_y</p:attrName>
                                        </p:attrNameLst>
                                      </p:cBhvr>
                                      <p:tavLst>
                                        <p:tav tm="0">
                                          <p:val>
                                            <p:strVal val="#ppt_y+.1"/>
                                          </p:val>
                                        </p:tav>
                                        <p:tav tm="100000">
                                          <p:val>
                                            <p:strVal val="#ppt_y"/>
                                          </p:val>
                                        </p:tav>
                                      </p:tavLst>
                                    </p:anim>
                                  </p:childTnLst>
                                </p:cTn>
                              </p:par>
                              <p:par>
                                <p:cTn id="98" presetID="42" presetClass="entr" presetSubtype="0" fill="hold" grpId="0" nodeType="withEffect">
                                  <p:stCondLst>
                                    <p:cond delay="0"/>
                                  </p:stCondLst>
                                  <p:childTnLst>
                                    <p:set>
                                      <p:cBhvr>
                                        <p:cTn id="99" dur="1" fill="hold">
                                          <p:stCondLst>
                                            <p:cond delay="0"/>
                                          </p:stCondLst>
                                        </p:cTn>
                                        <p:tgtEl>
                                          <p:spTgt spid="44"/>
                                        </p:tgtEl>
                                        <p:attrNameLst>
                                          <p:attrName>style.visibility</p:attrName>
                                        </p:attrNameLst>
                                      </p:cBhvr>
                                      <p:to>
                                        <p:strVal val="visible"/>
                                      </p:to>
                                    </p:set>
                                    <p:animEffect transition="in" filter="fade">
                                      <p:cBhvr>
                                        <p:cTn id="100" dur="1000"/>
                                        <p:tgtEl>
                                          <p:spTgt spid="44"/>
                                        </p:tgtEl>
                                      </p:cBhvr>
                                    </p:animEffect>
                                    <p:anim calcmode="lin" valueType="num">
                                      <p:cBhvr>
                                        <p:cTn id="101" dur="1000" fill="hold"/>
                                        <p:tgtEl>
                                          <p:spTgt spid="44"/>
                                        </p:tgtEl>
                                        <p:attrNameLst>
                                          <p:attrName>ppt_x</p:attrName>
                                        </p:attrNameLst>
                                      </p:cBhvr>
                                      <p:tavLst>
                                        <p:tav tm="0">
                                          <p:val>
                                            <p:strVal val="#ppt_x"/>
                                          </p:val>
                                        </p:tav>
                                        <p:tav tm="100000">
                                          <p:val>
                                            <p:strVal val="#ppt_x"/>
                                          </p:val>
                                        </p:tav>
                                      </p:tavLst>
                                    </p:anim>
                                    <p:anim calcmode="lin" valueType="num">
                                      <p:cBhvr>
                                        <p:cTn id="102" dur="1000" fill="hold"/>
                                        <p:tgtEl>
                                          <p:spTgt spid="44"/>
                                        </p:tgtEl>
                                        <p:attrNameLst>
                                          <p:attrName>ppt_y</p:attrName>
                                        </p:attrNameLst>
                                      </p:cBhvr>
                                      <p:tavLst>
                                        <p:tav tm="0">
                                          <p:val>
                                            <p:strVal val="#ppt_y+.1"/>
                                          </p:val>
                                        </p:tav>
                                        <p:tav tm="100000">
                                          <p:val>
                                            <p:strVal val="#ppt_y"/>
                                          </p:val>
                                        </p:tav>
                                      </p:tavLst>
                                    </p:anim>
                                  </p:childTnLst>
                                </p:cTn>
                              </p:par>
                              <p:par>
                                <p:cTn id="103" presetID="42" presetClass="entr" presetSubtype="0" fill="hold" grpId="0" nodeType="withEffect">
                                  <p:stCondLst>
                                    <p:cond delay="0"/>
                                  </p:stCondLst>
                                  <p:childTnLst>
                                    <p:set>
                                      <p:cBhvr>
                                        <p:cTn id="104" dur="1" fill="hold">
                                          <p:stCondLst>
                                            <p:cond delay="0"/>
                                          </p:stCondLst>
                                        </p:cTn>
                                        <p:tgtEl>
                                          <p:spTgt spid="28"/>
                                        </p:tgtEl>
                                        <p:attrNameLst>
                                          <p:attrName>style.visibility</p:attrName>
                                        </p:attrNameLst>
                                      </p:cBhvr>
                                      <p:to>
                                        <p:strVal val="visible"/>
                                      </p:to>
                                    </p:set>
                                    <p:animEffect transition="in" filter="fade">
                                      <p:cBhvr>
                                        <p:cTn id="105" dur="1000"/>
                                        <p:tgtEl>
                                          <p:spTgt spid="28"/>
                                        </p:tgtEl>
                                      </p:cBhvr>
                                    </p:animEffect>
                                    <p:anim calcmode="lin" valueType="num">
                                      <p:cBhvr>
                                        <p:cTn id="106" dur="1000" fill="hold"/>
                                        <p:tgtEl>
                                          <p:spTgt spid="28"/>
                                        </p:tgtEl>
                                        <p:attrNameLst>
                                          <p:attrName>ppt_x</p:attrName>
                                        </p:attrNameLst>
                                      </p:cBhvr>
                                      <p:tavLst>
                                        <p:tav tm="0">
                                          <p:val>
                                            <p:strVal val="#ppt_x"/>
                                          </p:val>
                                        </p:tav>
                                        <p:tav tm="100000">
                                          <p:val>
                                            <p:strVal val="#ppt_x"/>
                                          </p:val>
                                        </p:tav>
                                      </p:tavLst>
                                    </p:anim>
                                    <p:anim calcmode="lin" valueType="num">
                                      <p:cBhvr>
                                        <p:cTn id="107"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51" grpId="0"/>
      <p:bldP spid="54" grpId="0"/>
      <p:bldP spid="55" grpId="0" animBg="1"/>
      <p:bldP spid="56" grpId="0" animBg="1"/>
      <p:bldP spid="65" grpId="0" animBg="1"/>
      <p:bldP spid="66" grpId="0" animBg="1"/>
      <p:bldP spid="69" grpId="0" animBg="1"/>
      <p:bldP spid="67" grpId="0" animBg="1"/>
      <p:bldP spid="68" grpId="0" animBg="1"/>
      <p:bldP spid="70" grpId="0" animBg="1"/>
      <p:bldP spid="71" grpId="0"/>
      <p:bldP spid="72" grpId="0"/>
      <p:bldP spid="73" grpId="0"/>
      <p:bldP spid="31" grpId="0"/>
      <p:bldP spid="44" grpId="0"/>
      <p:bldP spid="43" grpId="0"/>
      <p:bldP spid="2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xmlns="" id="{FF862AB6-114D-4C6A-B849-5A11B3650265}"/>
              </a:ext>
            </a:extLst>
          </p:cNvPr>
          <p:cNvSpPr/>
          <p:nvPr/>
        </p:nvSpPr>
        <p:spPr>
          <a:xfrm>
            <a:off x="0" y="17494"/>
            <a:ext cx="12189119" cy="6840581"/>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3291836" y="1465306"/>
            <a:ext cx="2774925" cy="646331"/>
          </a:xfrm>
          <a:prstGeom prst="rect">
            <a:avLst/>
          </a:prstGeom>
          <a:noFill/>
        </p:spPr>
        <p:txBody>
          <a:bodyPr wrap="square" rtlCol="0">
            <a:spAutoFit/>
          </a:bodyPr>
          <a:lstStyle/>
          <a:p>
            <a:pPr algn="ctr"/>
            <a:r>
              <a:rPr lang="de-DE" b="1" smtClean="0"/>
              <a:t>Regional </a:t>
            </a:r>
            <a:r>
              <a:rPr lang="de-DE" b="1" err="1" smtClean="0"/>
              <a:t>commissions</a:t>
            </a:r>
            <a:r>
              <a:rPr lang="de-DE" b="1" smtClean="0"/>
              <a:t> </a:t>
            </a:r>
            <a:r>
              <a:rPr lang="de-DE" b="1" err="1" smtClean="0"/>
              <a:t>of</a:t>
            </a:r>
            <a:r>
              <a:rPr lang="de-DE" b="1" smtClean="0"/>
              <a:t> </a:t>
            </a:r>
            <a:r>
              <a:rPr lang="de-DE" b="1" err="1" smtClean="0"/>
              <a:t>the</a:t>
            </a:r>
            <a:r>
              <a:rPr lang="de-DE" b="1" smtClean="0"/>
              <a:t> United </a:t>
            </a:r>
            <a:r>
              <a:rPr lang="de-DE" b="1" err="1" smtClean="0"/>
              <a:t>Nations</a:t>
            </a:r>
            <a:endParaRPr lang="de-DE" b="1"/>
          </a:p>
        </p:txBody>
      </p:sp>
      <p:sp>
        <p:nvSpPr>
          <p:cNvPr id="51" name="TextBox 50"/>
          <p:cNvSpPr txBox="1"/>
          <p:nvPr/>
        </p:nvSpPr>
        <p:spPr>
          <a:xfrm>
            <a:off x="6375001" y="1979930"/>
            <a:ext cx="2837999" cy="1477328"/>
          </a:xfrm>
          <a:prstGeom prst="rect">
            <a:avLst/>
          </a:prstGeom>
          <a:noFill/>
        </p:spPr>
        <p:txBody>
          <a:bodyPr wrap="square" rtlCol="0">
            <a:spAutoFit/>
          </a:bodyPr>
          <a:lstStyle/>
          <a:p>
            <a:pPr algn="ctr"/>
            <a:r>
              <a:rPr lang="fr-CH" b="1" err="1" smtClean="0"/>
              <a:t>European</a:t>
            </a:r>
            <a:r>
              <a:rPr lang="fr-CH" b="1" smtClean="0"/>
              <a:t> Union</a:t>
            </a:r>
          </a:p>
          <a:p>
            <a:pPr algn="ctr"/>
            <a:r>
              <a:rPr lang="de-CH" smtClean="0"/>
              <a:t>Charter </a:t>
            </a:r>
            <a:r>
              <a:rPr lang="de-CH" err="1" smtClean="0"/>
              <a:t>of</a:t>
            </a:r>
            <a:r>
              <a:rPr lang="de-CH" smtClean="0"/>
              <a:t> fundamental </a:t>
            </a:r>
            <a:r>
              <a:rPr lang="de-CH" err="1" smtClean="0"/>
              <a:t>rights</a:t>
            </a:r>
            <a:r>
              <a:rPr lang="de-CH" smtClean="0"/>
              <a:t> </a:t>
            </a:r>
            <a:r>
              <a:rPr lang="de-CH" err="1" smtClean="0"/>
              <a:t>of</a:t>
            </a:r>
            <a:r>
              <a:rPr lang="de-CH" smtClean="0"/>
              <a:t> </a:t>
            </a:r>
            <a:r>
              <a:rPr lang="de-CH" err="1" smtClean="0"/>
              <a:t>the</a:t>
            </a:r>
            <a:r>
              <a:rPr lang="de-CH" smtClean="0"/>
              <a:t> EU</a:t>
            </a:r>
          </a:p>
          <a:p>
            <a:pPr algn="ctr"/>
            <a:r>
              <a:rPr lang="de-CH" smtClean="0"/>
              <a:t> </a:t>
            </a:r>
            <a:r>
              <a:rPr lang="de-CH" sz="1600" err="1" smtClean="0"/>
              <a:t>Article</a:t>
            </a:r>
            <a:r>
              <a:rPr lang="de-CH" sz="1600" smtClean="0"/>
              <a:t> 37 on environmental </a:t>
            </a:r>
            <a:r>
              <a:rPr lang="de-CH" sz="1600" err="1" smtClean="0"/>
              <a:t>protection</a:t>
            </a:r>
            <a:endParaRPr lang="fr-CH" sz="1600"/>
          </a:p>
        </p:txBody>
      </p:sp>
      <p:sp>
        <p:nvSpPr>
          <p:cNvPr id="53" name="TextBox 69">
            <a:extLst>
              <a:ext uri="{FF2B5EF4-FFF2-40B4-BE49-F238E27FC236}">
                <a16:creationId xmlns:a16="http://schemas.microsoft.com/office/drawing/2014/main" xmlns="" id="{AC17817C-AF36-4468-94FC-44DCFF825290}"/>
              </a:ext>
            </a:extLst>
          </p:cNvPr>
          <p:cNvSpPr txBox="1"/>
          <p:nvPr/>
        </p:nvSpPr>
        <p:spPr>
          <a:xfrm>
            <a:off x="-2502856" y="26717"/>
            <a:ext cx="7512259" cy="1138773"/>
          </a:xfrm>
          <a:prstGeom prst="rect">
            <a:avLst/>
          </a:prstGeom>
          <a:noFill/>
        </p:spPr>
        <p:txBody>
          <a:bodyPr wrap="square" rtlCol="0">
            <a:spAutoFit/>
          </a:bodyPr>
          <a:lstStyle/>
          <a:p>
            <a:pPr lvl="1"/>
            <a:r>
              <a:rPr lang="fr-FR" sz="2800" b="1"/>
              <a:t>			</a:t>
            </a:r>
            <a:r>
              <a:rPr lang="fr-FR" sz="2800" b="1" smtClean="0"/>
              <a:t>A </a:t>
            </a:r>
            <a:r>
              <a:rPr lang="fr-FR" sz="2800" b="1" err="1" smtClean="0"/>
              <a:t>multilayered</a:t>
            </a:r>
            <a:r>
              <a:rPr lang="fr-FR" sz="2800" b="1" smtClean="0"/>
              <a:t> </a:t>
            </a:r>
            <a:r>
              <a:rPr lang="fr-FR" sz="2800" b="1" err="1" smtClean="0"/>
              <a:t>framework</a:t>
            </a:r>
            <a:endParaRPr lang="en-US" sz="2800" b="1"/>
          </a:p>
          <a:p>
            <a:pPr algn="ctr"/>
            <a:endParaRPr lang="en-US" sz="4000" b="1">
              <a:latin typeface="Tw Cen MT" panose="020B0602020104020603" pitchFamily="34" charset="0"/>
            </a:endParaRPr>
          </a:p>
        </p:txBody>
      </p:sp>
      <p:sp>
        <p:nvSpPr>
          <p:cNvPr id="54" name="Rectangle 53">
            <a:extLst>
              <a:ext uri="{FF2B5EF4-FFF2-40B4-BE49-F238E27FC236}">
                <a16:creationId xmlns:a16="http://schemas.microsoft.com/office/drawing/2014/main" xmlns="" id="{20D05F16-0C5C-488A-B5FA-C1FBFA278ACD}"/>
              </a:ext>
            </a:extLst>
          </p:cNvPr>
          <p:cNvSpPr/>
          <p:nvPr/>
        </p:nvSpPr>
        <p:spPr>
          <a:xfrm>
            <a:off x="-572778" y="624543"/>
            <a:ext cx="2950264" cy="61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cap="small" smtClean="0">
                <a:solidFill>
                  <a:schemeClr val="accent2">
                    <a:lumMod val="50000"/>
                  </a:schemeClr>
                </a:solidFill>
                <a:latin typeface="Arial" panose="020B0604020202020204" pitchFamily="34" charset="0"/>
                <a:cs typeface="Arial" panose="020B0604020202020204" pitchFamily="34" charset="0"/>
              </a:rPr>
              <a:t>Global </a:t>
            </a:r>
            <a:r>
              <a:rPr lang="fr-FR" b="1" cap="small" err="1" smtClean="0">
                <a:solidFill>
                  <a:schemeClr val="accent2">
                    <a:lumMod val="50000"/>
                  </a:schemeClr>
                </a:solidFill>
                <a:latin typeface="Arial" panose="020B0604020202020204" pitchFamily="34" charset="0"/>
                <a:cs typeface="Arial" panose="020B0604020202020204" pitchFamily="34" charset="0"/>
              </a:rPr>
              <a:t>level</a:t>
            </a:r>
            <a:endParaRPr lang="fr-FR" b="1" cap="small">
              <a:solidFill>
                <a:schemeClr val="accent2">
                  <a:lumMod val="50000"/>
                </a:schemeClr>
              </a:solidFill>
              <a:latin typeface="Arial" panose="020B0604020202020204" pitchFamily="34" charset="0"/>
              <a:cs typeface="Arial" panose="020B0604020202020204" pitchFamily="34" charset="0"/>
            </a:endParaRPr>
          </a:p>
        </p:txBody>
      </p:sp>
      <p:sp>
        <p:nvSpPr>
          <p:cNvPr id="55" name="Rectangle 54">
            <a:extLst>
              <a:ext uri="{FF2B5EF4-FFF2-40B4-BE49-F238E27FC236}">
                <a16:creationId xmlns:a16="http://schemas.microsoft.com/office/drawing/2014/main" xmlns="" id="{8508A7FD-FC32-4234-A7FF-C211A748C29B}"/>
              </a:ext>
            </a:extLst>
          </p:cNvPr>
          <p:cNvSpPr/>
          <p:nvPr/>
        </p:nvSpPr>
        <p:spPr>
          <a:xfrm>
            <a:off x="99370" y="1069902"/>
            <a:ext cx="2984093" cy="131279"/>
          </a:xfrm>
          <a:prstGeom prst="rect">
            <a:avLst/>
          </a:prstGeom>
          <a:solidFill>
            <a:schemeClr val="accent2">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r-FR" b="1">
              <a:solidFill>
                <a:schemeClr val="tx1"/>
              </a:solidFill>
            </a:endParaRPr>
          </a:p>
        </p:txBody>
      </p:sp>
      <p:sp>
        <p:nvSpPr>
          <p:cNvPr id="56" name="Rectangle 55">
            <a:extLst>
              <a:ext uri="{FF2B5EF4-FFF2-40B4-BE49-F238E27FC236}">
                <a16:creationId xmlns:a16="http://schemas.microsoft.com/office/drawing/2014/main" xmlns="" id="{F632285B-35E8-4D34-995D-899915C5A3CA}"/>
              </a:ext>
            </a:extLst>
          </p:cNvPr>
          <p:cNvSpPr/>
          <p:nvPr/>
        </p:nvSpPr>
        <p:spPr>
          <a:xfrm rot="5400000" flipV="1">
            <a:off x="-2686819" y="3900228"/>
            <a:ext cx="5674266" cy="101889"/>
          </a:xfrm>
          <a:prstGeom prst="rect">
            <a:avLst/>
          </a:prstGeom>
          <a:solidFill>
            <a:schemeClr val="accent2">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r-FR"/>
          </a:p>
        </p:txBody>
      </p:sp>
      <p:sp>
        <p:nvSpPr>
          <p:cNvPr id="65" name="Rectangle 64">
            <a:extLst>
              <a:ext uri="{FF2B5EF4-FFF2-40B4-BE49-F238E27FC236}">
                <a16:creationId xmlns:a16="http://schemas.microsoft.com/office/drawing/2014/main" xmlns="" id="{8508A7FD-FC32-4234-A7FF-C211A748C29B}"/>
              </a:ext>
            </a:extLst>
          </p:cNvPr>
          <p:cNvSpPr/>
          <p:nvPr/>
        </p:nvSpPr>
        <p:spPr>
          <a:xfrm>
            <a:off x="3154496" y="1055937"/>
            <a:ext cx="3014160" cy="123091"/>
          </a:xfrm>
          <a:prstGeom prst="rect">
            <a:avLst/>
          </a:prstGeom>
          <a:solidFill>
            <a:srgbClr val="FFFF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r-FR" b="1">
              <a:solidFill>
                <a:schemeClr val="tx1"/>
              </a:solidFill>
            </a:endParaRPr>
          </a:p>
        </p:txBody>
      </p:sp>
      <p:sp>
        <p:nvSpPr>
          <p:cNvPr id="66" name="Rectangle 65">
            <a:extLst>
              <a:ext uri="{FF2B5EF4-FFF2-40B4-BE49-F238E27FC236}">
                <a16:creationId xmlns:a16="http://schemas.microsoft.com/office/drawing/2014/main" xmlns="" id="{F632285B-35E8-4D34-995D-899915C5A3CA}"/>
              </a:ext>
            </a:extLst>
          </p:cNvPr>
          <p:cNvSpPr/>
          <p:nvPr/>
        </p:nvSpPr>
        <p:spPr>
          <a:xfrm rot="5400000" flipV="1">
            <a:off x="343075" y="3858368"/>
            <a:ext cx="5727363" cy="132512"/>
          </a:xfrm>
          <a:prstGeom prst="rect">
            <a:avLst/>
          </a:prstGeom>
          <a:solidFill>
            <a:srgbClr val="FFFF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r-FR"/>
          </a:p>
        </p:txBody>
      </p:sp>
      <p:sp>
        <p:nvSpPr>
          <p:cNvPr id="69" name="Rectangle 68">
            <a:extLst>
              <a:ext uri="{FF2B5EF4-FFF2-40B4-BE49-F238E27FC236}">
                <a16:creationId xmlns:a16="http://schemas.microsoft.com/office/drawing/2014/main" xmlns="" id="{8508A7FD-FC32-4234-A7FF-C211A748C29B}"/>
              </a:ext>
            </a:extLst>
          </p:cNvPr>
          <p:cNvSpPr/>
          <p:nvPr/>
        </p:nvSpPr>
        <p:spPr>
          <a:xfrm>
            <a:off x="9288132" y="1045851"/>
            <a:ext cx="2053541" cy="124124"/>
          </a:xfrm>
          <a:prstGeom prst="rect">
            <a:avLst/>
          </a:prstGeom>
          <a:solidFill>
            <a:schemeClr val="accent2">
              <a:lumMod val="7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r-FR" b="1">
              <a:solidFill>
                <a:schemeClr val="accent1">
                  <a:lumMod val="40000"/>
                  <a:lumOff val="60000"/>
                </a:schemeClr>
              </a:solidFill>
            </a:endParaRPr>
          </a:p>
        </p:txBody>
      </p:sp>
      <p:sp>
        <p:nvSpPr>
          <p:cNvPr id="67" name="Rectangle 66">
            <a:extLst>
              <a:ext uri="{FF2B5EF4-FFF2-40B4-BE49-F238E27FC236}">
                <a16:creationId xmlns:a16="http://schemas.microsoft.com/office/drawing/2014/main" xmlns="" id="{8508A7FD-FC32-4234-A7FF-C211A748C29B}"/>
              </a:ext>
            </a:extLst>
          </p:cNvPr>
          <p:cNvSpPr/>
          <p:nvPr/>
        </p:nvSpPr>
        <p:spPr>
          <a:xfrm>
            <a:off x="6240040" y="1049998"/>
            <a:ext cx="2946932" cy="106377"/>
          </a:xfrm>
          <a:prstGeom prst="rect">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r-FR" b="1">
              <a:solidFill>
                <a:schemeClr val="tx1"/>
              </a:solidFill>
            </a:endParaRPr>
          </a:p>
        </p:txBody>
      </p:sp>
      <p:sp>
        <p:nvSpPr>
          <p:cNvPr id="68" name="Rectangle 67">
            <a:extLst>
              <a:ext uri="{FF2B5EF4-FFF2-40B4-BE49-F238E27FC236}">
                <a16:creationId xmlns:a16="http://schemas.microsoft.com/office/drawing/2014/main" xmlns="" id="{F632285B-35E8-4D34-995D-899915C5A3CA}"/>
              </a:ext>
            </a:extLst>
          </p:cNvPr>
          <p:cNvSpPr/>
          <p:nvPr/>
        </p:nvSpPr>
        <p:spPr>
          <a:xfrm rot="5400000" flipV="1">
            <a:off x="3409062" y="3859038"/>
            <a:ext cx="5727364" cy="131171"/>
          </a:xfrm>
          <a:prstGeom prst="rect">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r-FR"/>
          </a:p>
        </p:txBody>
      </p:sp>
      <p:sp>
        <p:nvSpPr>
          <p:cNvPr id="70" name="Rectangle 69">
            <a:extLst>
              <a:ext uri="{FF2B5EF4-FFF2-40B4-BE49-F238E27FC236}">
                <a16:creationId xmlns:a16="http://schemas.microsoft.com/office/drawing/2014/main" xmlns="" id="{F632285B-35E8-4D34-995D-899915C5A3CA}"/>
              </a:ext>
            </a:extLst>
          </p:cNvPr>
          <p:cNvSpPr/>
          <p:nvPr/>
        </p:nvSpPr>
        <p:spPr>
          <a:xfrm rot="5400000" flipV="1">
            <a:off x="6456812" y="3862486"/>
            <a:ext cx="5727364" cy="124275"/>
          </a:xfrm>
          <a:prstGeom prst="rect">
            <a:avLst/>
          </a:prstGeom>
          <a:solidFill>
            <a:schemeClr val="accent2">
              <a:lumMod val="7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r-FR">
              <a:solidFill>
                <a:schemeClr val="accent1">
                  <a:lumMod val="40000"/>
                  <a:lumOff val="60000"/>
                </a:schemeClr>
              </a:solidFill>
            </a:endParaRPr>
          </a:p>
        </p:txBody>
      </p:sp>
      <p:sp>
        <p:nvSpPr>
          <p:cNvPr id="71" name="Rectangle 70">
            <a:extLst>
              <a:ext uri="{FF2B5EF4-FFF2-40B4-BE49-F238E27FC236}">
                <a16:creationId xmlns:a16="http://schemas.microsoft.com/office/drawing/2014/main" xmlns="" id="{20D05F16-0C5C-488A-B5FA-C1FBFA278ACD}"/>
              </a:ext>
            </a:extLst>
          </p:cNvPr>
          <p:cNvSpPr/>
          <p:nvPr/>
        </p:nvSpPr>
        <p:spPr>
          <a:xfrm>
            <a:off x="2552201" y="545193"/>
            <a:ext cx="2985175" cy="61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cap="small" err="1" smtClean="0">
                <a:solidFill>
                  <a:schemeClr val="tx1"/>
                </a:solidFill>
                <a:latin typeface="Arial" panose="020B0604020202020204" pitchFamily="34" charset="0"/>
                <a:cs typeface="Arial" panose="020B0604020202020204" pitchFamily="34" charset="0"/>
              </a:rPr>
              <a:t>Regional</a:t>
            </a:r>
            <a:r>
              <a:rPr lang="fr-FR" b="1" cap="small" smtClean="0">
                <a:solidFill>
                  <a:schemeClr val="tx1"/>
                </a:solidFill>
                <a:latin typeface="Arial" panose="020B0604020202020204" pitchFamily="34" charset="0"/>
                <a:cs typeface="Arial" panose="020B0604020202020204" pitchFamily="34" charset="0"/>
              </a:rPr>
              <a:t> </a:t>
            </a:r>
            <a:r>
              <a:rPr lang="fr-FR" b="1" cap="small" err="1" smtClean="0">
                <a:solidFill>
                  <a:schemeClr val="tx1"/>
                </a:solidFill>
                <a:latin typeface="Arial" panose="020B0604020202020204" pitchFamily="34" charset="0"/>
                <a:cs typeface="Arial" panose="020B0604020202020204" pitchFamily="34" charset="0"/>
              </a:rPr>
              <a:t>level</a:t>
            </a:r>
            <a:endParaRPr lang="fr-FR" b="1" cap="small">
              <a:solidFill>
                <a:schemeClr val="tx1"/>
              </a:solidFill>
              <a:latin typeface="Arial" panose="020B0604020202020204" pitchFamily="34" charset="0"/>
              <a:cs typeface="Arial" panose="020B0604020202020204" pitchFamily="34" charset="0"/>
            </a:endParaRPr>
          </a:p>
        </p:txBody>
      </p:sp>
      <p:sp>
        <p:nvSpPr>
          <p:cNvPr id="72" name="Rectangle 71">
            <a:extLst>
              <a:ext uri="{FF2B5EF4-FFF2-40B4-BE49-F238E27FC236}">
                <a16:creationId xmlns:a16="http://schemas.microsoft.com/office/drawing/2014/main" xmlns="" id="{20D05F16-0C5C-488A-B5FA-C1FBFA278ACD}"/>
              </a:ext>
            </a:extLst>
          </p:cNvPr>
          <p:cNvSpPr/>
          <p:nvPr/>
        </p:nvSpPr>
        <p:spPr>
          <a:xfrm>
            <a:off x="5873668" y="577150"/>
            <a:ext cx="2998593" cy="61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cap="small" err="1" smtClean="0">
                <a:solidFill>
                  <a:srgbClr val="FF0000"/>
                </a:solidFill>
                <a:latin typeface="Arial" panose="020B0604020202020204" pitchFamily="34" charset="0"/>
                <a:cs typeface="Arial" panose="020B0604020202020204" pitchFamily="34" charset="0"/>
              </a:rPr>
              <a:t>Subregional</a:t>
            </a:r>
            <a:r>
              <a:rPr lang="fr-FR" b="1" cap="small" smtClean="0">
                <a:solidFill>
                  <a:srgbClr val="FF0000"/>
                </a:solidFill>
                <a:latin typeface="Arial" panose="020B0604020202020204" pitchFamily="34" charset="0"/>
                <a:cs typeface="Arial" panose="020B0604020202020204" pitchFamily="34" charset="0"/>
              </a:rPr>
              <a:t> </a:t>
            </a:r>
            <a:r>
              <a:rPr lang="fr-FR" b="1" cap="small" err="1" smtClean="0">
                <a:solidFill>
                  <a:srgbClr val="FF0000"/>
                </a:solidFill>
                <a:latin typeface="Arial" panose="020B0604020202020204" pitchFamily="34" charset="0"/>
                <a:cs typeface="Arial" panose="020B0604020202020204" pitchFamily="34" charset="0"/>
              </a:rPr>
              <a:t>level</a:t>
            </a:r>
            <a:endParaRPr lang="fr-FR" b="1" cap="small">
              <a:solidFill>
                <a:srgbClr val="FF0000"/>
              </a:solidFill>
              <a:latin typeface="Arial" panose="020B0604020202020204" pitchFamily="34" charset="0"/>
              <a:cs typeface="Arial" panose="020B0604020202020204" pitchFamily="34" charset="0"/>
            </a:endParaRPr>
          </a:p>
        </p:txBody>
      </p:sp>
      <p:sp>
        <p:nvSpPr>
          <p:cNvPr id="73" name="Rectangle 72">
            <a:extLst>
              <a:ext uri="{FF2B5EF4-FFF2-40B4-BE49-F238E27FC236}">
                <a16:creationId xmlns:a16="http://schemas.microsoft.com/office/drawing/2014/main" xmlns="" id="{20D05F16-0C5C-488A-B5FA-C1FBFA278ACD}"/>
              </a:ext>
            </a:extLst>
          </p:cNvPr>
          <p:cNvSpPr/>
          <p:nvPr/>
        </p:nvSpPr>
        <p:spPr>
          <a:xfrm>
            <a:off x="9046601" y="589246"/>
            <a:ext cx="2261676" cy="61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cap="small" smtClean="0">
                <a:solidFill>
                  <a:schemeClr val="accent2">
                    <a:lumMod val="75000"/>
                  </a:schemeClr>
                </a:solidFill>
                <a:latin typeface="Arial" panose="020B0604020202020204" pitchFamily="34" charset="0"/>
                <a:cs typeface="Arial" panose="020B0604020202020204" pitchFamily="34" charset="0"/>
              </a:rPr>
              <a:t>National </a:t>
            </a:r>
            <a:r>
              <a:rPr lang="fr-FR" b="1" cap="small" err="1" smtClean="0">
                <a:solidFill>
                  <a:schemeClr val="accent2">
                    <a:lumMod val="75000"/>
                  </a:schemeClr>
                </a:solidFill>
                <a:latin typeface="Arial" panose="020B0604020202020204" pitchFamily="34" charset="0"/>
                <a:cs typeface="Arial" panose="020B0604020202020204" pitchFamily="34" charset="0"/>
              </a:rPr>
              <a:t>level</a:t>
            </a:r>
            <a:endParaRPr lang="fr-FR" b="1" cap="small">
              <a:solidFill>
                <a:schemeClr val="accent2">
                  <a:lumMod val="75000"/>
                </a:schemeClr>
              </a:solidFill>
              <a:latin typeface="Arial" panose="020B0604020202020204" pitchFamily="34" charset="0"/>
              <a:cs typeface="Arial" panose="020B0604020202020204" pitchFamily="34" charset="0"/>
            </a:endParaRPr>
          </a:p>
        </p:txBody>
      </p:sp>
      <p:sp>
        <p:nvSpPr>
          <p:cNvPr id="31" name="TextBox 48"/>
          <p:cNvSpPr txBox="1"/>
          <p:nvPr/>
        </p:nvSpPr>
        <p:spPr>
          <a:xfrm>
            <a:off x="294493" y="1502636"/>
            <a:ext cx="2822032" cy="3970318"/>
          </a:xfrm>
          <a:prstGeom prst="rect">
            <a:avLst/>
          </a:prstGeom>
          <a:noFill/>
        </p:spPr>
        <p:txBody>
          <a:bodyPr wrap="square" rtlCol="0">
            <a:spAutoFit/>
          </a:bodyPr>
          <a:lstStyle/>
          <a:p>
            <a:pPr algn="ctr"/>
            <a:r>
              <a:rPr lang="en-GB" b="1" dirty="0" smtClean="0"/>
              <a:t>Political forums</a:t>
            </a:r>
          </a:p>
          <a:p>
            <a:pPr algn="ctr"/>
            <a:endParaRPr lang="en-GB" b="1" dirty="0" smtClean="0"/>
          </a:p>
          <a:p>
            <a:pPr algn="ctr"/>
            <a:r>
              <a:rPr lang="en-GB" b="1" dirty="0" smtClean="0"/>
              <a:t>United Nations</a:t>
            </a:r>
            <a:endParaRPr lang="en-GB" b="1" dirty="0"/>
          </a:p>
          <a:p>
            <a:pPr marL="285750" lvl="0" indent="-285750">
              <a:buFont typeface="Arial" charset="0"/>
              <a:buChar char="•"/>
            </a:pPr>
            <a:r>
              <a:rPr lang="fr-CH" dirty="0" smtClean="0"/>
              <a:t>Universal </a:t>
            </a:r>
            <a:r>
              <a:rPr lang="fr-CH" dirty="0" err="1" smtClean="0"/>
              <a:t>declaration</a:t>
            </a:r>
            <a:r>
              <a:rPr lang="fr-CH" dirty="0" smtClean="0"/>
              <a:t> of </a:t>
            </a:r>
            <a:r>
              <a:rPr lang="fr-CH" dirty="0" err="1"/>
              <a:t>h</a:t>
            </a:r>
            <a:r>
              <a:rPr lang="fr-CH" dirty="0" err="1" smtClean="0"/>
              <a:t>uman</a:t>
            </a:r>
            <a:r>
              <a:rPr lang="fr-CH" dirty="0" smtClean="0"/>
              <a:t> </a:t>
            </a:r>
            <a:r>
              <a:rPr lang="fr-CH" dirty="0" err="1" smtClean="0"/>
              <a:t>rights</a:t>
            </a:r>
            <a:endParaRPr lang="fr-CH" dirty="0" smtClean="0"/>
          </a:p>
          <a:p>
            <a:pPr marL="285750" indent="-285750">
              <a:buFont typeface="Arial" charset="0"/>
              <a:buChar char="•"/>
            </a:pPr>
            <a:r>
              <a:rPr lang="fr-CH" dirty="0"/>
              <a:t> </a:t>
            </a:r>
            <a:r>
              <a:rPr lang="en-GB" dirty="0"/>
              <a:t>International Covenant on Civil and Political Rights</a:t>
            </a:r>
            <a:endParaRPr lang="de-DE" dirty="0"/>
          </a:p>
          <a:p>
            <a:pPr marL="285750" indent="-285750">
              <a:buFont typeface="Arial" charset="0"/>
              <a:buChar char="•"/>
            </a:pPr>
            <a:r>
              <a:rPr lang="en-GB" dirty="0" smtClean="0"/>
              <a:t>International </a:t>
            </a:r>
            <a:r>
              <a:rPr lang="en-GB" dirty="0"/>
              <a:t>Covenant on Economic, Social and Cultural Rights</a:t>
            </a:r>
            <a:endParaRPr lang="de-DE" dirty="0"/>
          </a:p>
          <a:p>
            <a:pPr marL="285750" lvl="0" indent="-285750">
              <a:buFont typeface="Arial" charset="0"/>
              <a:buChar char="•"/>
            </a:pPr>
            <a:r>
              <a:rPr lang="mr-IN" dirty="0" smtClean="0"/>
              <a:t>…</a:t>
            </a:r>
            <a:endParaRPr lang="en-GB" dirty="0"/>
          </a:p>
          <a:p>
            <a:pPr algn="ctr"/>
            <a:endParaRPr lang="en-GB" b="1" dirty="0"/>
          </a:p>
          <a:p>
            <a:pPr marL="285750" indent="-285750" algn="ctr">
              <a:buFont typeface="Arial" panose="020B0604020202020204" pitchFamily="34" charset="0"/>
              <a:buChar char="•"/>
            </a:pPr>
            <a:endParaRPr lang="en-IE" dirty="0"/>
          </a:p>
        </p:txBody>
      </p:sp>
      <p:sp>
        <p:nvSpPr>
          <p:cNvPr id="44" name="TextBox 50"/>
          <p:cNvSpPr txBox="1"/>
          <p:nvPr/>
        </p:nvSpPr>
        <p:spPr>
          <a:xfrm>
            <a:off x="9419303" y="2388956"/>
            <a:ext cx="2743201" cy="646331"/>
          </a:xfrm>
          <a:prstGeom prst="rect">
            <a:avLst/>
          </a:prstGeom>
          <a:noFill/>
        </p:spPr>
        <p:txBody>
          <a:bodyPr wrap="square" rtlCol="0">
            <a:spAutoFit/>
          </a:bodyPr>
          <a:lstStyle/>
          <a:p>
            <a:pPr algn="ctr"/>
            <a:r>
              <a:rPr lang="de-CH" b="1" cap="all" smtClean="0"/>
              <a:t>Individual States</a:t>
            </a:r>
            <a:endParaRPr lang="en-GB" b="1"/>
          </a:p>
          <a:p>
            <a:pPr algn="ctr"/>
            <a:r>
              <a:rPr lang="de-CH" smtClean="0"/>
              <a:t>Constitutional </a:t>
            </a:r>
            <a:r>
              <a:rPr lang="de-CH" err="1" smtClean="0"/>
              <a:t>guarantees</a:t>
            </a:r>
            <a:endParaRPr lang="en-GB"/>
          </a:p>
        </p:txBody>
      </p:sp>
      <p:sp>
        <p:nvSpPr>
          <p:cNvPr id="59" name="TextBox 36">
            <a:extLst>
              <a:ext uri="{FF2B5EF4-FFF2-40B4-BE49-F238E27FC236}">
                <a16:creationId xmlns:a16="http://schemas.microsoft.com/office/drawing/2014/main" xmlns="" id="{12F9D37B-DE70-4087-8A7F-BBA0BAF5B6CF}"/>
              </a:ext>
            </a:extLst>
          </p:cNvPr>
          <p:cNvSpPr txBox="1"/>
          <p:nvPr/>
        </p:nvSpPr>
        <p:spPr>
          <a:xfrm rot="16200000">
            <a:off x="10900674" y="1120875"/>
            <a:ext cx="1992086" cy="741496"/>
          </a:xfrm>
          <a:prstGeom prst="rect">
            <a:avLst/>
          </a:prstGeom>
          <a:noFill/>
        </p:spPr>
        <p:txBody>
          <a:bodyPr wrap="square" rtlCol="0">
            <a:spAutoFit/>
          </a:bodyPr>
          <a:lstStyle/>
          <a:p>
            <a:pPr algn="ctr"/>
            <a:r>
              <a:rPr lang="en-US" sz="3200" b="1">
                <a:solidFill>
                  <a:srgbClr val="F0EEF0"/>
                </a:solidFill>
                <a:latin typeface="Tw Cen MT" panose="020B0602020104020603" pitchFamily="34" charset="0"/>
              </a:rPr>
              <a:t>Chapter 2</a:t>
            </a:r>
          </a:p>
        </p:txBody>
      </p:sp>
      <p:sp>
        <p:nvSpPr>
          <p:cNvPr id="42" name="Foliennummernplatzhalter 1"/>
          <p:cNvSpPr>
            <a:spLocks noGrp="1"/>
          </p:cNvSpPr>
          <p:nvPr>
            <p:ph type="sldNum" sz="quarter" idx="12"/>
          </p:nvPr>
        </p:nvSpPr>
        <p:spPr>
          <a:xfrm>
            <a:off x="9448800" y="6483604"/>
            <a:ext cx="2743200" cy="365125"/>
          </a:xfrm>
        </p:spPr>
        <p:txBody>
          <a:bodyPr/>
          <a:lstStyle/>
          <a:p>
            <a:r>
              <a:rPr lang="fr-FR" sz="1400" b="1"/>
              <a:t>-</a:t>
            </a:r>
            <a:fld id="{B1768495-8780-44C4-9495-7001DDF8C082}" type="slidenum">
              <a:rPr lang="fr-FR" sz="1400" b="1" smtClean="0"/>
              <a:t>18</a:t>
            </a:fld>
            <a:r>
              <a:rPr lang="fr-FR" sz="1400" b="1"/>
              <a:t>-</a:t>
            </a:r>
          </a:p>
        </p:txBody>
      </p:sp>
      <p:sp>
        <p:nvSpPr>
          <p:cNvPr id="34" name="TextBox 1"/>
          <p:cNvSpPr txBox="1"/>
          <p:nvPr/>
        </p:nvSpPr>
        <p:spPr>
          <a:xfrm>
            <a:off x="3334787" y="4487747"/>
            <a:ext cx="2774925" cy="923330"/>
          </a:xfrm>
          <a:prstGeom prst="rect">
            <a:avLst/>
          </a:prstGeom>
          <a:noFill/>
        </p:spPr>
        <p:txBody>
          <a:bodyPr wrap="square" rtlCol="0">
            <a:spAutoFit/>
          </a:bodyPr>
          <a:lstStyle/>
          <a:p>
            <a:pPr algn="ctr"/>
            <a:r>
              <a:rPr lang="de-DE" b="1"/>
              <a:t>Asian Human </a:t>
            </a:r>
            <a:r>
              <a:rPr lang="de-DE" b="1" err="1"/>
              <a:t>Rights</a:t>
            </a:r>
            <a:r>
              <a:rPr lang="de-DE" b="1"/>
              <a:t> </a:t>
            </a:r>
            <a:r>
              <a:rPr lang="de-DE" b="1" err="1" smtClean="0"/>
              <a:t>Commission</a:t>
            </a:r>
            <a:endParaRPr lang="de-DE" b="1" smtClean="0"/>
          </a:p>
          <a:p>
            <a:pPr algn="ctr"/>
            <a:r>
              <a:rPr lang="de-DE"/>
              <a:t> Asian Human </a:t>
            </a:r>
            <a:r>
              <a:rPr lang="de-DE" err="1"/>
              <a:t>rights</a:t>
            </a:r>
            <a:r>
              <a:rPr lang="de-DE"/>
              <a:t> </a:t>
            </a:r>
            <a:r>
              <a:rPr lang="de-DE" err="1"/>
              <a:t>charter</a:t>
            </a:r>
            <a:endParaRPr lang="en-IE"/>
          </a:p>
        </p:txBody>
      </p:sp>
      <p:sp>
        <p:nvSpPr>
          <p:cNvPr id="41" name="TextBox 1"/>
          <p:cNvSpPr txBox="1"/>
          <p:nvPr/>
        </p:nvSpPr>
        <p:spPr>
          <a:xfrm>
            <a:off x="3356239" y="5468588"/>
            <a:ext cx="2774925" cy="1200329"/>
          </a:xfrm>
          <a:prstGeom prst="rect">
            <a:avLst/>
          </a:prstGeom>
          <a:noFill/>
        </p:spPr>
        <p:txBody>
          <a:bodyPr wrap="square" rtlCol="0">
            <a:spAutoFit/>
          </a:bodyPr>
          <a:lstStyle/>
          <a:p>
            <a:pPr algn="ctr"/>
            <a:r>
              <a:rPr lang="de-DE" b="1"/>
              <a:t>Organisation </a:t>
            </a:r>
            <a:r>
              <a:rPr lang="de-DE" b="1" err="1"/>
              <a:t>of</a:t>
            </a:r>
            <a:r>
              <a:rPr lang="de-DE" b="1"/>
              <a:t> </a:t>
            </a:r>
            <a:r>
              <a:rPr lang="de-DE" b="1" err="1"/>
              <a:t>Islamic</a:t>
            </a:r>
            <a:r>
              <a:rPr lang="de-DE" b="1"/>
              <a:t> </a:t>
            </a:r>
            <a:r>
              <a:rPr lang="de-DE" b="1" err="1" smtClean="0"/>
              <a:t>Cooperation</a:t>
            </a:r>
            <a:endParaRPr lang="de-DE" b="1" smtClean="0"/>
          </a:p>
          <a:p>
            <a:pPr algn="ctr"/>
            <a:r>
              <a:rPr lang="de-DE"/>
              <a:t> </a:t>
            </a:r>
            <a:r>
              <a:rPr lang="de-DE" err="1"/>
              <a:t>Cairo</a:t>
            </a:r>
            <a:r>
              <a:rPr lang="de-DE"/>
              <a:t> </a:t>
            </a:r>
            <a:r>
              <a:rPr lang="de-DE" err="1"/>
              <a:t>Declaration</a:t>
            </a:r>
            <a:r>
              <a:rPr lang="de-DE"/>
              <a:t> on Human </a:t>
            </a:r>
            <a:r>
              <a:rPr lang="de-DE" err="1"/>
              <a:t>Rights</a:t>
            </a:r>
            <a:r>
              <a:rPr lang="de-DE"/>
              <a:t> in Islam</a:t>
            </a:r>
            <a:endParaRPr lang="en-IE"/>
          </a:p>
        </p:txBody>
      </p:sp>
      <p:sp>
        <p:nvSpPr>
          <p:cNvPr id="43" name="TextBox 1"/>
          <p:cNvSpPr txBox="1"/>
          <p:nvPr/>
        </p:nvSpPr>
        <p:spPr>
          <a:xfrm>
            <a:off x="3247624" y="2207169"/>
            <a:ext cx="2992067" cy="1200329"/>
          </a:xfrm>
          <a:prstGeom prst="rect">
            <a:avLst/>
          </a:prstGeom>
          <a:noFill/>
        </p:spPr>
        <p:txBody>
          <a:bodyPr wrap="square" rtlCol="0">
            <a:spAutoFit/>
          </a:bodyPr>
          <a:lstStyle/>
          <a:p>
            <a:pPr algn="ctr"/>
            <a:r>
              <a:rPr lang="de-DE" b="1" err="1"/>
              <a:t>Organization</a:t>
            </a:r>
            <a:r>
              <a:rPr lang="de-DE" b="1"/>
              <a:t> </a:t>
            </a:r>
            <a:r>
              <a:rPr lang="de-DE" b="1" err="1"/>
              <a:t>of</a:t>
            </a:r>
            <a:r>
              <a:rPr lang="de-DE" b="1"/>
              <a:t> American </a:t>
            </a:r>
            <a:r>
              <a:rPr lang="de-DE" b="1" smtClean="0"/>
              <a:t>States</a:t>
            </a:r>
          </a:p>
          <a:p>
            <a:pPr algn="ctr"/>
            <a:r>
              <a:rPr lang="de-DE" smtClean="0"/>
              <a:t>American </a:t>
            </a:r>
            <a:r>
              <a:rPr lang="de-DE" err="1"/>
              <a:t>Convention</a:t>
            </a:r>
            <a:r>
              <a:rPr lang="de-DE"/>
              <a:t> on Human </a:t>
            </a:r>
            <a:r>
              <a:rPr lang="de-DE" err="1" smtClean="0"/>
              <a:t>Rights</a:t>
            </a:r>
            <a:endParaRPr lang="fr-CH"/>
          </a:p>
        </p:txBody>
      </p:sp>
      <p:sp>
        <p:nvSpPr>
          <p:cNvPr id="48" name="TextBox 1"/>
          <p:cNvSpPr txBox="1"/>
          <p:nvPr/>
        </p:nvSpPr>
        <p:spPr>
          <a:xfrm>
            <a:off x="3198635" y="3506907"/>
            <a:ext cx="2961328" cy="923330"/>
          </a:xfrm>
          <a:prstGeom prst="rect">
            <a:avLst/>
          </a:prstGeom>
          <a:noFill/>
        </p:spPr>
        <p:txBody>
          <a:bodyPr wrap="square" rtlCol="0">
            <a:spAutoFit/>
          </a:bodyPr>
          <a:lstStyle/>
          <a:p>
            <a:pPr algn="ctr"/>
            <a:r>
              <a:rPr lang="de-DE" b="1" smtClean="0"/>
              <a:t>African </a:t>
            </a:r>
            <a:r>
              <a:rPr lang="de-DE" b="1"/>
              <a:t>Union</a:t>
            </a:r>
            <a:r>
              <a:rPr lang="de-DE"/>
              <a:t> </a:t>
            </a:r>
            <a:endParaRPr lang="de-DE" smtClean="0"/>
          </a:p>
          <a:p>
            <a:pPr algn="ctr"/>
            <a:r>
              <a:rPr lang="de-DE" smtClean="0"/>
              <a:t>African </a:t>
            </a:r>
            <a:r>
              <a:rPr lang="de-DE"/>
              <a:t>(Banjul) Charter on Human </a:t>
            </a:r>
            <a:r>
              <a:rPr lang="de-DE" err="1"/>
              <a:t>and</a:t>
            </a:r>
            <a:r>
              <a:rPr lang="de-DE"/>
              <a:t> </a:t>
            </a:r>
            <a:r>
              <a:rPr lang="de-DE" err="1"/>
              <a:t>Peoples</a:t>
            </a:r>
            <a:r>
              <a:rPr lang="de-DE"/>
              <a:t>' </a:t>
            </a:r>
            <a:r>
              <a:rPr lang="de-DE" err="1"/>
              <a:t>Rights</a:t>
            </a:r>
            <a:endParaRPr lang="en-IE"/>
          </a:p>
        </p:txBody>
      </p:sp>
      <p:sp>
        <p:nvSpPr>
          <p:cNvPr id="30" name="Freeform: Shape 46">
            <a:extLst>
              <a:ext uri="{FF2B5EF4-FFF2-40B4-BE49-F238E27FC236}">
                <a16:creationId xmlns="" xmlns:a16="http://schemas.microsoft.com/office/drawing/2014/main" id="{30105858-8A3E-4676-96A7-18C1A74E36F4}"/>
              </a:ext>
            </a:extLst>
          </p:cNvPr>
          <p:cNvSpPr/>
          <p:nvPr/>
        </p:nvSpPr>
        <p:spPr>
          <a:xfrm>
            <a:off x="11173363" y="219177"/>
            <a:ext cx="1015756"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47">
            <a:extLst>
              <a:ext uri="{FF2B5EF4-FFF2-40B4-BE49-F238E27FC236}">
                <a16:creationId xmlns="" xmlns:a16="http://schemas.microsoft.com/office/drawing/2014/main" id="{8A634BD7-1512-45B6-AFE4-1EEA636625CB}"/>
              </a:ext>
            </a:extLst>
          </p:cNvPr>
          <p:cNvSpPr txBox="1"/>
          <p:nvPr/>
        </p:nvSpPr>
        <p:spPr>
          <a:xfrm rot="16200000">
            <a:off x="10743643" y="1172919"/>
            <a:ext cx="2229576" cy="584775"/>
          </a:xfrm>
          <a:prstGeom prst="rect">
            <a:avLst/>
          </a:prstGeom>
          <a:noFill/>
        </p:spPr>
        <p:txBody>
          <a:bodyPr wrap="square" rtlCol="0">
            <a:spAutoFit/>
          </a:bodyPr>
          <a:lstStyle/>
          <a:p>
            <a:pPr algn="ctr"/>
            <a:r>
              <a:rPr lang="en-US" sz="3200" b="1">
                <a:solidFill>
                  <a:srgbClr val="F0EEF0"/>
                </a:solidFill>
                <a:latin typeface="Tw Cen MT" panose="020B0602020104020603" pitchFamily="34" charset="0"/>
              </a:rPr>
              <a:t>1</a:t>
            </a:r>
            <a:endParaRPr lang="en-US" sz="2800" b="1">
              <a:solidFill>
                <a:srgbClr val="F0EEF0"/>
              </a:solidFill>
              <a:latin typeface="Tw Cen MT" panose="020B0602020104020603" pitchFamily="34" charset="0"/>
            </a:endParaRPr>
          </a:p>
        </p:txBody>
      </p:sp>
      <p:sp>
        <p:nvSpPr>
          <p:cNvPr id="28" name="TextBox 50"/>
          <p:cNvSpPr txBox="1"/>
          <p:nvPr/>
        </p:nvSpPr>
        <p:spPr>
          <a:xfrm>
            <a:off x="9457905" y="3239010"/>
            <a:ext cx="2743201" cy="923330"/>
          </a:xfrm>
          <a:prstGeom prst="rect">
            <a:avLst/>
          </a:prstGeom>
          <a:noFill/>
        </p:spPr>
        <p:txBody>
          <a:bodyPr wrap="square" rtlCol="0">
            <a:spAutoFit/>
          </a:bodyPr>
          <a:lstStyle/>
          <a:p>
            <a:pPr algn="ctr"/>
            <a:r>
              <a:rPr lang="de-CH" b="1" err="1" smtClean="0"/>
              <a:t>Within</a:t>
            </a:r>
            <a:r>
              <a:rPr lang="de-CH" b="1" smtClean="0"/>
              <a:t> a </a:t>
            </a:r>
            <a:r>
              <a:rPr lang="de-CH" b="1" err="1" smtClean="0"/>
              <a:t>federal</a:t>
            </a:r>
            <a:r>
              <a:rPr lang="de-CH" b="1" smtClean="0"/>
              <a:t> </a:t>
            </a:r>
            <a:r>
              <a:rPr lang="de-CH" b="1" err="1" smtClean="0"/>
              <a:t>state</a:t>
            </a:r>
            <a:r>
              <a:rPr lang="de-CH" b="1" smtClean="0"/>
              <a:t>, MS </a:t>
            </a:r>
            <a:r>
              <a:rPr lang="de-CH" b="1" err="1" smtClean="0"/>
              <a:t>constitutions</a:t>
            </a:r>
            <a:r>
              <a:rPr lang="de-CH" b="1" smtClean="0"/>
              <a:t> </a:t>
            </a:r>
            <a:r>
              <a:rPr lang="de-CH" b="1" err="1" smtClean="0"/>
              <a:t>with</a:t>
            </a:r>
            <a:r>
              <a:rPr lang="de-CH" b="1" smtClean="0"/>
              <a:t> environmental </a:t>
            </a:r>
            <a:r>
              <a:rPr lang="de-CH" b="1" err="1" smtClean="0"/>
              <a:t>rights</a:t>
            </a:r>
            <a:endParaRPr lang="en-GB"/>
          </a:p>
        </p:txBody>
      </p:sp>
    </p:spTree>
    <p:extLst>
      <p:ext uri="{BB962C8B-B14F-4D97-AF65-F5344CB8AC3E}">
        <p14:creationId xmlns:p14="http://schemas.microsoft.com/office/powerpoint/2010/main" val="564258104"/>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45">
            <a:extLst>
              <a:ext uri="{FF2B5EF4-FFF2-40B4-BE49-F238E27FC236}">
                <a16:creationId xmlns="" xmlns:a16="http://schemas.microsoft.com/office/drawing/2014/main" id="{FF862AB6-114D-4C6A-B849-5A11B3650265}"/>
              </a:ext>
            </a:extLst>
          </p:cNvPr>
          <p:cNvSpPr/>
          <p:nvPr/>
        </p:nvSpPr>
        <p:spPr>
          <a:xfrm>
            <a:off x="1" y="0"/>
            <a:ext cx="12192000" cy="6916143"/>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mtClean="0"/>
          </a:p>
          <a:p>
            <a:pPr algn="ctr"/>
            <a:endParaRPr lang="en-US"/>
          </a:p>
        </p:txBody>
      </p:sp>
      <p:sp>
        <p:nvSpPr>
          <p:cNvPr id="66" name="Foliennummernplatzhalter 1"/>
          <p:cNvSpPr txBox="1">
            <a:spLocks/>
          </p:cNvSpPr>
          <p:nvPr/>
        </p:nvSpPr>
        <p:spPr>
          <a:xfrm>
            <a:off x="9448800" y="6483604"/>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400" b="1"/>
              <a:t>-</a:t>
            </a:r>
            <a:fld id="{B1768495-8780-44C4-9495-7001DDF8C082}" type="slidenum">
              <a:rPr lang="fr-FR" sz="1400" b="1" smtClean="0"/>
              <a:pPr/>
              <a:t>19</a:t>
            </a:fld>
            <a:r>
              <a:rPr lang="fr-FR" sz="1400" b="1"/>
              <a:t>-</a:t>
            </a:r>
          </a:p>
        </p:txBody>
      </p:sp>
      <p:sp>
        <p:nvSpPr>
          <p:cNvPr id="78" name="Freeform: Shape 46">
            <a:extLst>
              <a:ext uri="{FF2B5EF4-FFF2-40B4-BE49-F238E27FC236}">
                <a16:creationId xmlns="" xmlns:a16="http://schemas.microsoft.com/office/drawing/2014/main" id="{30105858-8A3E-4676-96A7-18C1A74E36F4}"/>
              </a:ext>
            </a:extLst>
          </p:cNvPr>
          <p:cNvSpPr/>
          <p:nvPr/>
        </p:nvSpPr>
        <p:spPr>
          <a:xfrm>
            <a:off x="11173363" y="219177"/>
            <a:ext cx="1015756"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TextBox 47">
            <a:extLst>
              <a:ext uri="{FF2B5EF4-FFF2-40B4-BE49-F238E27FC236}">
                <a16:creationId xmlns="" xmlns:a16="http://schemas.microsoft.com/office/drawing/2014/main" id="{8A634BD7-1512-45B6-AFE4-1EEA636625CB}"/>
              </a:ext>
            </a:extLst>
          </p:cNvPr>
          <p:cNvSpPr txBox="1"/>
          <p:nvPr/>
        </p:nvSpPr>
        <p:spPr>
          <a:xfrm rot="16200000">
            <a:off x="10743643" y="1172919"/>
            <a:ext cx="2229576" cy="584775"/>
          </a:xfrm>
          <a:prstGeom prst="rect">
            <a:avLst/>
          </a:prstGeom>
          <a:noFill/>
        </p:spPr>
        <p:txBody>
          <a:bodyPr wrap="square" rtlCol="0">
            <a:spAutoFit/>
          </a:bodyPr>
          <a:lstStyle/>
          <a:p>
            <a:pPr algn="ctr"/>
            <a:r>
              <a:rPr lang="en-US" sz="3200" b="1" smtClean="0">
                <a:solidFill>
                  <a:srgbClr val="F0EEF0"/>
                </a:solidFill>
                <a:latin typeface="Tw Cen MT" panose="020B0602020104020603" pitchFamily="34" charset="0"/>
              </a:rPr>
              <a:t>1</a:t>
            </a:r>
            <a:endParaRPr lang="en-US" sz="2800" b="1">
              <a:solidFill>
                <a:srgbClr val="F0EEF0"/>
              </a:solidFill>
              <a:latin typeface="Tw Cen MT" panose="020B0602020104020603" pitchFamily="34" charset="0"/>
            </a:endParaRPr>
          </a:p>
        </p:txBody>
      </p:sp>
      <p:graphicFrame>
        <p:nvGraphicFramePr>
          <p:cNvPr id="14" name="Diagramm 13"/>
          <p:cNvGraphicFramePr/>
          <p:nvPr>
            <p:extLst>
              <p:ext uri="{D42A27DB-BD31-4B8C-83A1-F6EECF244321}">
                <p14:modId xmlns:p14="http://schemas.microsoft.com/office/powerpoint/2010/main" val="842029101"/>
              </p:ext>
            </p:extLst>
          </p:nvPr>
        </p:nvGraphicFramePr>
        <p:xfrm>
          <a:off x="502920" y="248612"/>
          <a:ext cx="1052703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TextBox 69">
            <a:extLst>
              <a:ext uri="{FF2B5EF4-FFF2-40B4-BE49-F238E27FC236}">
                <a16:creationId xmlns="" xmlns:a16="http://schemas.microsoft.com/office/drawing/2014/main" id="{AC17817C-AF36-4468-94FC-44DCFF825290}"/>
              </a:ext>
            </a:extLst>
          </p:cNvPr>
          <p:cNvSpPr txBox="1"/>
          <p:nvPr/>
        </p:nvSpPr>
        <p:spPr>
          <a:xfrm>
            <a:off x="3242822" y="5327558"/>
            <a:ext cx="8248868" cy="1138773"/>
          </a:xfrm>
          <a:prstGeom prst="rect">
            <a:avLst/>
          </a:prstGeom>
          <a:noFill/>
        </p:spPr>
        <p:txBody>
          <a:bodyPr wrap="square" rtlCol="0">
            <a:spAutoFit/>
          </a:bodyPr>
          <a:lstStyle/>
          <a:p>
            <a:pPr algn="ctr"/>
            <a:endParaRPr lang="en-US" sz="4400" b="1">
              <a:latin typeface="Tw Cen MT" panose="020B0602020104020603" pitchFamily="34" charset="0"/>
            </a:endParaRPr>
          </a:p>
          <a:p>
            <a:pPr algn="ctr"/>
            <a:r>
              <a:rPr lang="en-US" sz="2400"/>
              <a:t>C</a:t>
            </a:r>
            <a:r>
              <a:rPr lang="en-US" sz="2400" smtClean="0"/>
              <a:t>onnection </a:t>
            </a:r>
            <a:r>
              <a:rPr lang="en-US" sz="2400"/>
              <a:t>between human rights and environmental protection</a:t>
            </a:r>
            <a:endParaRPr lang="en-US" sz="2400" b="1">
              <a:latin typeface="Tw Cen MT" panose="020B0602020104020603" pitchFamily="34" charset="0"/>
            </a:endParaRPr>
          </a:p>
        </p:txBody>
      </p:sp>
      <p:cxnSp>
        <p:nvCxnSpPr>
          <p:cNvPr id="13" name="Straight Connector 4"/>
          <p:cNvCxnSpPr/>
          <p:nvPr/>
        </p:nvCxnSpPr>
        <p:spPr>
          <a:xfrm>
            <a:off x="3242822" y="6430663"/>
            <a:ext cx="48694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214"/>
          <p:cNvCxnSpPr/>
          <p:nvPr/>
        </p:nvCxnSpPr>
        <p:spPr>
          <a:xfrm>
            <a:off x="8112289" y="6430663"/>
            <a:ext cx="326184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Rectangle 45">
            <a:extLst>
              <a:ext uri="{FF2B5EF4-FFF2-40B4-BE49-F238E27FC236}">
                <a16:creationId xmlns="" xmlns:a16="http://schemas.microsoft.com/office/drawing/2014/main" id="{FF862AB6-114D-4C6A-B849-5A11B3650265}"/>
              </a:ext>
            </a:extLst>
          </p:cNvPr>
          <p:cNvSpPr/>
          <p:nvPr/>
        </p:nvSpPr>
        <p:spPr>
          <a:xfrm>
            <a:off x="5790781" y="248612"/>
            <a:ext cx="5258319" cy="5418667"/>
          </a:xfrm>
          <a:prstGeom prst="rect">
            <a:avLst/>
          </a:prstGeom>
          <a:solidFill>
            <a:srgbClr val="F0EE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mtClean="0"/>
          </a:p>
          <a:p>
            <a:pPr algn="ctr"/>
            <a:endParaRPr lang="en-US"/>
          </a:p>
        </p:txBody>
      </p:sp>
      <p:sp>
        <p:nvSpPr>
          <p:cNvPr id="11" name="Textfeld 10"/>
          <p:cNvSpPr txBox="1"/>
          <p:nvPr/>
        </p:nvSpPr>
        <p:spPr>
          <a:xfrm>
            <a:off x="5854045" y="1910922"/>
            <a:ext cx="4703976" cy="1477328"/>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285750" indent="-285750" algn="just">
              <a:buFont typeface="Wingdings" charset="2"/>
              <a:buChar char="v"/>
            </a:pPr>
            <a:r>
              <a:rPr lang="en-US"/>
              <a:t>Environmental protection is a precondition </a:t>
            </a:r>
            <a:r>
              <a:rPr lang="en-US" smtClean="0"/>
              <a:t>to </a:t>
            </a:r>
            <a:r>
              <a:rPr lang="en-US"/>
              <a:t>traditional human rights. </a:t>
            </a:r>
            <a:endParaRPr lang="en-US" smtClean="0"/>
          </a:p>
          <a:p>
            <a:pPr marL="285750" indent="-285750" algn="just">
              <a:buFont typeface="Wingdings" charset="2"/>
              <a:buChar char="v"/>
            </a:pPr>
            <a:r>
              <a:rPr lang="en-US" smtClean="0"/>
              <a:t>If </a:t>
            </a:r>
            <a:r>
              <a:rPr lang="en-US"/>
              <a:t>the natural habitat is not viable for mankind, enjoyment of human rights is impossible</a:t>
            </a:r>
            <a:r>
              <a:rPr lang="en-US" smtClean="0"/>
              <a:t>.</a:t>
            </a:r>
          </a:p>
        </p:txBody>
      </p:sp>
    </p:spTree>
    <p:extLst>
      <p:ext uri="{BB962C8B-B14F-4D97-AF65-F5344CB8AC3E}">
        <p14:creationId xmlns:p14="http://schemas.microsoft.com/office/powerpoint/2010/main" val="1841338178"/>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1" nodeType="click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1">
        <p:bldAsOne/>
      </p:bldGraphic>
      <p:bldP spid="11"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5" name="Group 94">
            <a:extLst>
              <a:ext uri="{FF2B5EF4-FFF2-40B4-BE49-F238E27FC236}">
                <a16:creationId xmlns="" xmlns:a16="http://schemas.microsoft.com/office/drawing/2014/main" id="{71DA1449-9BBE-4FB5-854D-B6D832CCD806}"/>
              </a:ext>
            </a:extLst>
          </p:cNvPr>
          <p:cNvGrpSpPr/>
          <p:nvPr/>
        </p:nvGrpSpPr>
        <p:grpSpPr>
          <a:xfrm>
            <a:off x="385588" y="1168534"/>
            <a:ext cx="1757191" cy="1548949"/>
            <a:chOff x="1524848" y="2209800"/>
            <a:chExt cx="1698510" cy="1866900"/>
          </a:xfrm>
          <a:solidFill>
            <a:schemeClr val="accent1">
              <a:lumMod val="20000"/>
              <a:lumOff val="80000"/>
            </a:schemeClr>
          </a:solidFill>
        </p:grpSpPr>
        <p:sp>
          <p:nvSpPr>
            <p:cNvPr id="96" name="Rectangle: Top Corners Rounded 11">
              <a:extLst>
                <a:ext uri="{FF2B5EF4-FFF2-40B4-BE49-F238E27FC236}">
                  <a16:creationId xmlns="" xmlns:a16="http://schemas.microsoft.com/office/drawing/2014/main" id="{E176DFE6-E6EE-4CBF-AB55-962516DAF6EF}"/>
                </a:ext>
              </a:extLst>
            </p:cNvPr>
            <p:cNvSpPr/>
            <p:nvPr/>
          </p:nvSpPr>
          <p:spPr>
            <a:xfrm>
              <a:off x="1524848" y="2209800"/>
              <a:ext cx="1698510" cy="1866900"/>
            </a:xfrm>
            <a:prstGeom prst="round2SameRect">
              <a:avLst>
                <a:gd name="adj1" fmla="val 12063"/>
                <a:gd name="adj2"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TextBox 96">
              <a:extLst>
                <a:ext uri="{FF2B5EF4-FFF2-40B4-BE49-F238E27FC236}">
                  <a16:creationId xmlns="" xmlns:a16="http://schemas.microsoft.com/office/drawing/2014/main" id="{CCE8E3AC-C1DA-4857-8AA2-283A2C840A70}"/>
                </a:ext>
              </a:extLst>
            </p:cNvPr>
            <p:cNvSpPr txBox="1"/>
            <p:nvPr/>
          </p:nvSpPr>
          <p:spPr>
            <a:xfrm>
              <a:off x="1945290" y="2403531"/>
              <a:ext cx="969823" cy="1224147"/>
            </a:xfrm>
            <a:prstGeom prst="rect">
              <a:avLst/>
            </a:prstGeom>
            <a:grpFill/>
          </p:spPr>
          <p:txBody>
            <a:bodyPr wrap="square" rtlCol="0">
              <a:spAutoFit/>
            </a:bodyPr>
            <a:lstStyle/>
            <a:p>
              <a:pPr algn="ctr"/>
              <a:r>
                <a:rPr lang="en-US" sz="6000" b="1" smtClean="0">
                  <a:solidFill>
                    <a:srgbClr val="E6E7E9"/>
                  </a:solidFill>
                  <a:latin typeface="Tw Cen MT" panose="020B0602020104020603" pitchFamily="34" charset="0"/>
                </a:rPr>
                <a:t>1</a:t>
              </a:r>
              <a:endParaRPr lang="en-US" sz="6000" b="1">
                <a:solidFill>
                  <a:srgbClr val="E6E7E9"/>
                </a:solidFill>
                <a:latin typeface="Tw Cen MT" panose="020B0602020104020603" pitchFamily="34" charset="0"/>
              </a:endParaRPr>
            </a:p>
          </p:txBody>
        </p:sp>
      </p:grpSp>
      <p:grpSp>
        <p:nvGrpSpPr>
          <p:cNvPr id="90" name="Group 89">
            <a:extLst>
              <a:ext uri="{FF2B5EF4-FFF2-40B4-BE49-F238E27FC236}">
                <a16:creationId xmlns="" xmlns:a16="http://schemas.microsoft.com/office/drawing/2014/main" id="{71DA1449-9BBE-4FB5-854D-B6D832CCD806}"/>
              </a:ext>
            </a:extLst>
          </p:cNvPr>
          <p:cNvGrpSpPr/>
          <p:nvPr/>
        </p:nvGrpSpPr>
        <p:grpSpPr>
          <a:xfrm>
            <a:off x="2836113" y="1159475"/>
            <a:ext cx="1764683" cy="1548949"/>
            <a:chOff x="1524848" y="2209800"/>
            <a:chExt cx="1698510" cy="1866900"/>
          </a:xfrm>
          <a:solidFill>
            <a:schemeClr val="accent5">
              <a:lumMod val="40000"/>
              <a:lumOff val="60000"/>
            </a:schemeClr>
          </a:solidFill>
        </p:grpSpPr>
        <p:sp>
          <p:nvSpPr>
            <p:cNvPr id="91" name="Rectangle: Top Corners Rounded 11">
              <a:extLst>
                <a:ext uri="{FF2B5EF4-FFF2-40B4-BE49-F238E27FC236}">
                  <a16:creationId xmlns="" xmlns:a16="http://schemas.microsoft.com/office/drawing/2014/main" id="{E176DFE6-E6EE-4CBF-AB55-962516DAF6EF}"/>
                </a:ext>
              </a:extLst>
            </p:cNvPr>
            <p:cNvSpPr/>
            <p:nvPr/>
          </p:nvSpPr>
          <p:spPr>
            <a:xfrm>
              <a:off x="1524848" y="2209800"/>
              <a:ext cx="1698510" cy="1866900"/>
            </a:xfrm>
            <a:prstGeom prst="round2SameRect">
              <a:avLst>
                <a:gd name="adj1" fmla="val 12063"/>
                <a:gd name="adj2"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TextBox 92">
              <a:extLst>
                <a:ext uri="{FF2B5EF4-FFF2-40B4-BE49-F238E27FC236}">
                  <a16:creationId xmlns="" xmlns:a16="http://schemas.microsoft.com/office/drawing/2014/main" id="{CCE8E3AC-C1DA-4857-8AA2-283A2C840A70}"/>
                </a:ext>
              </a:extLst>
            </p:cNvPr>
            <p:cNvSpPr txBox="1"/>
            <p:nvPr/>
          </p:nvSpPr>
          <p:spPr>
            <a:xfrm>
              <a:off x="1920492" y="2414778"/>
              <a:ext cx="969824" cy="1224147"/>
            </a:xfrm>
            <a:prstGeom prst="rect">
              <a:avLst/>
            </a:prstGeom>
            <a:grpFill/>
          </p:spPr>
          <p:txBody>
            <a:bodyPr wrap="square" rtlCol="0">
              <a:spAutoFit/>
            </a:bodyPr>
            <a:lstStyle/>
            <a:p>
              <a:pPr algn="ctr"/>
              <a:r>
                <a:rPr lang="en-US" sz="6000" b="1">
                  <a:solidFill>
                    <a:srgbClr val="E6E7E9"/>
                  </a:solidFill>
                  <a:latin typeface="Tw Cen MT" panose="020B0602020104020603" pitchFamily="34" charset="0"/>
                </a:rPr>
                <a:t>2</a:t>
              </a:r>
            </a:p>
          </p:txBody>
        </p:sp>
      </p:grpSp>
      <p:sp>
        <p:nvSpPr>
          <p:cNvPr id="94" name="Freeform: Shape 10">
            <a:extLst>
              <a:ext uri="{FF2B5EF4-FFF2-40B4-BE49-F238E27FC236}">
                <a16:creationId xmlns="" xmlns:a16="http://schemas.microsoft.com/office/drawing/2014/main" id="{BA10DECE-FB54-4F98-9472-6CE168F86075}"/>
              </a:ext>
            </a:extLst>
          </p:cNvPr>
          <p:cNvSpPr/>
          <p:nvPr/>
        </p:nvSpPr>
        <p:spPr>
          <a:xfrm flipV="1">
            <a:off x="2841809" y="1855638"/>
            <a:ext cx="1770653" cy="4946045"/>
          </a:xfrm>
          <a:custGeom>
            <a:avLst/>
            <a:gdLst>
              <a:gd name="connsiteX0" fmla="*/ 0 w 1591582"/>
              <a:gd name="connsiteY0" fmla="*/ 3031986 h 3031986"/>
              <a:gd name="connsiteX1" fmla="*/ 357641 w 1591582"/>
              <a:gd name="connsiteY1" fmla="*/ 3031986 h 3031986"/>
              <a:gd name="connsiteX2" fmla="*/ 795791 w 1591582"/>
              <a:gd name="connsiteY2" fmla="*/ 2593836 h 3031986"/>
              <a:gd name="connsiteX3" fmla="*/ 1233941 w 1591582"/>
              <a:gd name="connsiteY3" fmla="*/ 3031986 h 3031986"/>
              <a:gd name="connsiteX4" fmla="*/ 1591582 w 1591582"/>
              <a:gd name="connsiteY4" fmla="*/ 3031986 h 3031986"/>
              <a:gd name="connsiteX5" fmla="*/ 1591582 w 1591582"/>
              <a:gd name="connsiteY5" fmla="*/ 314242 h 3031986"/>
              <a:gd name="connsiteX6" fmla="*/ 1277340 w 1591582"/>
              <a:gd name="connsiteY6" fmla="*/ 0 h 3031986"/>
              <a:gd name="connsiteX7" fmla="*/ 314242 w 1591582"/>
              <a:gd name="connsiteY7" fmla="*/ 0 h 3031986"/>
              <a:gd name="connsiteX8" fmla="*/ 0 w 1591582"/>
              <a:gd name="connsiteY8" fmla="*/ 314242 h 3031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1582" h="3031986">
                <a:moveTo>
                  <a:pt x="0" y="3031986"/>
                </a:moveTo>
                <a:lnTo>
                  <a:pt x="357641" y="3031986"/>
                </a:lnTo>
                <a:cubicBezTo>
                  <a:pt x="357641" y="2790002"/>
                  <a:pt x="553807" y="2593836"/>
                  <a:pt x="795791" y="2593836"/>
                </a:cubicBezTo>
                <a:cubicBezTo>
                  <a:pt x="1037775" y="2593836"/>
                  <a:pt x="1233941" y="2790002"/>
                  <a:pt x="1233941" y="3031986"/>
                </a:cubicBezTo>
                <a:lnTo>
                  <a:pt x="1591582" y="3031986"/>
                </a:lnTo>
                <a:lnTo>
                  <a:pt x="1591582" y="314242"/>
                </a:lnTo>
                <a:cubicBezTo>
                  <a:pt x="1591582" y="140691"/>
                  <a:pt x="1450891" y="0"/>
                  <a:pt x="1277340" y="0"/>
                </a:cubicBezTo>
                <a:lnTo>
                  <a:pt x="314242" y="0"/>
                </a:lnTo>
                <a:cubicBezTo>
                  <a:pt x="140691" y="0"/>
                  <a:pt x="0" y="140691"/>
                  <a:pt x="0" y="314242"/>
                </a:cubicBezTo>
                <a:close/>
              </a:path>
            </a:pathLst>
          </a:custGeom>
          <a:solidFill>
            <a:schemeClr val="bg1">
              <a:lumMod val="95000"/>
            </a:schemeClr>
          </a:solidFill>
          <a:ln>
            <a:noFill/>
          </a:ln>
          <a:effectLst>
            <a:outerShdw blurRad="127000" sx="107000" sy="107000" algn="ctr"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TextBox 69">
            <a:extLst>
              <a:ext uri="{FF2B5EF4-FFF2-40B4-BE49-F238E27FC236}">
                <a16:creationId xmlns="" xmlns:a16="http://schemas.microsoft.com/office/drawing/2014/main" id="{AC17817C-AF36-4468-94FC-44DCFF825290}"/>
              </a:ext>
            </a:extLst>
          </p:cNvPr>
          <p:cNvSpPr txBox="1"/>
          <p:nvPr/>
        </p:nvSpPr>
        <p:spPr>
          <a:xfrm>
            <a:off x="2593734" y="253372"/>
            <a:ext cx="7278915" cy="707886"/>
          </a:xfrm>
          <a:prstGeom prst="rect">
            <a:avLst/>
          </a:prstGeom>
          <a:noFill/>
        </p:spPr>
        <p:txBody>
          <a:bodyPr wrap="square" rtlCol="0">
            <a:spAutoFit/>
          </a:bodyPr>
          <a:lstStyle/>
          <a:p>
            <a:pPr algn="ctr"/>
            <a:r>
              <a:rPr lang="en-US" sz="4000" b="1" smtClean="0">
                <a:latin typeface="Tw Cen MT" panose="020B0602020104020603" pitchFamily="34" charset="0"/>
              </a:rPr>
              <a:t>Roadmap</a:t>
            </a:r>
            <a:endParaRPr lang="en-US" sz="4000" b="1">
              <a:latin typeface="Tw Cen MT" panose="020B0602020104020603" pitchFamily="34" charset="0"/>
            </a:endParaRPr>
          </a:p>
        </p:txBody>
      </p:sp>
      <p:sp>
        <p:nvSpPr>
          <p:cNvPr id="132" name="Oval 123">
            <a:extLst>
              <a:ext uri="{FF2B5EF4-FFF2-40B4-BE49-F238E27FC236}">
                <a16:creationId xmlns="" xmlns:a16="http://schemas.microsoft.com/office/drawing/2014/main" id="{C0C3CE0C-B677-4D39-9582-297F0B6399C5}"/>
              </a:ext>
            </a:extLst>
          </p:cNvPr>
          <p:cNvSpPr/>
          <p:nvPr/>
        </p:nvSpPr>
        <p:spPr>
          <a:xfrm rot="10944704">
            <a:off x="5571798" y="4328399"/>
            <a:ext cx="192152" cy="20615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46" name="Oval 123">
            <a:extLst>
              <a:ext uri="{FF2B5EF4-FFF2-40B4-BE49-F238E27FC236}">
                <a16:creationId xmlns="" xmlns:a16="http://schemas.microsoft.com/office/drawing/2014/main" id="{C0C3CE0C-B677-4D39-9582-297F0B6399C5}"/>
              </a:ext>
            </a:extLst>
          </p:cNvPr>
          <p:cNvSpPr/>
          <p:nvPr/>
        </p:nvSpPr>
        <p:spPr>
          <a:xfrm rot="10944704">
            <a:off x="8123686" y="4252324"/>
            <a:ext cx="192152" cy="20615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88" name="TextBox 87">
            <a:extLst>
              <a:ext uri="{FF2B5EF4-FFF2-40B4-BE49-F238E27FC236}">
                <a16:creationId xmlns="" xmlns:a16="http://schemas.microsoft.com/office/drawing/2014/main" id="{DAFD7EC4-BD0C-414A-BAC7-6A87FBE0FD33}"/>
              </a:ext>
            </a:extLst>
          </p:cNvPr>
          <p:cNvSpPr txBox="1"/>
          <p:nvPr/>
        </p:nvSpPr>
        <p:spPr>
          <a:xfrm rot="16200000">
            <a:off x="1630443" y="3610338"/>
            <a:ext cx="4322344" cy="2154436"/>
          </a:xfrm>
          <a:prstGeom prst="rect">
            <a:avLst/>
          </a:prstGeom>
          <a:noFill/>
        </p:spPr>
        <p:txBody>
          <a:bodyPr wrap="square" rtlCol="0">
            <a:spAutoFit/>
          </a:bodyPr>
          <a:lstStyle/>
          <a:p>
            <a:pPr algn="ctr"/>
            <a:endParaRPr lang="fr-FR" sz="1400" b="1"/>
          </a:p>
          <a:p>
            <a:pPr algn="ctr"/>
            <a:endParaRPr lang="fr-FR" sz="1400" b="1" smtClean="0"/>
          </a:p>
          <a:p>
            <a:pPr algn="ctr"/>
            <a:r>
              <a:rPr lang="de-CH" sz="3200" b="1" smtClean="0"/>
              <a:t>Substantive human </a:t>
            </a:r>
            <a:r>
              <a:rPr lang="de-CH" sz="3200" b="1" err="1" smtClean="0"/>
              <a:t>rights</a:t>
            </a:r>
            <a:endParaRPr lang="en-US" sz="3200" b="1"/>
          </a:p>
          <a:p>
            <a:pPr algn="ctr"/>
            <a:endParaRPr lang="en-US" sz="1400" b="1">
              <a:solidFill>
                <a:srgbClr val="A6A6A6"/>
              </a:solidFill>
              <a:latin typeface="Tw Cen MT" panose="020B0602020104020603" pitchFamily="34" charset="0"/>
            </a:endParaRPr>
          </a:p>
          <a:p>
            <a:pPr algn="ctr"/>
            <a:endParaRPr lang="en-US" sz="1400" b="1">
              <a:solidFill>
                <a:srgbClr val="A6A6A6"/>
              </a:solidFill>
              <a:latin typeface="Tw Cen MT" panose="020B0602020104020603" pitchFamily="34" charset="0"/>
            </a:endParaRPr>
          </a:p>
          <a:p>
            <a:pPr algn="ctr"/>
            <a:endParaRPr lang="en-US" sz="1400" b="1">
              <a:solidFill>
                <a:srgbClr val="A6A6A6"/>
              </a:solidFill>
              <a:latin typeface="Tw Cen MT" panose="020B0602020104020603" pitchFamily="34" charset="0"/>
            </a:endParaRPr>
          </a:p>
        </p:txBody>
      </p:sp>
      <p:sp>
        <p:nvSpPr>
          <p:cNvPr id="204" name="Freeform: Shape 10">
            <a:extLst>
              <a:ext uri="{FF2B5EF4-FFF2-40B4-BE49-F238E27FC236}">
                <a16:creationId xmlns="" xmlns:a16="http://schemas.microsoft.com/office/drawing/2014/main" id="{BA10DECE-FB54-4F98-9472-6CE168F86075}"/>
              </a:ext>
            </a:extLst>
          </p:cNvPr>
          <p:cNvSpPr/>
          <p:nvPr/>
        </p:nvSpPr>
        <p:spPr>
          <a:xfrm flipV="1">
            <a:off x="397143" y="1839840"/>
            <a:ext cx="1742741" cy="4957921"/>
          </a:xfrm>
          <a:custGeom>
            <a:avLst/>
            <a:gdLst>
              <a:gd name="connsiteX0" fmla="*/ 0 w 1591582"/>
              <a:gd name="connsiteY0" fmla="*/ 3031986 h 3031986"/>
              <a:gd name="connsiteX1" fmla="*/ 357641 w 1591582"/>
              <a:gd name="connsiteY1" fmla="*/ 3031986 h 3031986"/>
              <a:gd name="connsiteX2" fmla="*/ 795791 w 1591582"/>
              <a:gd name="connsiteY2" fmla="*/ 2593836 h 3031986"/>
              <a:gd name="connsiteX3" fmla="*/ 1233941 w 1591582"/>
              <a:gd name="connsiteY3" fmla="*/ 3031986 h 3031986"/>
              <a:gd name="connsiteX4" fmla="*/ 1591582 w 1591582"/>
              <a:gd name="connsiteY4" fmla="*/ 3031986 h 3031986"/>
              <a:gd name="connsiteX5" fmla="*/ 1591582 w 1591582"/>
              <a:gd name="connsiteY5" fmla="*/ 314242 h 3031986"/>
              <a:gd name="connsiteX6" fmla="*/ 1277340 w 1591582"/>
              <a:gd name="connsiteY6" fmla="*/ 0 h 3031986"/>
              <a:gd name="connsiteX7" fmla="*/ 314242 w 1591582"/>
              <a:gd name="connsiteY7" fmla="*/ 0 h 3031986"/>
              <a:gd name="connsiteX8" fmla="*/ 0 w 1591582"/>
              <a:gd name="connsiteY8" fmla="*/ 314242 h 3031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1582" h="3031986">
                <a:moveTo>
                  <a:pt x="0" y="3031986"/>
                </a:moveTo>
                <a:lnTo>
                  <a:pt x="357641" y="3031986"/>
                </a:lnTo>
                <a:cubicBezTo>
                  <a:pt x="357641" y="2790002"/>
                  <a:pt x="553807" y="2593836"/>
                  <a:pt x="795791" y="2593836"/>
                </a:cubicBezTo>
                <a:cubicBezTo>
                  <a:pt x="1037775" y="2593836"/>
                  <a:pt x="1233941" y="2790002"/>
                  <a:pt x="1233941" y="3031986"/>
                </a:cubicBezTo>
                <a:lnTo>
                  <a:pt x="1591582" y="3031986"/>
                </a:lnTo>
                <a:lnTo>
                  <a:pt x="1591582" y="314242"/>
                </a:lnTo>
                <a:cubicBezTo>
                  <a:pt x="1591582" y="140691"/>
                  <a:pt x="1450891" y="0"/>
                  <a:pt x="1277340" y="0"/>
                </a:cubicBezTo>
                <a:lnTo>
                  <a:pt x="314242" y="0"/>
                </a:lnTo>
                <a:cubicBezTo>
                  <a:pt x="140691" y="0"/>
                  <a:pt x="0" y="140691"/>
                  <a:pt x="0" y="314242"/>
                </a:cubicBezTo>
                <a:close/>
              </a:path>
            </a:pathLst>
          </a:custGeom>
          <a:solidFill>
            <a:schemeClr val="bg1">
              <a:lumMod val="95000"/>
            </a:schemeClr>
          </a:solidFill>
          <a:ln>
            <a:noFill/>
          </a:ln>
          <a:effectLst>
            <a:outerShdw blurRad="127000" sx="107000" sy="107000" algn="ctr"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809595" y="2878220"/>
            <a:ext cx="677108" cy="2805994"/>
          </a:xfrm>
          <a:prstGeom prst="rect">
            <a:avLst/>
          </a:prstGeom>
          <a:noFill/>
        </p:spPr>
        <p:txBody>
          <a:bodyPr vert="vert270" wrap="square" rtlCol="0">
            <a:spAutoFit/>
          </a:bodyPr>
          <a:lstStyle/>
          <a:p>
            <a:r>
              <a:rPr lang="fr-CH" sz="3200" b="1"/>
              <a:t>Introduction</a:t>
            </a:r>
            <a:endParaRPr lang="en-IE" sz="3200" b="1"/>
          </a:p>
        </p:txBody>
      </p:sp>
      <p:cxnSp>
        <p:nvCxnSpPr>
          <p:cNvPr id="5" name="Straight Connector 4"/>
          <p:cNvCxnSpPr/>
          <p:nvPr/>
        </p:nvCxnSpPr>
        <p:spPr>
          <a:xfrm flipV="1">
            <a:off x="4586844" y="960368"/>
            <a:ext cx="1881655" cy="59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5" name="Straight Connector 214"/>
          <p:cNvCxnSpPr>
            <a:stCxn id="102" idx="2"/>
          </p:cNvCxnSpPr>
          <p:nvPr/>
        </p:nvCxnSpPr>
        <p:spPr>
          <a:xfrm flipV="1">
            <a:off x="6233192" y="960665"/>
            <a:ext cx="1649812" cy="59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Foliennummernplatzhalter 1"/>
          <p:cNvSpPr txBox="1">
            <a:spLocks/>
          </p:cNvSpPr>
          <p:nvPr/>
        </p:nvSpPr>
        <p:spPr>
          <a:xfrm>
            <a:off x="9448800" y="6483604"/>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400" b="1"/>
              <a:t>-</a:t>
            </a:r>
            <a:fld id="{B1768495-8780-44C4-9495-7001DDF8C082}" type="slidenum">
              <a:rPr lang="fr-FR" sz="1400" b="1" smtClean="0"/>
              <a:pPr/>
              <a:t>2</a:t>
            </a:fld>
            <a:r>
              <a:rPr lang="fr-FR" sz="1400" b="1"/>
              <a:t>-</a:t>
            </a:r>
          </a:p>
        </p:txBody>
      </p:sp>
      <p:sp>
        <p:nvSpPr>
          <p:cNvPr id="47" name="TextBox 46">
            <a:extLst>
              <a:ext uri="{FF2B5EF4-FFF2-40B4-BE49-F238E27FC236}">
                <a16:creationId xmlns="" xmlns:a16="http://schemas.microsoft.com/office/drawing/2014/main" id="{CCE8E3AC-C1DA-4857-8AA2-283A2C840A70}"/>
              </a:ext>
            </a:extLst>
          </p:cNvPr>
          <p:cNvSpPr txBox="1"/>
          <p:nvPr/>
        </p:nvSpPr>
        <p:spPr>
          <a:xfrm>
            <a:off x="3771058" y="1306689"/>
            <a:ext cx="857881" cy="1015663"/>
          </a:xfrm>
          <a:prstGeom prst="rect">
            <a:avLst/>
          </a:prstGeom>
          <a:noFill/>
        </p:spPr>
        <p:txBody>
          <a:bodyPr wrap="square" rtlCol="0">
            <a:spAutoFit/>
          </a:bodyPr>
          <a:lstStyle/>
          <a:p>
            <a:pPr algn="ctr"/>
            <a:endParaRPr lang="en-US" sz="6000" b="1">
              <a:solidFill>
                <a:srgbClr val="E6E7E9"/>
              </a:solidFill>
              <a:latin typeface="Tw Cen MT" panose="020B0602020104020603" pitchFamily="34" charset="0"/>
            </a:endParaRPr>
          </a:p>
        </p:txBody>
      </p:sp>
      <p:grpSp>
        <p:nvGrpSpPr>
          <p:cNvPr id="60" name="Group 59">
            <a:extLst>
              <a:ext uri="{FF2B5EF4-FFF2-40B4-BE49-F238E27FC236}">
                <a16:creationId xmlns="" xmlns:a16="http://schemas.microsoft.com/office/drawing/2014/main" id="{71DA1449-9BBE-4FB5-854D-B6D832CCD806}"/>
              </a:ext>
            </a:extLst>
          </p:cNvPr>
          <p:cNvGrpSpPr/>
          <p:nvPr/>
        </p:nvGrpSpPr>
        <p:grpSpPr>
          <a:xfrm>
            <a:off x="5294735" y="1147441"/>
            <a:ext cx="1725735" cy="1548949"/>
            <a:chOff x="1524848" y="2209800"/>
            <a:chExt cx="1698510" cy="1866900"/>
          </a:xfrm>
        </p:grpSpPr>
        <p:sp>
          <p:nvSpPr>
            <p:cNvPr id="61" name="Rectangle: Top Corners Rounded 11">
              <a:extLst>
                <a:ext uri="{FF2B5EF4-FFF2-40B4-BE49-F238E27FC236}">
                  <a16:creationId xmlns="" xmlns:a16="http://schemas.microsoft.com/office/drawing/2014/main" id="{E176DFE6-E6EE-4CBF-AB55-962516DAF6EF}"/>
                </a:ext>
              </a:extLst>
            </p:cNvPr>
            <p:cNvSpPr/>
            <p:nvPr/>
          </p:nvSpPr>
          <p:spPr>
            <a:xfrm>
              <a:off x="1524848" y="2209800"/>
              <a:ext cx="1698510" cy="1866900"/>
            </a:xfrm>
            <a:prstGeom prst="round2SameRect">
              <a:avLst>
                <a:gd name="adj1" fmla="val 12063"/>
                <a:gd name="adj2" fmla="val 0"/>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a:extLst>
                <a:ext uri="{FF2B5EF4-FFF2-40B4-BE49-F238E27FC236}">
                  <a16:creationId xmlns="" xmlns:a16="http://schemas.microsoft.com/office/drawing/2014/main" id="{CCE8E3AC-C1DA-4857-8AA2-283A2C840A70}"/>
                </a:ext>
              </a:extLst>
            </p:cNvPr>
            <p:cNvSpPr txBox="1"/>
            <p:nvPr/>
          </p:nvSpPr>
          <p:spPr>
            <a:xfrm>
              <a:off x="1921477" y="2448517"/>
              <a:ext cx="969823" cy="1224147"/>
            </a:xfrm>
            <a:prstGeom prst="rect">
              <a:avLst/>
            </a:prstGeom>
            <a:noFill/>
            <a:ln>
              <a:solidFill>
                <a:schemeClr val="accent5">
                  <a:lumMod val="60000"/>
                  <a:lumOff val="40000"/>
                </a:schemeClr>
              </a:solidFill>
            </a:ln>
          </p:spPr>
          <p:txBody>
            <a:bodyPr wrap="square" rtlCol="0">
              <a:spAutoFit/>
            </a:bodyPr>
            <a:lstStyle/>
            <a:p>
              <a:pPr algn="ctr"/>
              <a:r>
                <a:rPr lang="en-US" sz="6000" b="1" smtClean="0">
                  <a:solidFill>
                    <a:srgbClr val="E6E7E9"/>
                  </a:solidFill>
                  <a:latin typeface="Tw Cen MT" panose="020B0602020104020603" pitchFamily="34" charset="0"/>
                </a:rPr>
                <a:t>3</a:t>
              </a:r>
              <a:endParaRPr lang="en-US" sz="6000" b="1">
                <a:solidFill>
                  <a:srgbClr val="E6E7E9"/>
                </a:solidFill>
                <a:latin typeface="Tw Cen MT" panose="020B0602020104020603" pitchFamily="34" charset="0"/>
              </a:endParaRPr>
            </a:p>
          </p:txBody>
        </p:sp>
      </p:grpSp>
      <p:sp>
        <p:nvSpPr>
          <p:cNvPr id="63" name="Freeform: Shape 10">
            <a:extLst>
              <a:ext uri="{FF2B5EF4-FFF2-40B4-BE49-F238E27FC236}">
                <a16:creationId xmlns="" xmlns:a16="http://schemas.microsoft.com/office/drawing/2014/main" id="{BA10DECE-FB54-4F98-9472-6CE168F86075}"/>
              </a:ext>
            </a:extLst>
          </p:cNvPr>
          <p:cNvSpPr/>
          <p:nvPr/>
        </p:nvSpPr>
        <p:spPr>
          <a:xfrm flipV="1">
            <a:off x="5291100" y="1852935"/>
            <a:ext cx="1770653" cy="4946045"/>
          </a:xfrm>
          <a:custGeom>
            <a:avLst/>
            <a:gdLst>
              <a:gd name="connsiteX0" fmla="*/ 0 w 1591582"/>
              <a:gd name="connsiteY0" fmla="*/ 3031986 h 3031986"/>
              <a:gd name="connsiteX1" fmla="*/ 357641 w 1591582"/>
              <a:gd name="connsiteY1" fmla="*/ 3031986 h 3031986"/>
              <a:gd name="connsiteX2" fmla="*/ 795791 w 1591582"/>
              <a:gd name="connsiteY2" fmla="*/ 2593836 h 3031986"/>
              <a:gd name="connsiteX3" fmla="*/ 1233941 w 1591582"/>
              <a:gd name="connsiteY3" fmla="*/ 3031986 h 3031986"/>
              <a:gd name="connsiteX4" fmla="*/ 1591582 w 1591582"/>
              <a:gd name="connsiteY4" fmla="*/ 3031986 h 3031986"/>
              <a:gd name="connsiteX5" fmla="*/ 1591582 w 1591582"/>
              <a:gd name="connsiteY5" fmla="*/ 314242 h 3031986"/>
              <a:gd name="connsiteX6" fmla="*/ 1277340 w 1591582"/>
              <a:gd name="connsiteY6" fmla="*/ 0 h 3031986"/>
              <a:gd name="connsiteX7" fmla="*/ 314242 w 1591582"/>
              <a:gd name="connsiteY7" fmla="*/ 0 h 3031986"/>
              <a:gd name="connsiteX8" fmla="*/ 0 w 1591582"/>
              <a:gd name="connsiteY8" fmla="*/ 314242 h 3031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1582" h="3031986">
                <a:moveTo>
                  <a:pt x="0" y="3031986"/>
                </a:moveTo>
                <a:lnTo>
                  <a:pt x="357641" y="3031986"/>
                </a:lnTo>
                <a:cubicBezTo>
                  <a:pt x="357641" y="2790002"/>
                  <a:pt x="553807" y="2593836"/>
                  <a:pt x="795791" y="2593836"/>
                </a:cubicBezTo>
                <a:cubicBezTo>
                  <a:pt x="1037775" y="2593836"/>
                  <a:pt x="1233941" y="2790002"/>
                  <a:pt x="1233941" y="3031986"/>
                </a:cubicBezTo>
                <a:lnTo>
                  <a:pt x="1591582" y="3031986"/>
                </a:lnTo>
                <a:lnTo>
                  <a:pt x="1591582" y="314242"/>
                </a:lnTo>
                <a:cubicBezTo>
                  <a:pt x="1591582" y="140691"/>
                  <a:pt x="1450891" y="0"/>
                  <a:pt x="1277340" y="0"/>
                </a:cubicBezTo>
                <a:lnTo>
                  <a:pt x="314242" y="0"/>
                </a:lnTo>
                <a:cubicBezTo>
                  <a:pt x="140691" y="0"/>
                  <a:pt x="0" y="140691"/>
                  <a:pt x="0" y="314242"/>
                </a:cubicBezTo>
                <a:close/>
              </a:path>
            </a:pathLst>
          </a:custGeom>
          <a:solidFill>
            <a:schemeClr val="bg1">
              <a:lumMod val="95000"/>
            </a:schemeClr>
          </a:solidFill>
          <a:ln>
            <a:noFill/>
          </a:ln>
          <a:effectLst>
            <a:outerShdw blurRad="127000" sx="107000" sy="107000" algn="ctr"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extBox 63">
            <a:extLst>
              <a:ext uri="{FF2B5EF4-FFF2-40B4-BE49-F238E27FC236}">
                <a16:creationId xmlns="" xmlns:a16="http://schemas.microsoft.com/office/drawing/2014/main" id="{DAFD7EC4-BD0C-414A-BAC7-6A87FBE0FD33}"/>
              </a:ext>
            </a:extLst>
          </p:cNvPr>
          <p:cNvSpPr txBox="1"/>
          <p:nvPr/>
        </p:nvSpPr>
        <p:spPr>
          <a:xfrm rot="16200000">
            <a:off x="4126047" y="3360715"/>
            <a:ext cx="4072380" cy="2554545"/>
          </a:xfrm>
          <a:prstGeom prst="rect">
            <a:avLst/>
          </a:prstGeom>
          <a:noFill/>
        </p:spPr>
        <p:txBody>
          <a:bodyPr wrap="square" rtlCol="0">
            <a:spAutoFit/>
          </a:bodyPr>
          <a:lstStyle/>
          <a:p>
            <a:pPr algn="ctr"/>
            <a:endParaRPr lang="en-US" b="1">
              <a:latin typeface="Arial" panose="020B0604020202020204" pitchFamily="34" charset="0"/>
              <a:cs typeface="Arial" panose="020B0604020202020204" pitchFamily="34" charset="0"/>
            </a:endParaRPr>
          </a:p>
          <a:p>
            <a:pPr algn="ctr"/>
            <a:endParaRPr lang="fr-FR" b="1" smtClean="0"/>
          </a:p>
          <a:p>
            <a:pPr algn="ctr"/>
            <a:endParaRPr lang="fr-FR" sz="1400" b="1" smtClean="0"/>
          </a:p>
          <a:p>
            <a:pPr algn="ctr"/>
            <a:r>
              <a:rPr lang="de-CH" sz="3200" b="1" err="1" smtClean="0"/>
              <a:t>Procedural</a:t>
            </a:r>
            <a:r>
              <a:rPr lang="de-CH" sz="3200" b="1" smtClean="0"/>
              <a:t> human </a:t>
            </a:r>
            <a:r>
              <a:rPr lang="de-CH" sz="3200" b="1" err="1" smtClean="0"/>
              <a:t>rights</a:t>
            </a:r>
            <a:endParaRPr lang="en-US" sz="3200" b="1">
              <a:solidFill>
                <a:srgbClr val="A6A6A6"/>
              </a:solidFill>
            </a:endParaRPr>
          </a:p>
          <a:p>
            <a:pPr algn="ctr"/>
            <a:endParaRPr lang="en-US" b="1">
              <a:latin typeface="Arial" panose="020B0604020202020204" pitchFamily="34" charset="0"/>
              <a:cs typeface="Arial" panose="020B0604020202020204" pitchFamily="34" charset="0"/>
            </a:endParaRPr>
          </a:p>
          <a:p>
            <a:pPr algn="ctr"/>
            <a:endParaRPr lang="en-US" sz="1400" b="1">
              <a:solidFill>
                <a:srgbClr val="A6A6A6"/>
              </a:solidFill>
              <a:latin typeface="Tw Cen MT" panose="020B0602020104020603" pitchFamily="34" charset="0"/>
            </a:endParaRPr>
          </a:p>
          <a:p>
            <a:pPr algn="ctr"/>
            <a:endParaRPr lang="en-US" sz="1400" b="1">
              <a:solidFill>
                <a:srgbClr val="A6A6A6"/>
              </a:solidFill>
              <a:latin typeface="Tw Cen MT" panose="020B0602020104020603" pitchFamily="34" charset="0"/>
            </a:endParaRPr>
          </a:p>
        </p:txBody>
      </p:sp>
      <p:grpSp>
        <p:nvGrpSpPr>
          <p:cNvPr id="65" name="Group 64">
            <a:extLst>
              <a:ext uri="{FF2B5EF4-FFF2-40B4-BE49-F238E27FC236}">
                <a16:creationId xmlns="" xmlns:a16="http://schemas.microsoft.com/office/drawing/2014/main" id="{71DA1449-9BBE-4FB5-854D-B6D832CCD806}"/>
              </a:ext>
            </a:extLst>
          </p:cNvPr>
          <p:cNvGrpSpPr/>
          <p:nvPr/>
        </p:nvGrpSpPr>
        <p:grpSpPr>
          <a:xfrm>
            <a:off x="7693671" y="1165289"/>
            <a:ext cx="1750765" cy="1548949"/>
            <a:chOff x="1581511" y="2240370"/>
            <a:chExt cx="1654810" cy="1866900"/>
          </a:xfrm>
          <a:solidFill>
            <a:schemeClr val="accent1">
              <a:lumMod val="60000"/>
              <a:lumOff val="40000"/>
            </a:schemeClr>
          </a:solidFill>
        </p:grpSpPr>
        <p:sp>
          <p:nvSpPr>
            <p:cNvPr id="66" name="Rectangle: Top Corners Rounded 11">
              <a:extLst>
                <a:ext uri="{FF2B5EF4-FFF2-40B4-BE49-F238E27FC236}">
                  <a16:creationId xmlns="" xmlns:a16="http://schemas.microsoft.com/office/drawing/2014/main" id="{E176DFE6-E6EE-4CBF-AB55-962516DAF6EF}"/>
                </a:ext>
              </a:extLst>
            </p:cNvPr>
            <p:cNvSpPr/>
            <p:nvPr/>
          </p:nvSpPr>
          <p:spPr>
            <a:xfrm>
              <a:off x="1581511" y="2240370"/>
              <a:ext cx="1654810" cy="1866900"/>
            </a:xfrm>
            <a:prstGeom prst="round2SameRect">
              <a:avLst>
                <a:gd name="adj1" fmla="val 12063"/>
                <a:gd name="adj2"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extBox 66">
              <a:extLst>
                <a:ext uri="{FF2B5EF4-FFF2-40B4-BE49-F238E27FC236}">
                  <a16:creationId xmlns="" xmlns:a16="http://schemas.microsoft.com/office/drawing/2014/main" id="{CCE8E3AC-C1DA-4857-8AA2-283A2C840A70}"/>
                </a:ext>
              </a:extLst>
            </p:cNvPr>
            <p:cNvSpPr txBox="1"/>
            <p:nvPr/>
          </p:nvSpPr>
          <p:spPr>
            <a:xfrm>
              <a:off x="1920963" y="2448517"/>
              <a:ext cx="969823" cy="1224147"/>
            </a:xfrm>
            <a:prstGeom prst="rect">
              <a:avLst/>
            </a:prstGeom>
            <a:grpFill/>
          </p:spPr>
          <p:txBody>
            <a:bodyPr wrap="square" rtlCol="0">
              <a:spAutoFit/>
            </a:bodyPr>
            <a:lstStyle/>
            <a:p>
              <a:pPr algn="ctr"/>
              <a:r>
                <a:rPr lang="en-US" sz="6000" b="1" smtClean="0">
                  <a:solidFill>
                    <a:srgbClr val="E6E7E9"/>
                  </a:solidFill>
                  <a:latin typeface="Tw Cen MT" panose="020B0602020104020603" pitchFamily="34" charset="0"/>
                </a:rPr>
                <a:t>4</a:t>
              </a:r>
              <a:endParaRPr lang="en-US" sz="6000" b="1">
                <a:solidFill>
                  <a:srgbClr val="E6E7E9"/>
                </a:solidFill>
                <a:latin typeface="Tw Cen MT" panose="020B0602020104020603" pitchFamily="34" charset="0"/>
              </a:endParaRPr>
            </a:p>
          </p:txBody>
        </p:sp>
      </p:grpSp>
      <p:sp>
        <p:nvSpPr>
          <p:cNvPr id="68" name="Freeform: Shape 10">
            <a:extLst>
              <a:ext uri="{FF2B5EF4-FFF2-40B4-BE49-F238E27FC236}">
                <a16:creationId xmlns="" xmlns:a16="http://schemas.microsoft.com/office/drawing/2014/main" id="{BA10DECE-FB54-4F98-9472-6CE168F86075}"/>
              </a:ext>
            </a:extLst>
          </p:cNvPr>
          <p:cNvSpPr/>
          <p:nvPr/>
        </p:nvSpPr>
        <p:spPr>
          <a:xfrm flipV="1">
            <a:off x="7680583" y="1891806"/>
            <a:ext cx="1756551" cy="4946045"/>
          </a:xfrm>
          <a:custGeom>
            <a:avLst/>
            <a:gdLst>
              <a:gd name="connsiteX0" fmla="*/ 0 w 1591582"/>
              <a:gd name="connsiteY0" fmla="*/ 3031986 h 3031986"/>
              <a:gd name="connsiteX1" fmla="*/ 357641 w 1591582"/>
              <a:gd name="connsiteY1" fmla="*/ 3031986 h 3031986"/>
              <a:gd name="connsiteX2" fmla="*/ 795791 w 1591582"/>
              <a:gd name="connsiteY2" fmla="*/ 2593836 h 3031986"/>
              <a:gd name="connsiteX3" fmla="*/ 1233941 w 1591582"/>
              <a:gd name="connsiteY3" fmla="*/ 3031986 h 3031986"/>
              <a:gd name="connsiteX4" fmla="*/ 1591582 w 1591582"/>
              <a:gd name="connsiteY4" fmla="*/ 3031986 h 3031986"/>
              <a:gd name="connsiteX5" fmla="*/ 1591582 w 1591582"/>
              <a:gd name="connsiteY5" fmla="*/ 314242 h 3031986"/>
              <a:gd name="connsiteX6" fmla="*/ 1277340 w 1591582"/>
              <a:gd name="connsiteY6" fmla="*/ 0 h 3031986"/>
              <a:gd name="connsiteX7" fmla="*/ 314242 w 1591582"/>
              <a:gd name="connsiteY7" fmla="*/ 0 h 3031986"/>
              <a:gd name="connsiteX8" fmla="*/ 0 w 1591582"/>
              <a:gd name="connsiteY8" fmla="*/ 314242 h 3031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1582" h="3031986">
                <a:moveTo>
                  <a:pt x="0" y="3031986"/>
                </a:moveTo>
                <a:lnTo>
                  <a:pt x="357641" y="3031986"/>
                </a:lnTo>
                <a:cubicBezTo>
                  <a:pt x="357641" y="2790002"/>
                  <a:pt x="553807" y="2593836"/>
                  <a:pt x="795791" y="2593836"/>
                </a:cubicBezTo>
                <a:cubicBezTo>
                  <a:pt x="1037775" y="2593836"/>
                  <a:pt x="1233941" y="2790002"/>
                  <a:pt x="1233941" y="3031986"/>
                </a:cubicBezTo>
                <a:lnTo>
                  <a:pt x="1591582" y="3031986"/>
                </a:lnTo>
                <a:lnTo>
                  <a:pt x="1591582" y="314242"/>
                </a:lnTo>
                <a:cubicBezTo>
                  <a:pt x="1591582" y="140691"/>
                  <a:pt x="1450891" y="0"/>
                  <a:pt x="1277340" y="0"/>
                </a:cubicBezTo>
                <a:lnTo>
                  <a:pt x="314242" y="0"/>
                </a:lnTo>
                <a:cubicBezTo>
                  <a:pt x="140691" y="0"/>
                  <a:pt x="0" y="140691"/>
                  <a:pt x="0" y="314242"/>
                </a:cubicBezTo>
                <a:close/>
              </a:path>
            </a:pathLst>
          </a:custGeom>
          <a:solidFill>
            <a:schemeClr val="bg1">
              <a:lumMod val="95000"/>
            </a:schemeClr>
          </a:solidFill>
          <a:ln>
            <a:noFill/>
          </a:ln>
          <a:effectLst>
            <a:outerShdw blurRad="127000" sx="107000" sy="107000" algn="ctr"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TextBox 68">
            <a:extLst>
              <a:ext uri="{FF2B5EF4-FFF2-40B4-BE49-F238E27FC236}">
                <a16:creationId xmlns="" xmlns:a16="http://schemas.microsoft.com/office/drawing/2014/main" id="{DAFD7EC4-BD0C-414A-BAC7-6A87FBE0FD33}"/>
              </a:ext>
            </a:extLst>
          </p:cNvPr>
          <p:cNvSpPr txBox="1"/>
          <p:nvPr/>
        </p:nvSpPr>
        <p:spPr>
          <a:xfrm rot="16200000">
            <a:off x="7090496" y="3746090"/>
            <a:ext cx="2929058" cy="1569660"/>
          </a:xfrm>
          <a:prstGeom prst="rect">
            <a:avLst/>
          </a:prstGeom>
          <a:noFill/>
        </p:spPr>
        <p:txBody>
          <a:bodyPr wrap="square" rtlCol="0">
            <a:spAutoFit/>
          </a:bodyPr>
          <a:lstStyle/>
          <a:p>
            <a:pPr algn="ctr"/>
            <a:endParaRPr lang="en-US" b="1">
              <a:latin typeface="Arial" panose="020B0604020202020204" pitchFamily="34" charset="0"/>
              <a:cs typeface="Arial" panose="020B0604020202020204" pitchFamily="34" charset="0"/>
            </a:endParaRPr>
          </a:p>
          <a:p>
            <a:pPr algn="ctr"/>
            <a:endParaRPr lang="en-US" b="1">
              <a:latin typeface="Arial" panose="020B0604020202020204" pitchFamily="34" charset="0"/>
              <a:cs typeface="Arial" panose="020B0604020202020204" pitchFamily="34" charset="0"/>
            </a:endParaRPr>
          </a:p>
          <a:p>
            <a:pPr algn="ctr"/>
            <a:r>
              <a:rPr lang="de-CH" sz="3200" b="1" err="1" smtClean="0">
                <a:cs typeface="Arial" panose="020B0604020202020204" pitchFamily="34" charset="0"/>
              </a:rPr>
              <a:t>Problematics</a:t>
            </a:r>
            <a:endParaRPr lang="en-US" sz="3200" b="1">
              <a:solidFill>
                <a:srgbClr val="A6A6A6"/>
              </a:solidFill>
              <a:cs typeface="Arial" panose="020B0604020202020204" pitchFamily="34" charset="0"/>
            </a:endParaRPr>
          </a:p>
          <a:p>
            <a:pPr algn="ctr"/>
            <a:endParaRPr lang="en-US" sz="1400" b="1">
              <a:solidFill>
                <a:srgbClr val="A6A6A6"/>
              </a:solidFill>
              <a:latin typeface="Tw Cen MT" panose="020B0602020104020603" pitchFamily="34" charset="0"/>
            </a:endParaRPr>
          </a:p>
          <a:p>
            <a:pPr algn="ctr"/>
            <a:endParaRPr lang="en-US" sz="1400" b="1">
              <a:solidFill>
                <a:srgbClr val="A6A6A6"/>
              </a:solidFill>
              <a:latin typeface="Tw Cen MT" panose="020B0602020104020603" pitchFamily="34" charset="0"/>
            </a:endParaRPr>
          </a:p>
        </p:txBody>
      </p:sp>
      <p:grpSp>
        <p:nvGrpSpPr>
          <p:cNvPr id="70" name="Group 69">
            <a:extLst>
              <a:ext uri="{FF2B5EF4-FFF2-40B4-BE49-F238E27FC236}">
                <a16:creationId xmlns="" xmlns:a16="http://schemas.microsoft.com/office/drawing/2014/main" id="{71DA1449-9BBE-4FB5-854D-B6D832CCD806}"/>
              </a:ext>
            </a:extLst>
          </p:cNvPr>
          <p:cNvGrpSpPr/>
          <p:nvPr/>
        </p:nvGrpSpPr>
        <p:grpSpPr>
          <a:xfrm>
            <a:off x="9995754" y="1145502"/>
            <a:ext cx="1762463" cy="1548949"/>
            <a:chOff x="1524848" y="2209800"/>
            <a:chExt cx="1698510" cy="1866900"/>
          </a:xfrm>
          <a:solidFill>
            <a:schemeClr val="tx2">
              <a:lumMod val="60000"/>
              <a:lumOff val="40000"/>
            </a:schemeClr>
          </a:solidFill>
        </p:grpSpPr>
        <p:sp>
          <p:nvSpPr>
            <p:cNvPr id="71" name="Rectangle: Top Corners Rounded 11">
              <a:extLst>
                <a:ext uri="{FF2B5EF4-FFF2-40B4-BE49-F238E27FC236}">
                  <a16:creationId xmlns="" xmlns:a16="http://schemas.microsoft.com/office/drawing/2014/main" id="{E176DFE6-E6EE-4CBF-AB55-962516DAF6EF}"/>
                </a:ext>
              </a:extLst>
            </p:cNvPr>
            <p:cNvSpPr/>
            <p:nvPr/>
          </p:nvSpPr>
          <p:spPr>
            <a:xfrm>
              <a:off x="1524848" y="2209800"/>
              <a:ext cx="1698510" cy="1866900"/>
            </a:xfrm>
            <a:prstGeom prst="round2SameRect">
              <a:avLst>
                <a:gd name="adj1" fmla="val 12063"/>
                <a:gd name="adj2"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TextBox 71">
              <a:extLst>
                <a:ext uri="{FF2B5EF4-FFF2-40B4-BE49-F238E27FC236}">
                  <a16:creationId xmlns="" xmlns:a16="http://schemas.microsoft.com/office/drawing/2014/main" id="{CCE8E3AC-C1DA-4857-8AA2-283A2C840A70}"/>
                </a:ext>
              </a:extLst>
            </p:cNvPr>
            <p:cNvSpPr txBox="1"/>
            <p:nvPr/>
          </p:nvSpPr>
          <p:spPr>
            <a:xfrm>
              <a:off x="1921213" y="2459763"/>
              <a:ext cx="969822" cy="1224147"/>
            </a:xfrm>
            <a:prstGeom prst="rect">
              <a:avLst/>
            </a:prstGeom>
            <a:grpFill/>
          </p:spPr>
          <p:txBody>
            <a:bodyPr wrap="square" rtlCol="0">
              <a:spAutoFit/>
            </a:bodyPr>
            <a:lstStyle/>
            <a:p>
              <a:pPr algn="ctr"/>
              <a:r>
                <a:rPr lang="en-US" sz="6000" b="1" smtClean="0">
                  <a:solidFill>
                    <a:srgbClr val="E6E7E9"/>
                  </a:solidFill>
                  <a:latin typeface="Tw Cen MT" panose="020B0602020104020603" pitchFamily="34" charset="0"/>
                </a:rPr>
                <a:t>5</a:t>
              </a:r>
              <a:endParaRPr lang="en-US" sz="6000" b="1">
                <a:solidFill>
                  <a:srgbClr val="E6E7E9"/>
                </a:solidFill>
                <a:latin typeface="Tw Cen MT" panose="020B0602020104020603" pitchFamily="34" charset="0"/>
              </a:endParaRPr>
            </a:p>
          </p:txBody>
        </p:sp>
      </p:grpSp>
      <p:sp>
        <p:nvSpPr>
          <p:cNvPr id="73" name="Freeform: Shape 10">
            <a:extLst>
              <a:ext uri="{FF2B5EF4-FFF2-40B4-BE49-F238E27FC236}">
                <a16:creationId xmlns="" xmlns:a16="http://schemas.microsoft.com/office/drawing/2014/main" id="{BA10DECE-FB54-4F98-9472-6CE168F86075}"/>
              </a:ext>
            </a:extLst>
          </p:cNvPr>
          <p:cNvSpPr/>
          <p:nvPr/>
        </p:nvSpPr>
        <p:spPr>
          <a:xfrm flipV="1">
            <a:off x="9988452" y="1860231"/>
            <a:ext cx="1770653" cy="4946045"/>
          </a:xfrm>
          <a:custGeom>
            <a:avLst/>
            <a:gdLst>
              <a:gd name="connsiteX0" fmla="*/ 0 w 1591582"/>
              <a:gd name="connsiteY0" fmla="*/ 3031986 h 3031986"/>
              <a:gd name="connsiteX1" fmla="*/ 357641 w 1591582"/>
              <a:gd name="connsiteY1" fmla="*/ 3031986 h 3031986"/>
              <a:gd name="connsiteX2" fmla="*/ 795791 w 1591582"/>
              <a:gd name="connsiteY2" fmla="*/ 2593836 h 3031986"/>
              <a:gd name="connsiteX3" fmla="*/ 1233941 w 1591582"/>
              <a:gd name="connsiteY3" fmla="*/ 3031986 h 3031986"/>
              <a:gd name="connsiteX4" fmla="*/ 1591582 w 1591582"/>
              <a:gd name="connsiteY4" fmla="*/ 3031986 h 3031986"/>
              <a:gd name="connsiteX5" fmla="*/ 1591582 w 1591582"/>
              <a:gd name="connsiteY5" fmla="*/ 314242 h 3031986"/>
              <a:gd name="connsiteX6" fmla="*/ 1277340 w 1591582"/>
              <a:gd name="connsiteY6" fmla="*/ 0 h 3031986"/>
              <a:gd name="connsiteX7" fmla="*/ 314242 w 1591582"/>
              <a:gd name="connsiteY7" fmla="*/ 0 h 3031986"/>
              <a:gd name="connsiteX8" fmla="*/ 0 w 1591582"/>
              <a:gd name="connsiteY8" fmla="*/ 314242 h 3031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1582" h="3031986">
                <a:moveTo>
                  <a:pt x="0" y="3031986"/>
                </a:moveTo>
                <a:lnTo>
                  <a:pt x="357641" y="3031986"/>
                </a:lnTo>
                <a:cubicBezTo>
                  <a:pt x="357641" y="2790002"/>
                  <a:pt x="553807" y="2593836"/>
                  <a:pt x="795791" y="2593836"/>
                </a:cubicBezTo>
                <a:cubicBezTo>
                  <a:pt x="1037775" y="2593836"/>
                  <a:pt x="1233941" y="2790002"/>
                  <a:pt x="1233941" y="3031986"/>
                </a:cubicBezTo>
                <a:lnTo>
                  <a:pt x="1591582" y="3031986"/>
                </a:lnTo>
                <a:lnTo>
                  <a:pt x="1591582" y="314242"/>
                </a:lnTo>
                <a:cubicBezTo>
                  <a:pt x="1591582" y="140691"/>
                  <a:pt x="1450891" y="0"/>
                  <a:pt x="1277340" y="0"/>
                </a:cubicBezTo>
                <a:lnTo>
                  <a:pt x="314242" y="0"/>
                </a:lnTo>
                <a:cubicBezTo>
                  <a:pt x="140691" y="0"/>
                  <a:pt x="0" y="140691"/>
                  <a:pt x="0" y="314242"/>
                </a:cubicBezTo>
                <a:close/>
              </a:path>
            </a:pathLst>
          </a:custGeom>
          <a:solidFill>
            <a:schemeClr val="bg1">
              <a:lumMod val="95000"/>
            </a:schemeClr>
          </a:solidFill>
          <a:ln>
            <a:noFill/>
          </a:ln>
          <a:effectLst>
            <a:outerShdw blurRad="127000" sx="107000" sy="107000" algn="ctr"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TextBox 73">
            <a:extLst>
              <a:ext uri="{FF2B5EF4-FFF2-40B4-BE49-F238E27FC236}">
                <a16:creationId xmlns="" xmlns:a16="http://schemas.microsoft.com/office/drawing/2014/main" id="{DAFD7EC4-BD0C-414A-BAC7-6A87FBE0FD33}"/>
              </a:ext>
            </a:extLst>
          </p:cNvPr>
          <p:cNvSpPr txBox="1"/>
          <p:nvPr/>
        </p:nvSpPr>
        <p:spPr>
          <a:xfrm rot="16200000">
            <a:off x="9233360" y="4106588"/>
            <a:ext cx="3252247" cy="1015663"/>
          </a:xfrm>
          <a:prstGeom prst="rect">
            <a:avLst/>
          </a:prstGeom>
          <a:noFill/>
        </p:spPr>
        <p:txBody>
          <a:bodyPr wrap="square" rtlCol="0">
            <a:spAutoFit/>
          </a:bodyPr>
          <a:lstStyle/>
          <a:p>
            <a:pPr algn="ctr"/>
            <a:endParaRPr lang="fr-FR" sz="1400" b="1" smtClean="0"/>
          </a:p>
          <a:p>
            <a:pPr algn="ctr"/>
            <a:r>
              <a:rPr lang="de-CH" sz="3200" b="1" err="1" smtClean="0">
                <a:ea typeface="Arial" charset="0"/>
                <a:cs typeface="Arial" charset="0"/>
              </a:rPr>
              <a:t>Conclusion</a:t>
            </a:r>
            <a:endParaRPr lang="en-US" sz="3200" b="1">
              <a:solidFill>
                <a:srgbClr val="A6A6A6"/>
              </a:solidFill>
              <a:latin typeface="Tw Cen MT" panose="020B0602020104020603" pitchFamily="34" charset="0"/>
            </a:endParaRPr>
          </a:p>
          <a:p>
            <a:pPr algn="ctr"/>
            <a:endParaRPr lang="en-US" sz="1400" b="1">
              <a:solidFill>
                <a:srgbClr val="A6A6A6"/>
              </a:solidFill>
              <a:latin typeface="Tw Cen MT" panose="020B0602020104020603" pitchFamily="34" charset="0"/>
            </a:endParaRPr>
          </a:p>
        </p:txBody>
      </p:sp>
    </p:spTree>
    <p:extLst>
      <p:ext uri="{BB962C8B-B14F-4D97-AF65-F5344CB8AC3E}">
        <p14:creationId xmlns:p14="http://schemas.microsoft.com/office/powerpoint/2010/main" val="15492287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15"/>
                                        </p:tgtEl>
                                        <p:attrNameLst>
                                          <p:attrName>style.visibility</p:attrName>
                                        </p:attrNameLst>
                                      </p:cBhvr>
                                      <p:to>
                                        <p:strVal val="visible"/>
                                      </p:to>
                                    </p:set>
                                    <p:anim calcmode="lin" valueType="num">
                                      <p:cBhvr>
                                        <p:cTn id="7" dur="1000" fill="hold"/>
                                        <p:tgtEl>
                                          <p:spTgt spid="215"/>
                                        </p:tgtEl>
                                        <p:attrNameLst>
                                          <p:attrName>ppt_w</p:attrName>
                                        </p:attrNameLst>
                                      </p:cBhvr>
                                      <p:tavLst>
                                        <p:tav tm="0">
                                          <p:val>
                                            <p:fltVal val="0"/>
                                          </p:val>
                                        </p:tav>
                                        <p:tav tm="100000">
                                          <p:val>
                                            <p:strVal val="#ppt_w"/>
                                          </p:val>
                                        </p:tav>
                                      </p:tavLst>
                                    </p:anim>
                                    <p:anim calcmode="lin" valueType="num">
                                      <p:cBhvr>
                                        <p:cTn id="8" dur="1000" fill="hold"/>
                                        <p:tgtEl>
                                          <p:spTgt spid="215"/>
                                        </p:tgtEl>
                                        <p:attrNameLst>
                                          <p:attrName>ppt_h</p:attrName>
                                        </p:attrNameLst>
                                      </p:cBhvr>
                                      <p:tavLst>
                                        <p:tav tm="0">
                                          <p:val>
                                            <p:fltVal val="0"/>
                                          </p:val>
                                        </p:tav>
                                        <p:tav tm="100000">
                                          <p:val>
                                            <p:strVal val="#ppt_h"/>
                                          </p:val>
                                        </p:tav>
                                      </p:tavLst>
                                    </p:anim>
                                    <p:anim calcmode="lin" valueType="num">
                                      <p:cBhvr>
                                        <p:cTn id="9" dur="1000" fill="hold"/>
                                        <p:tgtEl>
                                          <p:spTgt spid="215"/>
                                        </p:tgtEl>
                                        <p:attrNameLst>
                                          <p:attrName>style.rotation</p:attrName>
                                        </p:attrNameLst>
                                      </p:cBhvr>
                                      <p:tavLst>
                                        <p:tav tm="0">
                                          <p:val>
                                            <p:fltVal val="90"/>
                                          </p:val>
                                        </p:tav>
                                        <p:tav tm="100000">
                                          <p:val>
                                            <p:fltVal val="0"/>
                                          </p:val>
                                        </p:tav>
                                      </p:tavLst>
                                    </p:anim>
                                    <p:animEffect transition="in" filter="fade">
                                      <p:cBhvr>
                                        <p:cTn id="10" dur="1000"/>
                                        <p:tgtEl>
                                          <p:spTgt spid="215"/>
                                        </p:tgtEl>
                                      </p:cBhvr>
                                    </p:animEffect>
                                  </p:childTnLst>
                                </p:cTn>
                              </p:par>
                              <p:par>
                                <p:cTn id="11" presetID="3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fltVal val="0"/>
                                          </p:val>
                                        </p:tav>
                                        <p:tav tm="100000">
                                          <p:val>
                                            <p:strVal val="#ppt_w"/>
                                          </p:val>
                                        </p:tav>
                                      </p:tavLst>
                                    </p:anim>
                                    <p:anim calcmode="lin" valueType="num">
                                      <p:cBhvr>
                                        <p:cTn id="14" dur="1000" fill="hold"/>
                                        <p:tgtEl>
                                          <p:spTgt spid="5"/>
                                        </p:tgtEl>
                                        <p:attrNameLst>
                                          <p:attrName>ppt_h</p:attrName>
                                        </p:attrNameLst>
                                      </p:cBhvr>
                                      <p:tavLst>
                                        <p:tav tm="0">
                                          <p:val>
                                            <p:fltVal val="0"/>
                                          </p:val>
                                        </p:tav>
                                        <p:tav tm="100000">
                                          <p:val>
                                            <p:strVal val="#ppt_h"/>
                                          </p:val>
                                        </p:tav>
                                      </p:tavLst>
                                    </p:anim>
                                    <p:anim calcmode="lin" valueType="num">
                                      <p:cBhvr>
                                        <p:cTn id="15" dur="1000" fill="hold"/>
                                        <p:tgtEl>
                                          <p:spTgt spid="5"/>
                                        </p:tgtEl>
                                        <p:attrNameLst>
                                          <p:attrName>style.rotation</p:attrName>
                                        </p:attrNameLst>
                                      </p:cBhvr>
                                      <p:tavLst>
                                        <p:tav tm="0">
                                          <p:val>
                                            <p:fltVal val="90"/>
                                          </p:val>
                                        </p:tav>
                                        <p:tav tm="100000">
                                          <p:val>
                                            <p:fltVal val="0"/>
                                          </p:val>
                                        </p:tav>
                                      </p:tavLst>
                                    </p:anim>
                                    <p:animEffect transition="in" filter="fade">
                                      <p:cBhvr>
                                        <p:cTn id="16" dur="1000"/>
                                        <p:tgtEl>
                                          <p:spTgt spid="5"/>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102"/>
                                        </p:tgtEl>
                                        <p:attrNameLst>
                                          <p:attrName>style.visibility</p:attrName>
                                        </p:attrNameLst>
                                      </p:cBhvr>
                                      <p:to>
                                        <p:strVal val="visible"/>
                                      </p:to>
                                    </p:set>
                                    <p:anim calcmode="lin" valueType="num">
                                      <p:cBhvr>
                                        <p:cTn id="19" dur="1000" fill="hold"/>
                                        <p:tgtEl>
                                          <p:spTgt spid="102"/>
                                        </p:tgtEl>
                                        <p:attrNameLst>
                                          <p:attrName>ppt_w</p:attrName>
                                        </p:attrNameLst>
                                      </p:cBhvr>
                                      <p:tavLst>
                                        <p:tav tm="0">
                                          <p:val>
                                            <p:fltVal val="0"/>
                                          </p:val>
                                        </p:tav>
                                        <p:tav tm="100000">
                                          <p:val>
                                            <p:strVal val="#ppt_w"/>
                                          </p:val>
                                        </p:tav>
                                      </p:tavLst>
                                    </p:anim>
                                    <p:anim calcmode="lin" valueType="num">
                                      <p:cBhvr>
                                        <p:cTn id="20" dur="1000" fill="hold"/>
                                        <p:tgtEl>
                                          <p:spTgt spid="102"/>
                                        </p:tgtEl>
                                        <p:attrNameLst>
                                          <p:attrName>ppt_h</p:attrName>
                                        </p:attrNameLst>
                                      </p:cBhvr>
                                      <p:tavLst>
                                        <p:tav tm="0">
                                          <p:val>
                                            <p:fltVal val="0"/>
                                          </p:val>
                                        </p:tav>
                                        <p:tav tm="100000">
                                          <p:val>
                                            <p:strVal val="#ppt_h"/>
                                          </p:val>
                                        </p:tav>
                                      </p:tavLst>
                                    </p:anim>
                                    <p:anim calcmode="lin" valueType="num">
                                      <p:cBhvr>
                                        <p:cTn id="21" dur="1000" fill="hold"/>
                                        <p:tgtEl>
                                          <p:spTgt spid="102"/>
                                        </p:tgtEl>
                                        <p:attrNameLst>
                                          <p:attrName>style.rotation</p:attrName>
                                        </p:attrNameLst>
                                      </p:cBhvr>
                                      <p:tavLst>
                                        <p:tav tm="0">
                                          <p:val>
                                            <p:fltVal val="90"/>
                                          </p:val>
                                        </p:tav>
                                        <p:tav tm="100000">
                                          <p:val>
                                            <p:fltVal val="0"/>
                                          </p:val>
                                        </p:tav>
                                      </p:tavLst>
                                    </p:anim>
                                    <p:animEffect transition="in" filter="fade">
                                      <p:cBhvr>
                                        <p:cTn id="22" dur="1000"/>
                                        <p:tgtEl>
                                          <p:spTgt spid="102"/>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204"/>
                                        </p:tgtEl>
                                        <p:attrNameLst>
                                          <p:attrName>style.visibility</p:attrName>
                                        </p:attrNameLst>
                                      </p:cBhvr>
                                      <p:to>
                                        <p:strVal val="visible"/>
                                      </p:to>
                                    </p:set>
                                    <p:animEffect transition="in" filter="fade">
                                      <p:cBhvr>
                                        <p:cTn id="27" dur="500"/>
                                        <p:tgtEl>
                                          <p:spTgt spid="204"/>
                                        </p:tgtEl>
                                      </p:cBhvr>
                                    </p:animEffect>
                                    <p:anim calcmode="lin" valueType="num">
                                      <p:cBhvr>
                                        <p:cTn id="28" dur="500" fill="hold"/>
                                        <p:tgtEl>
                                          <p:spTgt spid="204"/>
                                        </p:tgtEl>
                                        <p:attrNameLst>
                                          <p:attrName>ppt_x</p:attrName>
                                        </p:attrNameLst>
                                      </p:cBhvr>
                                      <p:tavLst>
                                        <p:tav tm="0">
                                          <p:val>
                                            <p:strVal val="#ppt_x"/>
                                          </p:val>
                                        </p:tav>
                                        <p:tav tm="100000">
                                          <p:val>
                                            <p:strVal val="#ppt_x"/>
                                          </p:val>
                                        </p:tav>
                                      </p:tavLst>
                                    </p:anim>
                                    <p:anim calcmode="lin" valueType="num">
                                      <p:cBhvr>
                                        <p:cTn id="29" dur="500" fill="hold"/>
                                        <p:tgtEl>
                                          <p:spTgt spid="204"/>
                                        </p:tgtEl>
                                        <p:attrNameLst>
                                          <p:attrName>ppt_y</p:attrName>
                                        </p:attrNameLst>
                                      </p:cBhvr>
                                      <p:tavLst>
                                        <p:tav tm="0">
                                          <p:val>
                                            <p:strVal val="#ppt_y+.1"/>
                                          </p:val>
                                        </p:tav>
                                        <p:tav tm="100000">
                                          <p:val>
                                            <p:strVal val="#ppt_y"/>
                                          </p:val>
                                        </p:tav>
                                      </p:tavLst>
                                    </p:anim>
                                  </p:childTnLst>
                                </p:cTn>
                              </p:par>
                            </p:childTnLst>
                          </p:cTn>
                        </p:par>
                        <p:par>
                          <p:cTn id="30" fill="hold">
                            <p:stCondLst>
                              <p:cond delay="500"/>
                            </p:stCondLst>
                            <p:childTnLst>
                              <p:par>
                                <p:cTn id="31" presetID="42" presetClass="entr" presetSubtype="0" fill="hold" nodeType="afterEffect">
                                  <p:stCondLst>
                                    <p:cond delay="0"/>
                                  </p:stCondLst>
                                  <p:childTnLst>
                                    <p:set>
                                      <p:cBhvr>
                                        <p:cTn id="32" dur="1" fill="hold">
                                          <p:stCondLst>
                                            <p:cond delay="0"/>
                                          </p:stCondLst>
                                        </p:cTn>
                                        <p:tgtEl>
                                          <p:spTgt spid="95"/>
                                        </p:tgtEl>
                                        <p:attrNameLst>
                                          <p:attrName>style.visibility</p:attrName>
                                        </p:attrNameLst>
                                      </p:cBhvr>
                                      <p:to>
                                        <p:strVal val="visible"/>
                                      </p:to>
                                    </p:set>
                                    <p:animEffect transition="in" filter="fade">
                                      <p:cBhvr>
                                        <p:cTn id="33" dur="1000"/>
                                        <p:tgtEl>
                                          <p:spTgt spid="95"/>
                                        </p:tgtEl>
                                      </p:cBhvr>
                                    </p:animEffect>
                                    <p:anim calcmode="lin" valueType="num">
                                      <p:cBhvr>
                                        <p:cTn id="34" dur="1000" fill="hold"/>
                                        <p:tgtEl>
                                          <p:spTgt spid="95"/>
                                        </p:tgtEl>
                                        <p:attrNameLst>
                                          <p:attrName>ppt_x</p:attrName>
                                        </p:attrNameLst>
                                      </p:cBhvr>
                                      <p:tavLst>
                                        <p:tav tm="0">
                                          <p:val>
                                            <p:strVal val="#ppt_x"/>
                                          </p:val>
                                        </p:tav>
                                        <p:tav tm="100000">
                                          <p:val>
                                            <p:strVal val="#ppt_x"/>
                                          </p:val>
                                        </p:tav>
                                      </p:tavLst>
                                    </p:anim>
                                    <p:anim calcmode="lin" valueType="num">
                                      <p:cBhvr>
                                        <p:cTn id="35" dur="1000" fill="hold"/>
                                        <p:tgtEl>
                                          <p:spTgt spid="95"/>
                                        </p:tgtEl>
                                        <p:attrNameLst>
                                          <p:attrName>ppt_y</p:attrName>
                                        </p:attrNameLst>
                                      </p:cBhvr>
                                      <p:tavLst>
                                        <p:tav tm="0">
                                          <p:val>
                                            <p:strVal val="#ppt_y+.1"/>
                                          </p:val>
                                        </p:tav>
                                        <p:tav tm="100000">
                                          <p:val>
                                            <p:strVal val="#ppt_y"/>
                                          </p:val>
                                        </p:tav>
                                      </p:tavLst>
                                    </p:anim>
                                  </p:childTnLst>
                                </p:cTn>
                              </p:par>
                            </p:childTnLst>
                          </p:cTn>
                        </p:par>
                        <p:par>
                          <p:cTn id="36" fill="hold">
                            <p:stCondLst>
                              <p:cond delay="1500"/>
                            </p:stCondLst>
                            <p:childTnLst>
                              <p:par>
                                <p:cTn id="37" presetID="2" presetClass="entr" presetSubtype="4" fill="hold" grpId="0" nodeType="afterEffect">
                                  <p:stCondLst>
                                    <p:cond delay="0"/>
                                  </p:stCondLst>
                                  <p:childTnLst>
                                    <p:set>
                                      <p:cBhvr>
                                        <p:cTn id="38" dur="1" fill="hold">
                                          <p:stCondLst>
                                            <p:cond delay="0"/>
                                          </p:stCondLst>
                                        </p:cTn>
                                        <p:tgtEl>
                                          <p:spTgt spid="3"/>
                                        </p:tgtEl>
                                        <p:attrNameLst>
                                          <p:attrName>style.visibility</p:attrName>
                                        </p:attrNameLst>
                                      </p:cBhvr>
                                      <p:to>
                                        <p:strVal val="visible"/>
                                      </p:to>
                                    </p:set>
                                    <p:anim calcmode="lin" valueType="num">
                                      <p:cBhvr additive="base">
                                        <p:cTn id="39" dur="500" fill="hold"/>
                                        <p:tgtEl>
                                          <p:spTgt spid="3"/>
                                        </p:tgtEl>
                                        <p:attrNameLst>
                                          <p:attrName>ppt_x</p:attrName>
                                        </p:attrNameLst>
                                      </p:cBhvr>
                                      <p:tavLst>
                                        <p:tav tm="0">
                                          <p:val>
                                            <p:strVal val="#ppt_x"/>
                                          </p:val>
                                        </p:tav>
                                        <p:tav tm="100000">
                                          <p:val>
                                            <p:strVal val="#ppt_x"/>
                                          </p:val>
                                        </p:tav>
                                      </p:tavLst>
                                    </p:anim>
                                    <p:anim calcmode="lin" valueType="num">
                                      <p:cBhvr additive="base">
                                        <p:cTn id="40" dur="500" fill="hold"/>
                                        <p:tgtEl>
                                          <p:spTgt spid="3"/>
                                        </p:tgtEl>
                                        <p:attrNameLst>
                                          <p:attrName>ppt_y</p:attrName>
                                        </p:attrNameLst>
                                      </p:cBhvr>
                                      <p:tavLst>
                                        <p:tav tm="0">
                                          <p:val>
                                            <p:strVal val="1+#ppt_h/2"/>
                                          </p:val>
                                        </p:tav>
                                        <p:tav tm="100000">
                                          <p:val>
                                            <p:strVal val="#ppt_y"/>
                                          </p:val>
                                        </p:tav>
                                      </p:tavLst>
                                    </p:anim>
                                  </p:childTnLst>
                                </p:cTn>
                              </p:par>
                            </p:childTnLst>
                          </p:cTn>
                        </p:par>
                        <p:par>
                          <p:cTn id="41" fill="hold">
                            <p:stCondLst>
                              <p:cond delay="2000"/>
                            </p:stCondLst>
                            <p:childTnLst>
                              <p:par>
                                <p:cTn id="42" presetID="42" presetClass="entr" presetSubtype="0" fill="hold" grpId="0" nodeType="afterEffect">
                                  <p:stCondLst>
                                    <p:cond delay="0"/>
                                  </p:stCondLst>
                                  <p:childTnLst>
                                    <p:set>
                                      <p:cBhvr>
                                        <p:cTn id="43" dur="1" fill="hold">
                                          <p:stCondLst>
                                            <p:cond delay="0"/>
                                          </p:stCondLst>
                                        </p:cTn>
                                        <p:tgtEl>
                                          <p:spTgt spid="94"/>
                                        </p:tgtEl>
                                        <p:attrNameLst>
                                          <p:attrName>style.visibility</p:attrName>
                                        </p:attrNameLst>
                                      </p:cBhvr>
                                      <p:to>
                                        <p:strVal val="visible"/>
                                      </p:to>
                                    </p:set>
                                    <p:animEffect transition="in" filter="fade">
                                      <p:cBhvr>
                                        <p:cTn id="44" dur="1000"/>
                                        <p:tgtEl>
                                          <p:spTgt spid="94"/>
                                        </p:tgtEl>
                                      </p:cBhvr>
                                    </p:animEffect>
                                    <p:anim calcmode="lin" valueType="num">
                                      <p:cBhvr>
                                        <p:cTn id="45" dur="1000" fill="hold"/>
                                        <p:tgtEl>
                                          <p:spTgt spid="94"/>
                                        </p:tgtEl>
                                        <p:attrNameLst>
                                          <p:attrName>ppt_x</p:attrName>
                                        </p:attrNameLst>
                                      </p:cBhvr>
                                      <p:tavLst>
                                        <p:tav tm="0">
                                          <p:val>
                                            <p:strVal val="#ppt_x"/>
                                          </p:val>
                                        </p:tav>
                                        <p:tav tm="100000">
                                          <p:val>
                                            <p:strVal val="#ppt_x"/>
                                          </p:val>
                                        </p:tav>
                                      </p:tavLst>
                                    </p:anim>
                                    <p:anim calcmode="lin" valueType="num">
                                      <p:cBhvr>
                                        <p:cTn id="46" dur="1000" fill="hold"/>
                                        <p:tgtEl>
                                          <p:spTgt spid="94"/>
                                        </p:tgtEl>
                                        <p:attrNameLst>
                                          <p:attrName>ppt_y</p:attrName>
                                        </p:attrNameLst>
                                      </p:cBhvr>
                                      <p:tavLst>
                                        <p:tav tm="0">
                                          <p:val>
                                            <p:strVal val="#ppt_y+.1"/>
                                          </p:val>
                                        </p:tav>
                                        <p:tav tm="100000">
                                          <p:val>
                                            <p:strVal val="#ppt_y"/>
                                          </p:val>
                                        </p:tav>
                                      </p:tavLst>
                                    </p:anim>
                                  </p:childTnLst>
                                </p:cTn>
                              </p:par>
                            </p:childTnLst>
                          </p:cTn>
                        </p:par>
                        <p:par>
                          <p:cTn id="47" fill="hold">
                            <p:stCondLst>
                              <p:cond delay="3000"/>
                            </p:stCondLst>
                            <p:childTnLst>
                              <p:par>
                                <p:cTn id="48" presetID="42" presetClass="entr" presetSubtype="0" fill="hold" nodeType="afterEffect">
                                  <p:stCondLst>
                                    <p:cond delay="0"/>
                                  </p:stCondLst>
                                  <p:childTnLst>
                                    <p:set>
                                      <p:cBhvr>
                                        <p:cTn id="49" dur="1" fill="hold">
                                          <p:stCondLst>
                                            <p:cond delay="0"/>
                                          </p:stCondLst>
                                        </p:cTn>
                                        <p:tgtEl>
                                          <p:spTgt spid="90"/>
                                        </p:tgtEl>
                                        <p:attrNameLst>
                                          <p:attrName>style.visibility</p:attrName>
                                        </p:attrNameLst>
                                      </p:cBhvr>
                                      <p:to>
                                        <p:strVal val="visible"/>
                                      </p:to>
                                    </p:set>
                                    <p:animEffect transition="in" filter="fade">
                                      <p:cBhvr>
                                        <p:cTn id="50" dur="1000"/>
                                        <p:tgtEl>
                                          <p:spTgt spid="90"/>
                                        </p:tgtEl>
                                      </p:cBhvr>
                                    </p:animEffect>
                                    <p:anim calcmode="lin" valueType="num">
                                      <p:cBhvr>
                                        <p:cTn id="51" dur="1000" fill="hold"/>
                                        <p:tgtEl>
                                          <p:spTgt spid="90"/>
                                        </p:tgtEl>
                                        <p:attrNameLst>
                                          <p:attrName>ppt_x</p:attrName>
                                        </p:attrNameLst>
                                      </p:cBhvr>
                                      <p:tavLst>
                                        <p:tav tm="0">
                                          <p:val>
                                            <p:strVal val="#ppt_x"/>
                                          </p:val>
                                        </p:tav>
                                        <p:tav tm="100000">
                                          <p:val>
                                            <p:strVal val="#ppt_x"/>
                                          </p:val>
                                        </p:tav>
                                      </p:tavLst>
                                    </p:anim>
                                    <p:anim calcmode="lin" valueType="num">
                                      <p:cBhvr>
                                        <p:cTn id="52" dur="1000" fill="hold"/>
                                        <p:tgtEl>
                                          <p:spTgt spid="90"/>
                                        </p:tgtEl>
                                        <p:attrNameLst>
                                          <p:attrName>ppt_y</p:attrName>
                                        </p:attrNameLst>
                                      </p:cBhvr>
                                      <p:tavLst>
                                        <p:tav tm="0">
                                          <p:val>
                                            <p:strVal val="#ppt_y+.1"/>
                                          </p:val>
                                        </p:tav>
                                        <p:tav tm="100000">
                                          <p:val>
                                            <p:strVal val="#ppt_y"/>
                                          </p:val>
                                        </p:tav>
                                      </p:tavLst>
                                    </p:anim>
                                  </p:childTnLst>
                                </p:cTn>
                              </p:par>
                            </p:childTnLst>
                          </p:cTn>
                        </p:par>
                        <p:par>
                          <p:cTn id="53" fill="hold">
                            <p:stCondLst>
                              <p:cond delay="4000"/>
                            </p:stCondLst>
                            <p:childTnLst>
                              <p:par>
                                <p:cTn id="54" presetID="2" presetClass="entr" presetSubtype="4" fill="hold" grpId="0" nodeType="afterEffect">
                                  <p:stCondLst>
                                    <p:cond delay="0"/>
                                  </p:stCondLst>
                                  <p:childTnLst>
                                    <p:set>
                                      <p:cBhvr>
                                        <p:cTn id="55" dur="1" fill="hold">
                                          <p:stCondLst>
                                            <p:cond delay="0"/>
                                          </p:stCondLst>
                                        </p:cTn>
                                        <p:tgtEl>
                                          <p:spTgt spid="88"/>
                                        </p:tgtEl>
                                        <p:attrNameLst>
                                          <p:attrName>style.visibility</p:attrName>
                                        </p:attrNameLst>
                                      </p:cBhvr>
                                      <p:to>
                                        <p:strVal val="visible"/>
                                      </p:to>
                                    </p:set>
                                    <p:anim calcmode="lin" valueType="num">
                                      <p:cBhvr additive="base">
                                        <p:cTn id="56" dur="500" fill="hold"/>
                                        <p:tgtEl>
                                          <p:spTgt spid="88"/>
                                        </p:tgtEl>
                                        <p:attrNameLst>
                                          <p:attrName>ppt_x</p:attrName>
                                        </p:attrNameLst>
                                      </p:cBhvr>
                                      <p:tavLst>
                                        <p:tav tm="0">
                                          <p:val>
                                            <p:strVal val="#ppt_x"/>
                                          </p:val>
                                        </p:tav>
                                        <p:tav tm="100000">
                                          <p:val>
                                            <p:strVal val="#ppt_x"/>
                                          </p:val>
                                        </p:tav>
                                      </p:tavLst>
                                    </p:anim>
                                    <p:anim calcmode="lin" valueType="num">
                                      <p:cBhvr additive="base">
                                        <p:cTn id="57" dur="500" fill="hold"/>
                                        <p:tgtEl>
                                          <p:spTgt spid="88"/>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63"/>
                                        </p:tgtEl>
                                        <p:attrNameLst>
                                          <p:attrName>style.visibility</p:attrName>
                                        </p:attrNameLst>
                                      </p:cBhvr>
                                      <p:to>
                                        <p:strVal val="visible"/>
                                      </p:to>
                                    </p:set>
                                    <p:animEffect transition="in" filter="fade">
                                      <p:cBhvr>
                                        <p:cTn id="62" dur="1000"/>
                                        <p:tgtEl>
                                          <p:spTgt spid="63"/>
                                        </p:tgtEl>
                                      </p:cBhvr>
                                    </p:animEffect>
                                    <p:anim calcmode="lin" valueType="num">
                                      <p:cBhvr>
                                        <p:cTn id="63" dur="1000" fill="hold"/>
                                        <p:tgtEl>
                                          <p:spTgt spid="63"/>
                                        </p:tgtEl>
                                        <p:attrNameLst>
                                          <p:attrName>ppt_x</p:attrName>
                                        </p:attrNameLst>
                                      </p:cBhvr>
                                      <p:tavLst>
                                        <p:tav tm="0">
                                          <p:val>
                                            <p:strVal val="#ppt_x"/>
                                          </p:val>
                                        </p:tav>
                                        <p:tav tm="100000">
                                          <p:val>
                                            <p:strVal val="#ppt_x"/>
                                          </p:val>
                                        </p:tav>
                                      </p:tavLst>
                                    </p:anim>
                                    <p:anim calcmode="lin" valueType="num">
                                      <p:cBhvr>
                                        <p:cTn id="64" dur="1000" fill="hold"/>
                                        <p:tgtEl>
                                          <p:spTgt spid="63"/>
                                        </p:tgtEl>
                                        <p:attrNameLst>
                                          <p:attrName>ppt_y</p:attrName>
                                        </p:attrNameLst>
                                      </p:cBhvr>
                                      <p:tavLst>
                                        <p:tav tm="0">
                                          <p:val>
                                            <p:strVal val="#ppt_y+.1"/>
                                          </p:val>
                                        </p:tav>
                                        <p:tav tm="100000">
                                          <p:val>
                                            <p:strVal val="#ppt_y"/>
                                          </p:val>
                                        </p:tav>
                                      </p:tavLst>
                                    </p:anim>
                                  </p:childTnLst>
                                </p:cTn>
                              </p:par>
                            </p:childTnLst>
                          </p:cTn>
                        </p:par>
                        <p:par>
                          <p:cTn id="65" fill="hold">
                            <p:stCondLst>
                              <p:cond delay="1000"/>
                            </p:stCondLst>
                            <p:childTnLst>
                              <p:par>
                                <p:cTn id="66" presetID="42" presetClass="entr" presetSubtype="0" fill="hold" nodeType="afterEffect">
                                  <p:stCondLst>
                                    <p:cond delay="0"/>
                                  </p:stCondLst>
                                  <p:childTnLst>
                                    <p:set>
                                      <p:cBhvr>
                                        <p:cTn id="67" dur="1" fill="hold">
                                          <p:stCondLst>
                                            <p:cond delay="0"/>
                                          </p:stCondLst>
                                        </p:cTn>
                                        <p:tgtEl>
                                          <p:spTgt spid="60"/>
                                        </p:tgtEl>
                                        <p:attrNameLst>
                                          <p:attrName>style.visibility</p:attrName>
                                        </p:attrNameLst>
                                      </p:cBhvr>
                                      <p:to>
                                        <p:strVal val="visible"/>
                                      </p:to>
                                    </p:set>
                                    <p:animEffect transition="in" filter="fade">
                                      <p:cBhvr>
                                        <p:cTn id="68" dur="1000"/>
                                        <p:tgtEl>
                                          <p:spTgt spid="60"/>
                                        </p:tgtEl>
                                      </p:cBhvr>
                                    </p:animEffect>
                                    <p:anim calcmode="lin" valueType="num">
                                      <p:cBhvr>
                                        <p:cTn id="69" dur="1000" fill="hold"/>
                                        <p:tgtEl>
                                          <p:spTgt spid="60"/>
                                        </p:tgtEl>
                                        <p:attrNameLst>
                                          <p:attrName>ppt_x</p:attrName>
                                        </p:attrNameLst>
                                      </p:cBhvr>
                                      <p:tavLst>
                                        <p:tav tm="0">
                                          <p:val>
                                            <p:strVal val="#ppt_x"/>
                                          </p:val>
                                        </p:tav>
                                        <p:tav tm="100000">
                                          <p:val>
                                            <p:strVal val="#ppt_x"/>
                                          </p:val>
                                        </p:tav>
                                      </p:tavLst>
                                    </p:anim>
                                    <p:anim calcmode="lin" valueType="num">
                                      <p:cBhvr>
                                        <p:cTn id="70" dur="1000" fill="hold"/>
                                        <p:tgtEl>
                                          <p:spTgt spid="60"/>
                                        </p:tgtEl>
                                        <p:attrNameLst>
                                          <p:attrName>ppt_y</p:attrName>
                                        </p:attrNameLst>
                                      </p:cBhvr>
                                      <p:tavLst>
                                        <p:tav tm="0">
                                          <p:val>
                                            <p:strVal val="#ppt_y+.1"/>
                                          </p:val>
                                        </p:tav>
                                        <p:tav tm="100000">
                                          <p:val>
                                            <p:strVal val="#ppt_y"/>
                                          </p:val>
                                        </p:tav>
                                      </p:tavLst>
                                    </p:anim>
                                  </p:childTnLst>
                                </p:cTn>
                              </p:par>
                            </p:childTnLst>
                          </p:cTn>
                        </p:par>
                        <p:par>
                          <p:cTn id="71" fill="hold">
                            <p:stCondLst>
                              <p:cond delay="2000"/>
                            </p:stCondLst>
                            <p:childTnLst>
                              <p:par>
                                <p:cTn id="72" presetID="2" presetClass="entr" presetSubtype="4" fill="hold" grpId="0" nodeType="afterEffect">
                                  <p:stCondLst>
                                    <p:cond delay="0"/>
                                  </p:stCondLst>
                                  <p:childTnLst>
                                    <p:set>
                                      <p:cBhvr>
                                        <p:cTn id="73" dur="1" fill="hold">
                                          <p:stCondLst>
                                            <p:cond delay="0"/>
                                          </p:stCondLst>
                                        </p:cTn>
                                        <p:tgtEl>
                                          <p:spTgt spid="64"/>
                                        </p:tgtEl>
                                        <p:attrNameLst>
                                          <p:attrName>style.visibility</p:attrName>
                                        </p:attrNameLst>
                                      </p:cBhvr>
                                      <p:to>
                                        <p:strVal val="visible"/>
                                      </p:to>
                                    </p:set>
                                    <p:anim calcmode="lin" valueType="num">
                                      <p:cBhvr additive="base">
                                        <p:cTn id="74" dur="500" fill="hold"/>
                                        <p:tgtEl>
                                          <p:spTgt spid="64"/>
                                        </p:tgtEl>
                                        <p:attrNameLst>
                                          <p:attrName>ppt_x</p:attrName>
                                        </p:attrNameLst>
                                      </p:cBhvr>
                                      <p:tavLst>
                                        <p:tav tm="0">
                                          <p:val>
                                            <p:strVal val="#ppt_x"/>
                                          </p:val>
                                        </p:tav>
                                        <p:tav tm="100000">
                                          <p:val>
                                            <p:strVal val="#ppt_x"/>
                                          </p:val>
                                        </p:tav>
                                      </p:tavLst>
                                    </p:anim>
                                    <p:anim calcmode="lin" valueType="num">
                                      <p:cBhvr additive="base">
                                        <p:cTn id="75" dur="500" fill="hold"/>
                                        <p:tgtEl>
                                          <p:spTgt spid="64"/>
                                        </p:tgtEl>
                                        <p:attrNameLst>
                                          <p:attrName>ppt_y</p:attrName>
                                        </p:attrNameLst>
                                      </p:cBhvr>
                                      <p:tavLst>
                                        <p:tav tm="0">
                                          <p:val>
                                            <p:strVal val="1+#ppt_h/2"/>
                                          </p:val>
                                        </p:tav>
                                        <p:tav tm="100000">
                                          <p:val>
                                            <p:strVal val="#ppt_y"/>
                                          </p:val>
                                        </p:tav>
                                      </p:tavLst>
                                    </p:anim>
                                  </p:childTnLst>
                                </p:cTn>
                              </p:par>
                            </p:childTnLst>
                          </p:cTn>
                        </p:par>
                        <p:par>
                          <p:cTn id="76" fill="hold">
                            <p:stCondLst>
                              <p:cond delay="2500"/>
                            </p:stCondLst>
                            <p:childTnLst>
                              <p:par>
                                <p:cTn id="77" presetID="42" presetClass="entr" presetSubtype="0" fill="hold" grpId="0" nodeType="afterEffect">
                                  <p:stCondLst>
                                    <p:cond delay="0"/>
                                  </p:stCondLst>
                                  <p:childTnLst>
                                    <p:set>
                                      <p:cBhvr>
                                        <p:cTn id="78" dur="1" fill="hold">
                                          <p:stCondLst>
                                            <p:cond delay="0"/>
                                          </p:stCondLst>
                                        </p:cTn>
                                        <p:tgtEl>
                                          <p:spTgt spid="68"/>
                                        </p:tgtEl>
                                        <p:attrNameLst>
                                          <p:attrName>style.visibility</p:attrName>
                                        </p:attrNameLst>
                                      </p:cBhvr>
                                      <p:to>
                                        <p:strVal val="visible"/>
                                      </p:to>
                                    </p:set>
                                    <p:animEffect transition="in" filter="fade">
                                      <p:cBhvr>
                                        <p:cTn id="79" dur="1000"/>
                                        <p:tgtEl>
                                          <p:spTgt spid="68"/>
                                        </p:tgtEl>
                                      </p:cBhvr>
                                    </p:animEffect>
                                    <p:anim calcmode="lin" valueType="num">
                                      <p:cBhvr>
                                        <p:cTn id="80" dur="1000" fill="hold"/>
                                        <p:tgtEl>
                                          <p:spTgt spid="68"/>
                                        </p:tgtEl>
                                        <p:attrNameLst>
                                          <p:attrName>ppt_x</p:attrName>
                                        </p:attrNameLst>
                                      </p:cBhvr>
                                      <p:tavLst>
                                        <p:tav tm="0">
                                          <p:val>
                                            <p:strVal val="#ppt_x"/>
                                          </p:val>
                                        </p:tav>
                                        <p:tav tm="100000">
                                          <p:val>
                                            <p:strVal val="#ppt_x"/>
                                          </p:val>
                                        </p:tav>
                                      </p:tavLst>
                                    </p:anim>
                                    <p:anim calcmode="lin" valueType="num">
                                      <p:cBhvr>
                                        <p:cTn id="81" dur="1000" fill="hold"/>
                                        <p:tgtEl>
                                          <p:spTgt spid="68"/>
                                        </p:tgtEl>
                                        <p:attrNameLst>
                                          <p:attrName>ppt_y</p:attrName>
                                        </p:attrNameLst>
                                      </p:cBhvr>
                                      <p:tavLst>
                                        <p:tav tm="0">
                                          <p:val>
                                            <p:strVal val="#ppt_y+.1"/>
                                          </p:val>
                                        </p:tav>
                                        <p:tav tm="100000">
                                          <p:val>
                                            <p:strVal val="#ppt_y"/>
                                          </p:val>
                                        </p:tav>
                                      </p:tavLst>
                                    </p:anim>
                                  </p:childTnLst>
                                </p:cTn>
                              </p:par>
                            </p:childTnLst>
                          </p:cTn>
                        </p:par>
                        <p:par>
                          <p:cTn id="82" fill="hold">
                            <p:stCondLst>
                              <p:cond delay="3500"/>
                            </p:stCondLst>
                            <p:childTnLst>
                              <p:par>
                                <p:cTn id="83" presetID="42" presetClass="entr" presetSubtype="0" fill="hold" nodeType="afterEffect">
                                  <p:stCondLst>
                                    <p:cond delay="0"/>
                                  </p:stCondLst>
                                  <p:childTnLst>
                                    <p:set>
                                      <p:cBhvr>
                                        <p:cTn id="84" dur="1" fill="hold">
                                          <p:stCondLst>
                                            <p:cond delay="0"/>
                                          </p:stCondLst>
                                        </p:cTn>
                                        <p:tgtEl>
                                          <p:spTgt spid="65"/>
                                        </p:tgtEl>
                                        <p:attrNameLst>
                                          <p:attrName>style.visibility</p:attrName>
                                        </p:attrNameLst>
                                      </p:cBhvr>
                                      <p:to>
                                        <p:strVal val="visible"/>
                                      </p:to>
                                    </p:set>
                                    <p:animEffect transition="in" filter="fade">
                                      <p:cBhvr>
                                        <p:cTn id="85" dur="1000"/>
                                        <p:tgtEl>
                                          <p:spTgt spid="65"/>
                                        </p:tgtEl>
                                      </p:cBhvr>
                                    </p:animEffect>
                                    <p:anim calcmode="lin" valueType="num">
                                      <p:cBhvr>
                                        <p:cTn id="86" dur="1000" fill="hold"/>
                                        <p:tgtEl>
                                          <p:spTgt spid="65"/>
                                        </p:tgtEl>
                                        <p:attrNameLst>
                                          <p:attrName>ppt_x</p:attrName>
                                        </p:attrNameLst>
                                      </p:cBhvr>
                                      <p:tavLst>
                                        <p:tav tm="0">
                                          <p:val>
                                            <p:strVal val="#ppt_x"/>
                                          </p:val>
                                        </p:tav>
                                        <p:tav tm="100000">
                                          <p:val>
                                            <p:strVal val="#ppt_x"/>
                                          </p:val>
                                        </p:tav>
                                      </p:tavLst>
                                    </p:anim>
                                    <p:anim calcmode="lin" valueType="num">
                                      <p:cBhvr>
                                        <p:cTn id="87" dur="1000" fill="hold"/>
                                        <p:tgtEl>
                                          <p:spTgt spid="65"/>
                                        </p:tgtEl>
                                        <p:attrNameLst>
                                          <p:attrName>ppt_y</p:attrName>
                                        </p:attrNameLst>
                                      </p:cBhvr>
                                      <p:tavLst>
                                        <p:tav tm="0">
                                          <p:val>
                                            <p:strVal val="#ppt_y+.1"/>
                                          </p:val>
                                        </p:tav>
                                        <p:tav tm="100000">
                                          <p:val>
                                            <p:strVal val="#ppt_y"/>
                                          </p:val>
                                        </p:tav>
                                      </p:tavLst>
                                    </p:anim>
                                  </p:childTnLst>
                                </p:cTn>
                              </p:par>
                            </p:childTnLst>
                          </p:cTn>
                        </p:par>
                        <p:par>
                          <p:cTn id="88" fill="hold">
                            <p:stCondLst>
                              <p:cond delay="4500"/>
                            </p:stCondLst>
                            <p:childTnLst>
                              <p:par>
                                <p:cTn id="89" presetID="2" presetClass="entr" presetSubtype="4" fill="hold" grpId="0" nodeType="afterEffect">
                                  <p:stCondLst>
                                    <p:cond delay="0"/>
                                  </p:stCondLst>
                                  <p:childTnLst>
                                    <p:set>
                                      <p:cBhvr>
                                        <p:cTn id="90" dur="1" fill="hold">
                                          <p:stCondLst>
                                            <p:cond delay="0"/>
                                          </p:stCondLst>
                                        </p:cTn>
                                        <p:tgtEl>
                                          <p:spTgt spid="69"/>
                                        </p:tgtEl>
                                        <p:attrNameLst>
                                          <p:attrName>style.visibility</p:attrName>
                                        </p:attrNameLst>
                                      </p:cBhvr>
                                      <p:to>
                                        <p:strVal val="visible"/>
                                      </p:to>
                                    </p:set>
                                    <p:anim calcmode="lin" valueType="num">
                                      <p:cBhvr additive="base">
                                        <p:cTn id="91" dur="500" fill="hold"/>
                                        <p:tgtEl>
                                          <p:spTgt spid="69"/>
                                        </p:tgtEl>
                                        <p:attrNameLst>
                                          <p:attrName>ppt_x</p:attrName>
                                        </p:attrNameLst>
                                      </p:cBhvr>
                                      <p:tavLst>
                                        <p:tav tm="0">
                                          <p:val>
                                            <p:strVal val="#ppt_x"/>
                                          </p:val>
                                        </p:tav>
                                        <p:tav tm="100000">
                                          <p:val>
                                            <p:strVal val="#ppt_x"/>
                                          </p:val>
                                        </p:tav>
                                      </p:tavLst>
                                    </p:anim>
                                    <p:anim calcmode="lin" valueType="num">
                                      <p:cBhvr additive="base">
                                        <p:cTn id="92" dur="500" fill="hold"/>
                                        <p:tgtEl>
                                          <p:spTgt spid="69"/>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42" presetClass="entr" presetSubtype="0" fill="hold" grpId="0" nodeType="clickEffect">
                                  <p:stCondLst>
                                    <p:cond delay="0"/>
                                  </p:stCondLst>
                                  <p:childTnLst>
                                    <p:set>
                                      <p:cBhvr>
                                        <p:cTn id="96" dur="1" fill="hold">
                                          <p:stCondLst>
                                            <p:cond delay="0"/>
                                          </p:stCondLst>
                                        </p:cTn>
                                        <p:tgtEl>
                                          <p:spTgt spid="73"/>
                                        </p:tgtEl>
                                        <p:attrNameLst>
                                          <p:attrName>style.visibility</p:attrName>
                                        </p:attrNameLst>
                                      </p:cBhvr>
                                      <p:to>
                                        <p:strVal val="visible"/>
                                      </p:to>
                                    </p:set>
                                    <p:animEffect transition="in" filter="fade">
                                      <p:cBhvr>
                                        <p:cTn id="97" dur="1000"/>
                                        <p:tgtEl>
                                          <p:spTgt spid="73"/>
                                        </p:tgtEl>
                                      </p:cBhvr>
                                    </p:animEffect>
                                    <p:anim calcmode="lin" valueType="num">
                                      <p:cBhvr>
                                        <p:cTn id="98" dur="1000" fill="hold"/>
                                        <p:tgtEl>
                                          <p:spTgt spid="73"/>
                                        </p:tgtEl>
                                        <p:attrNameLst>
                                          <p:attrName>ppt_x</p:attrName>
                                        </p:attrNameLst>
                                      </p:cBhvr>
                                      <p:tavLst>
                                        <p:tav tm="0">
                                          <p:val>
                                            <p:strVal val="#ppt_x"/>
                                          </p:val>
                                        </p:tav>
                                        <p:tav tm="100000">
                                          <p:val>
                                            <p:strVal val="#ppt_x"/>
                                          </p:val>
                                        </p:tav>
                                      </p:tavLst>
                                    </p:anim>
                                    <p:anim calcmode="lin" valueType="num">
                                      <p:cBhvr>
                                        <p:cTn id="99" dur="1000" fill="hold"/>
                                        <p:tgtEl>
                                          <p:spTgt spid="73"/>
                                        </p:tgtEl>
                                        <p:attrNameLst>
                                          <p:attrName>ppt_y</p:attrName>
                                        </p:attrNameLst>
                                      </p:cBhvr>
                                      <p:tavLst>
                                        <p:tav tm="0">
                                          <p:val>
                                            <p:strVal val="#ppt_y+.1"/>
                                          </p:val>
                                        </p:tav>
                                        <p:tav tm="100000">
                                          <p:val>
                                            <p:strVal val="#ppt_y"/>
                                          </p:val>
                                        </p:tav>
                                      </p:tavLst>
                                    </p:anim>
                                  </p:childTnLst>
                                </p:cTn>
                              </p:par>
                            </p:childTnLst>
                          </p:cTn>
                        </p:par>
                        <p:par>
                          <p:cTn id="100" fill="hold">
                            <p:stCondLst>
                              <p:cond delay="1000"/>
                            </p:stCondLst>
                            <p:childTnLst>
                              <p:par>
                                <p:cTn id="101" presetID="42" presetClass="entr" presetSubtype="0" fill="hold" nodeType="afterEffect">
                                  <p:stCondLst>
                                    <p:cond delay="0"/>
                                  </p:stCondLst>
                                  <p:childTnLst>
                                    <p:set>
                                      <p:cBhvr>
                                        <p:cTn id="102" dur="1" fill="hold">
                                          <p:stCondLst>
                                            <p:cond delay="0"/>
                                          </p:stCondLst>
                                        </p:cTn>
                                        <p:tgtEl>
                                          <p:spTgt spid="70"/>
                                        </p:tgtEl>
                                        <p:attrNameLst>
                                          <p:attrName>style.visibility</p:attrName>
                                        </p:attrNameLst>
                                      </p:cBhvr>
                                      <p:to>
                                        <p:strVal val="visible"/>
                                      </p:to>
                                    </p:set>
                                    <p:animEffect transition="in" filter="fade">
                                      <p:cBhvr>
                                        <p:cTn id="103" dur="1000"/>
                                        <p:tgtEl>
                                          <p:spTgt spid="70"/>
                                        </p:tgtEl>
                                      </p:cBhvr>
                                    </p:animEffect>
                                    <p:anim calcmode="lin" valueType="num">
                                      <p:cBhvr>
                                        <p:cTn id="104" dur="1000" fill="hold"/>
                                        <p:tgtEl>
                                          <p:spTgt spid="70"/>
                                        </p:tgtEl>
                                        <p:attrNameLst>
                                          <p:attrName>ppt_x</p:attrName>
                                        </p:attrNameLst>
                                      </p:cBhvr>
                                      <p:tavLst>
                                        <p:tav tm="0">
                                          <p:val>
                                            <p:strVal val="#ppt_x"/>
                                          </p:val>
                                        </p:tav>
                                        <p:tav tm="100000">
                                          <p:val>
                                            <p:strVal val="#ppt_x"/>
                                          </p:val>
                                        </p:tav>
                                      </p:tavLst>
                                    </p:anim>
                                    <p:anim calcmode="lin" valueType="num">
                                      <p:cBhvr>
                                        <p:cTn id="105" dur="1000" fill="hold"/>
                                        <p:tgtEl>
                                          <p:spTgt spid="70"/>
                                        </p:tgtEl>
                                        <p:attrNameLst>
                                          <p:attrName>ppt_y</p:attrName>
                                        </p:attrNameLst>
                                      </p:cBhvr>
                                      <p:tavLst>
                                        <p:tav tm="0">
                                          <p:val>
                                            <p:strVal val="#ppt_y+.1"/>
                                          </p:val>
                                        </p:tav>
                                        <p:tav tm="100000">
                                          <p:val>
                                            <p:strVal val="#ppt_y"/>
                                          </p:val>
                                        </p:tav>
                                      </p:tavLst>
                                    </p:anim>
                                  </p:childTnLst>
                                </p:cTn>
                              </p:par>
                            </p:childTnLst>
                          </p:cTn>
                        </p:par>
                        <p:par>
                          <p:cTn id="106" fill="hold">
                            <p:stCondLst>
                              <p:cond delay="2000"/>
                            </p:stCondLst>
                            <p:childTnLst>
                              <p:par>
                                <p:cTn id="107" presetID="2" presetClass="entr" presetSubtype="4" fill="hold" grpId="0" nodeType="afterEffect">
                                  <p:stCondLst>
                                    <p:cond delay="0"/>
                                  </p:stCondLst>
                                  <p:childTnLst>
                                    <p:set>
                                      <p:cBhvr>
                                        <p:cTn id="108" dur="1" fill="hold">
                                          <p:stCondLst>
                                            <p:cond delay="0"/>
                                          </p:stCondLst>
                                        </p:cTn>
                                        <p:tgtEl>
                                          <p:spTgt spid="74"/>
                                        </p:tgtEl>
                                        <p:attrNameLst>
                                          <p:attrName>style.visibility</p:attrName>
                                        </p:attrNameLst>
                                      </p:cBhvr>
                                      <p:to>
                                        <p:strVal val="visible"/>
                                      </p:to>
                                    </p:set>
                                    <p:anim calcmode="lin" valueType="num">
                                      <p:cBhvr additive="base">
                                        <p:cTn id="109" dur="500" fill="hold"/>
                                        <p:tgtEl>
                                          <p:spTgt spid="74"/>
                                        </p:tgtEl>
                                        <p:attrNameLst>
                                          <p:attrName>ppt_x</p:attrName>
                                        </p:attrNameLst>
                                      </p:cBhvr>
                                      <p:tavLst>
                                        <p:tav tm="0">
                                          <p:val>
                                            <p:strVal val="#ppt_x"/>
                                          </p:val>
                                        </p:tav>
                                        <p:tav tm="100000">
                                          <p:val>
                                            <p:strVal val="#ppt_x"/>
                                          </p:val>
                                        </p:tav>
                                      </p:tavLst>
                                    </p:anim>
                                    <p:anim calcmode="lin" valueType="num">
                                      <p:cBhvr additive="base">
                                        <p:cTn id="110" dur="500" fill="hold"/>
                                        <p:tgtEl>
                                          <p:spTgt spid="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animBg="1"/>
      <p:bldP spid="102" grpId="0"/>
      <p:bldP spid="88" grpId="0"/>
      <p:bldP spid="204" grpId="0" animBg="1"/>
      <p:bldP spid="3" grpId="0"/>
      <p:bldP spid="63" grpId="0" animBg="1"/>
      <p:bldP spid="64" grpId="0"/>
      <p:bldP spid="68" grpId="0" animBg="1"/>
      <p:bldP spid="69" grpId="0"/>
      <p:bldP spid="73" grpId="0" animBg="1"/>
      <p:bldP spid="7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45">
            <a:extLst>
              <a:ext uri="{FF2B5EF4-FFF2-40B4-BE49-F238E27FC236}">
                <a16:creationId xmlns="" xmlns:a16="http://schemas.microsoft.com/office/drawing/2014/main" id="{FF862AB6-114D-4C6A-B849-5A11B3650265}"/>
              </a:ext>
            </a:extLst>
          </p:cNvPr>
          <p:cNvSpPr/>
          <p:nvPr/>
        </p:nvSpPr>
        <p:spPr>
          <a:xfrm>
            <a:off x="38300" y="39290"/>
            <a:ext cx="12150819"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mtClean="0"/>
          </a:p>
          <a:p>
            <a:pPr algn="ctr"/>
            <a:endParaRPr lang="en-US"/>
          </a:p>
        </p:txBody>
      </p:sp>
      <p:sp>
        <p:nvSpPr>
          <p:cNvPr id="22" name="TextBox 69">
            <a:extLst>
              <a:ext uri="{FF2B5EF4-FFF2-40B4-BE49-F238E27FC236}">
                <a16:creationId xmlns="" xmlns:a16="http://schemas.microsoft.com/office/drawing/2014/main" id="{AC17817C-AF36-4468-94FC-44DCFF825290}"/>
              </a:ext>
            </a:extLst>
          </p:cNvPr>
          <p:cNvSpPr txBox="1"/>
          <p:nvPr/>
        </p:nvSpPr>
        <p:spPr>
          <a:xfrm>
            <a:off x="3242822" y="5327558"/>
            <a:ext cx="8248868" cy="1138773"/>
          </a:xfrm>
          <a:prstGeom prst="rect">
            <a:avLst/>
          </a:prstGeom>
          <a:noFill/>
        </p:spPr>
        <p:txBody>
          <a:bodyPr wrap="square" rtlCol="0">
            <a:spAutoFit/>
          </a:bodyPr>
          <a:lstStyle/>
          <a:p>
            <a:pPr algn="ctr"/>
            <a:endParaRPr lang="en-US" sz="4400" b="1">
              <a:latin typeface="Tw Cen MT" panose="020B0602020104020603" pitchFamily="34" charset="0"/>
            </a:endParaRPr>
          </a:p>
          <a:p>
            <a:pPr algn="ctr"/>
            <a:r>
              <a:rPr lang="en-US" sz="2400"/>
              <a:t>C</a:t>
            </a:r>
            <a:r>
              <a:rPr lang="en-US" sz="2400" smtClean="0"/>
              <a:t>onnection </a:t>
            </a:r>
            <a:r>
              <a:rPr lang="en-US" sz="2400"/>
              <a:t>between human rights and environmental protection</a:t>
            </a:r>
            <a:endParaRPr lang="en-US" sz="2400" b="1">
              <a:latin typeface="Tw Cen MT" panose="020B0602020104020603" pitchFamily="34" charset="0"/>
            </a:endParaRPr>
          </a:p>
        </p:txBody>
      </p:sp>
      <p:cxnSp>
        <p:nvCxnSpPr>
          <p:cNvPr id="23" name="Straight Connector 4"/>
          <p:cNvCxnSpPr/>
          <p:nvPr/>
        </p:nvCxnSpPr>
        <p:spPr>
          <a:xfrm>
            <a:off x="3242822" y="6430663"/>
            <a:ext cx="48694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14"/>
          <p:cNvCxnSpPr/>
          <p:nvPr/>
        </p:nvCxnSpPr>
        <p:spPr>
          <a:xfrm>
            <a:off x="8112289" y="6430663"/>
            <a:ext cx="326184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6" name="Foliennummernplatzhalter 1"/>
          <p:cNvSpPr txBox="1">
            <a:spLocks/>
          </p:cNvSpPr>
          <p:nvPr/>
        </p:nvSpPr>
        <p:spPr>
          <a:xfrm>
            <a:off x="9448800" y="6483604"/>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400" b="1"/>
              <a:t>-</a:t>
            </a:r>
            <a:fld id="{B1768495-8780-44C4-9495-7001DDF8C082}" type="slidenum">
              <a:rPr lang="fr-FR" sz="1400" b="1" smtClean="0"/>
              <a:pPr/>
              <a:t>20</a:t>
            </a:fld>
            <a:r>
              <a:rPr lang="fr-FR" sz="1400" b="1"/>
              <a:t>-</a:t>
            </a:r>
          </a:p>
        </p:txBody>
      </p:sp>
      <p:sp>
        <p:nvSpPr>
          <p:cNvPr id="78" name="Freeform: Shape 46">
            <a:extLst>
              <a:ext uri="{FF2B5EF4-FFF2-40B4-BE49-F238E27FC236}">
                <a16:creationId xmlns="" xmlns:a16="http://schemas.microsoft.com/office/drawing/2014/main" id="{30105858-8A3E-4676-96A7-18C1A74E36F4}"/>
              </a:ext>
            </a:extLst>
          </p:cNvPr>
          <p:cNvSpPr/>
          <p:nvPr/>
        </p:nvSpPr>
        <p:spPr>
          <a:xfrm>
            <a:off x="11173363" y="219177"/>
            <a:ext cx="1015756"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TextBox 47">
            <a:extLst>
              <a:ext uri="{FF2B5EF4-FFF2-40B4-BE49-F238E27FC236}">
                <a16:creationId xmlns="" xmlns:a16="http://schemas.microsoft.com/office/drawing/2014/main" id="{8A634BD7-1512-45B6-AFE4-1EEA636625CB}"/>
              </a:ext>
            </a:extLst>
          </p:cNvPr>
          <p:cNvSpPr txBox="1"/>
          <p:nvPr/>
        </p:nvSpPr>
        <p:spPr>
          <a:xfrm rot="16200000">
            <a:off x="10743643" y="1172919"/>
            <a:ext cx="2229576" cy="584775"/>
          </a:xfrm>
          <a:prstGeom prst="rect">
            <a:avLst/>
          </a:prstGeom>
          <a:noFill/>
        </p:spPr>
        <p:txBody>
          <a:bodyPr wrap="square" rtlCol="0">
            <a:spAutoFit/>
          </a:bodyPr>
          <a:lstStyle/>
          <a:p>
            <a:pPr algn="ctr"/>
            <a:r>
              <a:rPr lang="en-US" sz="3200" b="1" smtClean="0">
                <a:solidFill>
                  <a:srgbClr val="F0EEF0"/>
                </a:solidFill>
                <a:latin typeface="Tw Cen MT" panose="020B0602020104020603" pitchFamily="34" charset="0"/>
              </a:rPr>
              <a:t>1</a:t>
            </a:r>
            <a:endParaRPr lang="en-US" sz="2800" b="1">
              <a:solidFill>
                <a:srgbClr val="F0EEF0"/>
              </a:solidFill>
              <a:latin typeface="Tw Cen MT" panose="020B0602020104020603" pitchFamily="34" charset="0"/>
            </a:endParaRPr>
          </a:p>
        </p:txBody>
      </p:sp>
      <p:graphicFrame>
        <p:nvGraphicFramePr>
          <p:cNvPr id="14" name="Diagramm 13"/>
          <p:cNvGraphicFramePr/>
          <p:nvPr>
            <p:extLst>
              <p:ext uri="{D42A27DB-BD31-4B8C-83A1-F6EECF244321}">
                <p14:modId xmlns:p14="http://schemas.microsoft.com/office/powerpoint/2010/main" val="842029101"/>
              </p:ext>
            </p:extLst>
          </p:nvPr>
        </p:nvGraphicFramePr>
        <p:xfrm>
          <a:off x="502920" y="248612"/>
          <a:ext cx="1052703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Rectangle 45">
            <a:extLst>
              <a:ext uri="{FF2B5EF4-FFF2-40B4-BE49-F238E27FC236}">
                <a16:creationId xmlns="" xmlns:a16="http://schemas.microsoft.com/office/drawing/2014/main" id="{FF862AB6-114D-4C6A-B849-5A11B3650265}"/>
              </a:ext>
            </a:extLst>
          </p:cNvPr>
          <p:cNvSpPr/>
          <p:nvPr/>
        </p:nvSpPr>
        <p:spPr>
          <a:xfrm>
            <a:off x="404041" y="350518"/>
            <a:ext cx="5258319" cy="5418667"/>
          </a:xfrm>
          <a:prstGeom prst="rect">
            <a:avLst/>
          </a:prstGeom>
          <a:solidFill>
            <a:srgbClr val="F0EE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mtClean="0"/>
          </a:p>
          <a:p>
            <a:pPr algn="ctr"/>
            <a:endParaRPr lang="en-US"/>
          </a:p>
        </p:txBody>
      </p:sp>
      <p:sp>
        <p:nvSpPr>
          <p:cNvPr id="11" name="Textfeld 10"/>
          <p:cNvSpPr txBox="1"/>
          <p:nvPr/>
        </p:nvSpPr>
        <p:spPr>
          <a:xfrm>
            <a:off x="335524" y="1535546"/>
            <a:ext cx="5430911" cy="2862322"/>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marL="285750" indent="-285750" algn="just">
              <a:buFont typeface="Arial" charset="0"/>
              <a:buChar char="•"/>
            </a:pPr>
            <a:r>
              <a:rPr lang="en-US"/>
              <a:t>P</a:t>
            </a:r>
            <a:r>
              <a:rPr lang="en-US" smtClean="0"/>
              <a:t>rotecting HR has a positive spill over effect on the environment.</a:t>
            </a:r>
          </a:p>
          <a:p>
            <a:pPr marL="285750" indent="-285750" algn="just">
              <a:buFont typeface="Arial" charset="0"/>
              <a:buChar char="•"/>
            </a:pPr>
            <a:r>
              <a:rPr lang="en-US" smtClean="0"/>
              <a:t>i.e. environmental impact assessments: decisions are based on more information. HR are a powerful instrument to foster environmental protection.</a:t>
            </a:r>
          </a:p>
          <a:p>
            <a:pPr marL="285750" indent="-285750" algn="just">
              <a:buFont typeface="Arial" charset="0"/>
              <a:buChar char="•"/>
            </a:pPr>
            <a:r>
              <a:rPr lang="en-US"/>
              <a:t>Besides international conventions, human rights and fundamental freedoms are often also implemented in national constitutions. </a:t>
            </a:r>
            <a:endParaRPr lang="en-US" smtClean="0"/>
          </a:p>
          <a:p>
            <a:pPr marL="285750" indent="-285750" algn="just">
              <a:buFont typeface="Arial" charset="0"/>
              <a:buChar char="•"/>
            </a:pPr>
            <a:r>
              <a:rPr lang="en-US" smtClean="0"/>
              <a:t>As </a:t>
            </a:r>
            <a:r>
              <a:rPr lang="en-US"/>
              <a:t>such they rank at a very high normative level and are capable to override uncompliant rules. </a:t>
            </a:r>
            <a:endParaRPr lang="de-DE"/>
          </a:p>
        </p:txBody>
      </p:sp>
    </p:spTree>
    <p:extLst>
      <p:ext uri="{BB962C8B-B14F-4D97-AF65-F5344CB8AC3E}">
        <p14:creationId xmlns:p14="http://schemas.microsoft.com/office/powerpoint/2010/main" val="1378595921"/>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45">
            <a:extLst>
              <a:ext uri="{FF2B5EF4-FFF2-40B4-BE49-F238E27FC236}">
                <a16:creationId xmlns="" xmlns:a16="http://schemas.microsoft.com/office/drawing/2014/main" id="{FF862AB6-114D-4C6A-B849-5A11B3650265}"/>
              </a:ext>
            </a:extLst>
          </p:cNvPr>
          <p:cNvSpPr/>
          <p:nvPr/>
        </p:nvSpPr>
        <p:spPr>
          <a:xfrm>
            <a:off x="23060" y="-4813"/>
            <a:ext cx="12150819"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mtClean="0"/>
          </a:p>
          <a:p>
            <a:pPr algn="ctr"/>
            <a:endParaRPr lang="en-US"/>
          </a:p>
        </p:txBody>
      </p:sp>
      <p:sp>
        <p:nvSpPr>
          <p:cNvPr id="22" name="TextBox 69">
            <a:extLst>
              <a:ext uri="{FF2B5EF4-FFF2-40B4-BE49-F238E27FC236}">
                <a16:creationId xmlns="" xmlns:a16="http://schemas.microsoft.com/office/drawing/2014/main" id="{AC17817C-AF36-4468-94FC-44DCFF825290}"/>
              </a:ext>
            </a:extLst>
          </p:cNvPr>
          <p:cNvSpPr txBox="1"/>
          <p:nvPr/>
        </p:nvSpPr>
        <p:spPr>
          <a:xfrm>
            <a:off x="3124201" y="5281324"/>
            <a:ext cx="8106300" cy="1138773"/>
          </a:xfrm>
          <a:prstGeom prst="rect">
            <a:avLst/>
          </a:prstGeom>
          <a:noFill/>
        </p:spPr>
        <p:txBody>
          <a:bodyPr wrap="square" rtlCol="0">
            <a:spAutoFit/>
          </a:bodyPr>
          <a:lstStyle/>
          <a:p>
            <a:pPr algn="ctr"/>
            <a:endParaRPr lang="en-US" sz="4400" b="1">
              <a:latin typeface="Tw Cen MT" panose="020B0602020104020603" pitchFamily="34" charset="0"/>
            </a:endParaRPr>
          </a:p>
          <a:p>
            <a:pPr algn="ctr"/>
            <a:r>
              <a:rPr lang="en-US" sz="2400" b="1" smtClean="0">
                <a:latin typeface="Tw Cen MT" panose="020B0602020104020603" pitchFamily="34" charset="0"/>
              </a:rPr>
              <a:t>“TRADITIONAL HR” and “ENVIRONMENTAL HR”</a:t>
            </a:r>
            <a:endParaRPr lang="en-US" sz="2400" b="1">
              <a:latin typeface="Tw Cen MT" panose="020B0602020104020603" pitchFamily="34" charset="0"/>
            </a:endParaRPr>
          </a:p>
        </p:txBody>
      </p:sp>
      <p:cxnSp>
        <p:nvCxnSpPr>
          <p:cNvPr id="23" name="Straight Connector 4"/>
          <p:cNvCxnSpPr/>
          <p:nvPr/>
        </p:nvCxnSpPr>
        <p:spPr>
          <a:xfrm>
            <a:off x="3162300" y="6430663"/>
            <a:ext cx="494998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14"/>
          <p:cNvCxnSpPr/>
          <p:nvPr/>
        </p:nvCxnSpPr>
        <p:spPr>
          <a:xfrm>
            <a:off x="8112289" y="6430663"/>
            <a:ext cx="326184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6" name="Foliennummernplatzhalter 1"/>
          <p:cNvSpPr txBox="1">
            <a:spLocks/>
          </p:cNvSpPr>
          <p:nvPr/>
        </p:nvSpPr>
        <p:spPr>
          <a:xfrm>
            <a:off x="9448800" y="6483604"/>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400" b="1"/>
              <a:t>-</a:t>
            </a:r>
            <a:fld id="{B1768495-8780-44C4-9495-7001DDF8C082}" type="slidenum">
              <a:rPr lang="fr-FR" sz="1400" b="1" smtClean="0"/>
              <a:pPr/>
              <a:t>21</a:t>
            </a:fld>
            <a:r>
              <a:rPr lang="fr-FR" sz="1400" b="1"/>
              <a:t>-</a:t>
            </a:r>
          </a:p>
        </p:txBody>
      </p:sp>
      <p:sp>
        <p:nvSpPr>
          <p:cNvPr id="78" name="Freeform: Shape 46">
            <a:extLst>
              <a:ext uri="{FF2B5EF4-FFF2-40B4-BE49-F238E27FC236}">
                <a16:creationId xmlns="" xmlns:a16="http://schemas.microsoft.com/office/drawing/2014/main" id="{30105858-8A3E-4676-96A7-18C1A74E36F4}"/>
              </a:ext>
            </a:extLst>
          </p:cNvPr>
          <p:cNvSpPr/>
          <p:nvPr/>
        </p:nvSpPr>
        <p:spPr>
          <a:xfrm>
            <a:off x="11173363" y="219177"/>
            <a:ext cx="1015756"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TextBox 47">
            <a:extLst>
              <a:ext uri="{FF2B5EF4-FFF2-40B4-BE49-F238E27FC236}">
                <a16:creationId xmlns="" xmlns:a16="http://schemas.microsoft.com/office/drawing/2014/main" id="{8A634BD7-1512-45B6-AFE4-1EEA636625CB}"/>
              </a:ext>
            </a:extLst>
          </p:cNvPr>
          <p:cNvSpPr txBox="1"/>
          <p:nvPr/>
        </p:nvSpPr>
        <p:spPr>
          <a:xfrm rot="16200000">
            <a:off x="10743643" y="1172919"/>
            <a:ext cx="2229576" cy="584775"/>
          </a:xfrm>
          <a:prstGeom prst="rect">
            <a:avLst/>
          </a:prstGeom>
          <a:noFill/>
        </p:spPr>
        <p:txBody>
          <a:bodyPr wrap="square" rtlCol="0">
            <a:spAutoFit/>
          </a:bodyPr>
          <a:lstStyle/>
          <a:p>
            <a:pPr algn="ctr"/>
            <a:r>
              <a:rPr lang="en-US" sz="3200" b="1" smtClean="0">
                <a:solidFill>
                  <a:srgbClr val="F0EEF0"/>
                </a:solidFill>
                <a:latin typeface="Tw Cen MT" panose="020B0602020104020603" pitchFamily="34" charset="0"/>
              </a:rPr>
              <a:t>1</a:t>
            </a:r>
            <a:endParaRPr lang="en-US" sz="2800" b="1">
              <a:solidFill>
                <a:srgbClr val="F0EEF0"/>
              </a:solidFill>
              <a:latin typeface="Tw Cen MT" panose="020B0602020104020603" pitchFamily="34" charset="0"/>
            </a:endParaRPr>
          </a:p>
        </p:txBody>
      </p:sp>
      <p:graphicFrame>
        <p:nvGraphicFramePr>
          <p:cNvPr id="15" name="Diagramm 14"/>
          <p:cNvGraphicFramePr/>
          <p:nvPr>
            <p:extLst>
              <p:ext uri="{D42A27DB-BD31-4B8C-83A1-F6EECF244321}">
                <p14:modId xmlns:p14="http://schemas.microsoft.com/office/powerpoint/2010/main" val="350261308"/>
              </p:ext>
            </p:extLst>
          </p:nvPr>
        </p:nvGraphicFramePr>
        <p:xfrm>
          <a:off x="490670" y="132347"/>
          <a:ext cx="10644394" cy="57083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Rectangle 45">
            <a:extLst>
              <a:ext uri="{FF2B5EF4-FFF2-40B4-BE49-F238E27FC236}">
                <a16:creationId xmlns="" xmlns:a16="http://schemas.microsoft.com/office/drawing/2014/main" id="{FF862AB6-114D-4C6A-B849-5A11B3650265}"/>
              </a:ext>
            </a:extLst>
          </p:cNvPr>
          <p:cNvSpPr/>
          <p:nvPr/>
        </p:nvSpPr>
        <p:spPr>
          <a:xfrm>
            <a:off x="5938862" y="132347"/>
            <a:ext cx="5234501" cy="5875793"/>
          </a:xfrm>
          <a:prstGeom prst="rect">
            <a:avLst/>
          </a:prstGeom>
          <a:solidFill>
            <a:srgbClr val="F0EE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mtClean="0"/>
          </a:p>
          <a:p>
            <a:pPr algn="ctr"/>
            <a:endParaRPr lang="en-US"/>
          </a:p>
        </p:txBody>
      </p:sp>
    </p:spTree>
    <p:extLst>
      <p:ext uri="{BB962C8B-B14F-4D97-AF65-F5344CB8AC3E}">
        <p14:creationId xmlns:p14="http://schemas.microsoft.com/office/powerpoint/2010/main" val="362029046"/>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1000" fill="hold"/>
                                        <p:tgtEl>
                                          <p:spTgt spid="23"/>
                                        </p:tgtEl>
                                        <p:attrNameLst>
                                          <p:attrName>ppt_w</p:attrName>
                                        </p:attrNameLst>
                                      </p:cBhvr>
                                      <p:tavLst>
                                        <p:tav tm="0">
                                          <p:val>
                                            <p:fltVal val="0"/>
                                          </p:val>
                                        </p:tav>
                                        <p:tav tm="100000">
                                          <p:val>
                                            <p:strVal val="#ppt_w"/>
                                          </p:val>
                                        </p:tav>
                                      </p:tavLst>
                                    </p:anim>
                                    <p:anim calcmode="lin" valueType="num">
                                      <p:cBhvr>
                                        <p:cTn id="8" dur="1000" fill="hold"/>
                                        <p:tgtEl>
                                          <p:spTgt spid="23"/>
                                        </p:tgtEl>
                                        <p:attrNameLst>
                                          <p:attrName>ppt_h</p:attrName>
                                        </p:attrNameLst>
                                      </p:cBhvr>
                                      <p:tavLst>
                                        <p:tav tm="0">
                                          <p:val>
                                            <p:fltVal val="0"/>
                                          </p:val>
                                        </p:tav>
                                        <p:tav tm="100000">
                                          <p:val>
                                            <p:strVal val="#ppt_h"/>
                                          </p:val>
                                        </p:tav>
                                      </p:tavLst>
                                    </p:anim>
                                    <p:anim calcmode="lin" valueType="num">
                                      <p:cBhvr>
                                        <p:cTn id="9" dur="1000" fill="hold"/>
                                        <p:tgtEl>
                                          <p:spTgt spid="23"/>
                                        </p:tgtEl>
                                        <p:attrNameLst>
                                          <p:attrName>style.rotation</p:attrName>
                                        </p:attrNameLst>
                                      </p:cBhvr>
                                      <p:tavLst>
                                        <p:tav tm="0">
                                          <p:val>
                                            <p:fltVal val="90"/>
                                          </p:val>
                                        </p:tav>
                                        <p:tav tm="100000">
                                          <p:val>
                                            <p:fltVal val="0"/>
                                          </p:val>
                                        </p:tav>
                                      </p:tavLst>
                                    </p:anim>
                                    <p:animEffect transition="in" filter="fade">
                                      <p:cBhvr>
                                        <p:cTn id="10" dur="1000"/>
                                        <p:tgtEl>
                                          <p:spTgt spid="23"/>
                                        </p:tgtEl>
                                      </p:cBhvr>
                                    </p:animEffect>
                                  </p:childTnLst>
                                </p:cTn>
                              </p:par>
                              <p:par>
                                <p:cTn id="11" presetID="31"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p:cTn id="13" dur="1000" fill="hold"/>
                                        <p:tgtEl>
                                          <p:spTgt spid="24"/>
                                        </p:tgtEl>
                                        <p:attrNameLst>
                                          <p:attrName>ppt_w</p:attrName>
                                        </p:attrNameLst>
                                      </p:cBhvr>
                                      <p:tavLst>
                                        <p:tav tm="0">
                                          <p:val>
                                            <p:fltVal val="0"/>
                                          </p:val>
                                        </p:tav>
                                        <p:tav tm="100000">
                                          <p:val>
                                            <p:strVal val="#ppt_w"/>
                                          </p:val>
                                        </p:tav>
                                      </p:tavLst>
                                    </p:anim>
                                    <p:anim calcmode="lin" valueType="num">
                                      <p:cBhvr>
                                        <p:cTn id="14" dur="1000" fill="hold"/>
                                        <p:tgtEl>
                                          <p:spTgt spid="24"/>
                                        </p:tgtEl>
                                        <p:attrNameLst>
                                          <p:attrName>ppt_h</p:attrName>
                                        </p:attrNameLst>
                                      </p:cBhvr>
                                      <p:tavLst>
                                        <p:tav tm="0">
                                          <p:val>
                                            <p:fltVal val="0"/>
                                          </p:val>
                                        </p:tav>
                                        <p:tav tm="100000">
                                          <p:val>
                                            <p:strVal val="#ppt_h"/>
                                          </p:val>
                                        </p:tav>
                                      </p:tavLst>
                                    </p:anim>
                                    <p:anim calcmode="lin" valueType="num">
                                      <p:cBhvr>
                                        <p:cTn id="15" dur="1000" fill="hold"/>
                                        <p:tgtEl>
                                          <p:spTgt spid="24"/>
                                        </p:tgtEl>
                                        <p:attrNameLst>
                                          <p:attrName>style.rotation</p:attrName>
                                        </p:attrNameLst>
                                      </p:cBhvr>
                                      <p:tavLst>
                                        <p:tav tm="0">
                                          <p:val>
                                            <p:fltVal val="90"/>
                                          </p:val>
                                        </p:tav>
                                        <p:tav tm="100000">
                                          <p:val>
                                            <p:fltVal val="0"/>
                                          </p:val>
                                        </p:tav>
                                      </p:tavLst>
                                    </p:anim>
                                    <p:animEffect transition="in" filter="fade">
                                      <p:cBhvr>
                                        <p:cTn id="16" dur="1000"/>
                                        <p:tgtEl>
                                          <p:spTgt spid="24"/>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p:cTn id="19" dur="1000" fill="hold"/>
                                        <p:tgtEl>
                                          <p:spTgt spid="22"/>
                                        </p:tgtEl>
                                        <p:attrNameLst>
                                          <p:attrName>ppt_w</p:attrName>
                                        </p:attrNameLst>
                                      </p:cBhvr>
                                      <p:tavLst>
                                        <p:tav tm="0">
                                          <p:val>
                                            <p:fltVal val="0"/>
                                          </p:val>
                                        </p:tav>
                                        <p:tav tm="100000">
                                          <p:val>
                                            <p:strVal val="#ppt_w"/>
                                          </p:val>
                                        </p:tav>
                                      </p:tavLst>
                                    </p:anim>
                                    <p:anim calcmode="lin" valueType="num">
                                      <p:cBhvr>
                                        <p:cTn id="20" dur="1000" fill="hold"/>
                                        <p:tgtEl>
                                          <p:spTgt spid="22"/>
                                        </p:tgtEl>
                                        <p:attrNameLst>
                                          <p:attrName>ppt_h</p:attrName>
                                        </p:attrNameLst>
                                      </p:cBhvr>
                                      <p:tavLst>
                                        <p:tav tm="0">
                                          <p:val>
                                            <p:fltVal val="0"/>
                                          </p:val>
                                        </p:tav>
                                        <p:tav tm="100000">
                                          <p:val>
                                            <p:strVal val="#ppt_h"/>
                                          </p:val>
                                        </p:tav>
                                      </p:tavLst>
                                    </p:anim>
                                    <p:anim calcmode="lin" valueType="num">
                                      <p:cBhvr>
                                        <p:cTn id="21" dur="1000" fill="hold"/>
                                        <p:tgtEl>
                                          <p:spTgt spid="22"/>
                                        </p:tgtEl>
                                        <p:attrNameLst>
                                          <p:attrName>style.rotation</p:attrName>
                                        </p:attrNameLst>
                                      </p:cBhvr>
                                      <p:tavLst>
                                        <p:tav tm="0">
                                          <p:val>
                                            <p:fltVal val="90"/>
                                          </p:val>
                                        </p:tav>
                                        <p:tav tm="100000">
                                          <p:val>
                                            <p:fltVal val="0"/>
                                          </p:val>
                                        </p:tav>
                                      </p:tavLst>
                                    </p:anim>
                                    <p:animEffect transition="in" filter="fade">
                                      <p:cBhvr>
                                        <p:cTn id="22" dur="10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55"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p:cTn id="27" dur="1000" fill="hold"/>
                                        <p:tgtEl>
                                          <p:spTgt spid="15"/>
                                        </p:tgtEl>
                                        <p:attrNameLst>
                                          <p:attrName>ppt_w</p:attrName>
                                        </p:attrNameLst>
                                      </p:cBhvr>
                                      <p:tavLst>
                                        <p:tav tm="0">
                                          <p:val>
                                            <p:strVal val="#ppt_w*0.70"/>
                                          </p:val>
                                        </p:tav>
                                        <p:tav tm="100000">
                                          <p:val>
                                            <p:strVal val="#ppt_w"/>
                                          </p:val>
                                        </p:tav>
                                      </p:tavLst>
                                    </p:anim>
                                    <p:anim calcmode="lin" valueType="num">
                                      <p:cBhvr>
                                        <p:cTn id="28" dur="1000" fill="hold"/>
                                        <p:tgtEl>
                                          <p:spTgt spid="15"/>
                                        </p:tgtEl>
                                        <p:attrNameLst>
                                          <p:attrName>ppt_h</p:attrName>
                                        </p:attrNameLst>
                                      </p:cBhvr>
                                      <p:tavLst>
                                        <p:tav tm="0">
                                          <p:val>
                                            <p:strVal val="#ppt_h"/>
                                          </p:val>
                                        </p:tav>
                                        <p:tav tm="100000">
                                          <p:val>
                                            <p:strVal val="#ppt_h"/>
                                          </p:val>
                                        </p:tav>
                                      </p:tavLst>
                                    </p:anim>
                                    <p:animEffect transition="in" filter="fade">
                                      <p:cBhvr>
                                        <p:cTn id="29"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Graphic spid="15" grpId="0">
        <p:bldAsOne/>
      </p:bldGraphic>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45">
            <a:extLst>
              <a:ext uri="{FF2B5EF4-FFF2-40B4-BE49-F238E27FC236}">
                <a16:creationId xmlns="" xmlns:a16="http://schemas.microsoft.com/office/drawing/2014/main" id="{FF862AB6-114D-4C6A-B849-5A11B3650265}"/>
              </a:ext>
            </a:extLst>
          </p:cNvPr>
          <p:cNvSpPr/>
          <p:nvPr/>
        </p:nvSpPr>
        <p:spPr>
          <a:xfrm>
            <a:off x="38300" y="132347"/>
            <a:ext cx="12150819"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mtClean="0"/>
          </a:p>
          <a:p>
            <a:pPr algn="ctr"/>
            <a:endParaRPr lang="en-US"/>
          </a:p>
        </p:txBody>
      </p:sp>
      <p:sp>
        <p:nvSpPr>
          <p:cNvPr id="22" name="TextBox 69">
            <a:extLst>
              <a:ext uri="{FF2B5EF4-FFF2-40B4-BE49-F238E27FC236}">
                <a16:creationId xmlns="" xmlns:a16="http://schemas.microsoft.com/office/drawing/2014/main" id="{AC17817C-AF36-4468-94FC-44DCFF825290}"/>
              </a:ext>
            </a:extLst>
          </p:cNvPr>
          <p:cNvSpPr txBox="1"/>
          <p:nvPr/>
        </p:nvSpPr>
        <p:spPr>
          <a:xfrm>
            <a:off x="3124201" y="5281324"/>
            <a:ext cx="8106300" cy="1138773"/>
          </a:xfrm>
          <a:prstGeom prst="rect">
            <a:avLst/>
          </a:prstGeom>
          <a:noFill/>
        </p:spPr>
        <p:txBody>
          <a:bodyPr wrap="square" rtlCol="0">
            <a:spAutoFit/>
          </a:bodyPr>
          <a:lstStyle/>
          <a:p>
            <a:pPr algn="ctr"/>
            <a:endParaRPr lang="en-US" sz="4400" b="1">
              <a:latin typeface="Tw Cen MT" panose="020B0602020104020603" pitchFamily="34" charset="0"/>
            </a:endParaRPr>
          </a:p>
          <a:p>
            <a:pPr algn="ctr"/>
            <a:r>
              <a:rPr lang="en-US" sz="2400" b="1" smtClean="0">
                <a:latin typeface="Tw Cen MT" panose="020B0602020104020603" pitchFamily="34" charset="0"/>
              </a:rPr>
              <a:t>TRADITIONAL HR VERSUS ENVIRONMENTAL HR</a:t>
            </a:r>
            <a:endParaRPr lang="en-US" sz="2400" b="1">
              <a:latin typeface="Tw Cen MT" panose="020B0602020104020603" pitchFamily="34" charset="0"/>
            </a:endParaRPr>
          </a:p>
        </p:txBody>
      </p:sp>
      <p:cxnSp>
        <p:nvCxnSpPr>
          <p:cNvPr id="23" name="Straight Connector 4"/>
          <p:cNvCxnSpPr/>
          <p:nvPr/>
        </p:nvCxnSpPr>
        <p:spPr>
          <a:xfrm>
            <a:off x="3162300" y="6430663"/>
            <a:ext cx="494998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14"/>
          <p:cNvCxnSpPr/>
          <p:nvPr/>
        </p:nvCxnSpPr>
        <p:spPr>
          <a:xfrm>
            <a:off x="8112289" y="6430663"/>
            <a:ext cx="326184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6" name="Foliennummernplatzhalter 1"/>
          <p:cNvSpPr txBox="1">
            <a:spLocks/>
          </p:cNvSpPr>
          <p:nvPr/>
        </p:nvSpPr>
        <p:spPr>
          <a:xfrm>
            <a:off x="9448800" y="6483604"/>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400" b="1"/>
              <a:t>-</a:t>
            </a:r>
            <a:fld id="{B1768495-8780-44C4-9495-7001DDF8C082}" type="slidenum">
              <a:rPr lang="fr-FR" sz="1400" b="1" smtClean="0"/>
              <a:pPr/>
              <a:t>22</a:t>
            </a:fld>
            <a:r>
              <a:rPr lang="fr-FR" sz="1400" b="1"/>
              <a:t>-</a:t>
            </a:r>
          </a:p>
        </p:txBody>
      </p:sp>
      <p:sp>
        <p:nvSpPr>
          <p:cNvPr id="78" name="Freeform: Shape 46">
            <a:extLst>
              <a:ext uri="{FF2B5EF4-FFF2-40B4-BE49-F238E27FC236}">
                <a16:creationId xmlns="" xmlns:a16="http://schemas.microsoft.com/office/drawing/2014/main" id="{30105858-8A3E-4676-96A7-18C1A74E36F4}"/>
              </a:ext>
            </a:extLst>
          </p:cNvPr>
          <p:cNvSpPr/>
          <p:nvPr/>
        </p:nvSpPr>
        <p:spPr>
          <a:xfrm>
            <a:off x="11173363" y="219177"/>
            <a:ext cx="1015756"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TextBox 47">
            <a:extLst>
              <a:ext uri="{FF2B5EF4-FFF2-40B4-BE49-F238E27FC236}">
                <a16:creationId xmlns="" xmlns:a16="http://schemas.microsoft.com/office/drawing/2014/main" id="{8A634BD7-1512-45B6-AFE4-1EEA636625CB}"/>
              </a:ext>
            </a:extLst>
          </p:cNvPr>
          <p:cNvSpPr txBox="1"/>
          <p:nvPr/>
        </p:nvSpPr>
        <p:spPr>
          <a:xfrm rot="16200000">
            <a:off x="10743643" y="1172919"/>
            <a:ext cx="2229576" cy="584775"/>
          </a:xfrm>
          <a:prstGeom prst="rect">
            <a:avLst/>
          </a:prstGeom>
          <a:noFill/>
        </p:spPr>
        <p:txBody>
          <a:bodyPr wrap="square" rtlCol="0">
            <a:spAutoFit/>
          </a:bodyPr>
          <a:lstStyle/>
          <a:p>
            <a:pPr algn="ctr"/>
            <a:r>
              <a:rPr lang="en-US" sz="3200" b="1" smtClean="0">
                <a:solidFill>
                  <a:srgbClr val="F0EEF0"/>
                </a:solidFill>
                <a:latin typeface="Tw Cen MT" panose="020B0602020104020603" pitchFamily="34" charset="0"/>
              </a:rPr>
              <a:t>1</a:t>
            </a:r>
            <a:endParaRPr lang="en-US" sz="2800" b="1">
              <a:solidFill>
                <a:srgbClr val="F0EEF0"/>
              </a:solidFill>
              <a:latin typeface="Tw Cen MT" panose="020B0602020104020603" pitchFamily="34" charset="0"/>
            </a:endParaRPr>
          </a:p>
        </p:txBody>
      </p:sp>
      <p:graphicFrame>
        <p:nvGraphicFramePr>
          <p:cNvPr id="15" name="Diagramm 14"/>
          <p:cNvGraphicFramePr/>
          <p:nvPr>
            <p:extLst>
              <p:ext uri="{D42A27DB-BD31-4B8C-83A1-F6EECF244321}">
                <p14:modId xmlns:p14="http://schemas.microsoft.com/office/powerpoint/2010/main" val="1114859715"/>
              </p:ext>
            </p:extLst>
          </p:nvPr>
        </p:nvGraphicFramePr>
        <p:xfrm>
          <a:off x="490670" y="132347"/>
          <a:ext cx="10644394" cy="57083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18977242"/>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45">
            <a:extLst>
              <a:ext uri="{FF2B5EF4-FFF2-40B4-BE49-F238E27FC236}">
                <a16:creationId xmlns="" xmlns:a16="http://schemas.microsoft.com/office/drawing/2014/main" id="{FF862AB6-114D-4C6A-B849-5A11B3650265}"/>
              </a:ext>
            </a:extLst>
          </p:cNvPr>
          <p:cNvSpPr/>
          <p:nvPr/>
        </p:nvSpPr>
        <p:spPr>
          <a:xfrm>
            <a:off x="38300" y="9797"/>
            <a:ext cx="12150819"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mtClean="0"/>
          </a:p>
          <a:p>
            <a:pPr algn="ctr"/>
            <a:endParaRPr lang="en-US"/>
          </a:p>
        </p:txBody>
      </p:sp>
      <p:sp>
        <p:nvSpPr>
          <p:cNvPr id="66" name="Foliennummernplatzhalter 1"/>
          <p:cNvSpPr txBox="1">
            <a:spLocks/>
          </p:cNvSpPr>
          <p:nvPr/>
        </p:nvSpPr>
        <p:spPr>
          <a:xfrm>
            <a:off x="9448800" y="6483604"/>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400" b="1"/>
              <a:t>-</a:t>
            </a:r>
            <a:fld id="{B1768495-8780-44C4-9495-7001DDF8C082}" type="slidenum">
              <a:rPr lang="fr-FR" sz="1400" b="1" smtClean="0"/>
              <a:pPr/>
              <a:t>23</a:t>
            </a:fld>
            <a:r>
              <a:rPr lang="fr-FR" sz="1400" b="1"/>
              <a:t>-</a:t>
            </a:r>
          </a:p>
        </p:txBody>
      </p:sp>
      <p:sp>
        <p:nvSpPr>
          <p:cNvPr id="78" name="Freeform: Shape 46">
            <a:extLst>
              <a:ext uri="{FF2B5EF4-FFF2-40B4-BE49-F238E27FC236}">
                <a16:creationId xmlns="" xmlns:a16="http://schemas.microsoft.com/office/drawing/2014/main" id="{30105858-8A3E-4676-96A7-18C1A74E36F4}"/>
              </a:ext>
            </a:extLst>
          </p:cNvPr>
          <p:cNvSpPr/>
          <p:nvPr/>
        </p:nvSpPr>
        <p:spPr>
          <a:xfrm>
            <a:off x="11173363" y="219177"/>
            <a:ext cx="1015756"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TextBox 47">
            <a:extLst>
              <a:ext uri="{FF2B5EF4-FFF2-40B4-BE49-F238E27FC236}">
                <a16:creationId xmlns="" xmlns:a16="http://schemas.microsoft.com/office/drawing/2014/main" id="{8A634BD7-1512-45B6-AFE4-1EEA636625CB}"/>
              </a:ext>
            </a:extLst>
          </p:cNvPr>
          <p:cNvSpPr txBox="1"/>
          <p:nvPr/>
        </p:nvSpPr>
        <p:spPr>
          <a:xfrm rot="16200000">
            <a:off x="10743643" y="1172919"/>
            <a:ext cx="2229576" cy="584775"/>
          </a:xfrm>
          <a:prstGeom prst="rect">
            <a:avLst/>
          </a:prstGeom>
          <a:noFill/>
        </p:spPr>
        <p:txBody>
          <a:bodyPr wrap="square" rtlCol="0">
            <a:spAutoFit/>
          </a:bodyPr>
          <a:lstStyle/>
          <a:p>
            <a:pPr algn="ctr"/>
            <a:r>
              <a:rPr lang="en-US" sz="3200" b="1" smtClean="0">
                <a:solidFill>
                  <a:srgbClr val="F0EEF0"/>
                </a:solidFill>
                <a:latin typeface="Tw Cen MT" panose="020B0602020104020603" pitchFamily="34" charset="0"/>
              </a:rPr>
              <a:t>1</a:t>
            </a:r>
            <a:endParaRPr lang="en-US" sz="2800" b="1">
              <a:solidFill>
                <a:srgbClr val="F0EEF0"/>
              </a:solidFill>
              <a:latin typeface="Tw Cen MT" panose="020B0602020104020603" pitchFamily="34" charset="0"/>
            </a:endParaRPr>
          </a:p>
        </p:txBody>
      </p:sp>
      <p:graphicFrame>
        <p:nvGraphicFramePr>
          <p:cNvPr id="15" name="Diagramm 14"/>
          <p:cNvGraphicFramePr/>
          <p:nvPr>
            <p:extLst>
              <p:ext uri="{D42A27DB-BD31-4B8C-83A1-F6EECF244321}">
                <p14:modId xmlns:p14="http://schemas.microsoft.com/office/powerpoint/2010/main" val="1282430542"/>
              </p:ext>
            </p:extLst>
          </p:nvPr>
        </p:nvGraphicFramePr>
        <p:xfrm>
          <a:off x="254524" y="56932"/>
          <a:ext cx="10638133" cy="57083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0" name="Group 44">
            <a:extLst>
              <a:ext uri="{FF2B5EF4-FFF2-40B4-BE49-F238E27FC236}">
                <a16:creationId xmlns="" xmlns:a16="http://schemas.microsoft.com/office/drawing/2014/main" id="{76789F00-2688-429D-926C-15F83152FDBE}"/>
              </a:ext>
            </a:extLst>
          </p:cNvPr>
          <p:cNvGrpSpPr/>
          <p:nvPr/>
        </p:nvGrpSpPr>
        <p:grpSpPr>
          <a:xfrm>
            <a:off x="113122" y="220942"/>
            <a:ext cx="10863901" cy="5708637"/>
            <a:chOff x="-9457041" y="168314"/>
            <a:chExt cx="9676736" cy="6858000"/>
          </a:xfrm>
          <a:effectLst/>
        </p:grpSpPr>
        <p:sp>
          <p:nvSpPr>
            <p:cNvPr id="11" name="Rectangle 45">
              <a:extLst>
                <a:ext uri="{FF2B5EF4-FFF2-40B4-BE49-F238E27FC236}">
                  <a16:creationId xmlns="" xmlns:a16="http://schemas.microsoft.com/office/drawing/2014/main" id="{FF862AB6-114D-4C6A-B849-5A11B3650265}"/>
                </a:ext>
              </a:extLst>
            </p:cNvPr>
            <p:cNvSpPr/>
            <p:nvPr/>
          </p:nvSpPr>
          <p:spPr>
            <a:xfrm>
              <a:off x="-9457041" y="168314"/>
              <a:ext cx="9676736" cy="6858000"/>
            </a:xfrm>
            <a:prstGeom prst="rect">
              <a:avLst/>
            </a:prstGeom>
            <a:solidFill>
              <a:srgbClr val="F0EE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47">
              <a:extLst>
                <a:ext uri="{FF2B5EF4-FFF2-40B4-BE49-F238E27FC236}">
                  <a16:creationId xmlns="" xmlns:a16="http://schemas.microsoft.com/office/drawing/2014/main" id="{8A634BD7-1512-45B6-AFE4-1EEA636625CB}"/>
                </a:ext>
              </a:extLst>
            </p:cNvPr>
            <p:cNvSpPr txBox="1"/>
            <p:nvPr/>
          </p:nvSpPr>
          <p:spPr>
            <a:xfrm rot="16200000">
              <a:off x="-1080763" y="1085611"/>
              <a:ext cx="2162800" cy="438116"/>
            </a:xfrm>
            <a:prstGeom prst="rect">
              <a:avLst/>
            </a:prstGeom>
            <a:noFill/>
            <a:ln>
              <a:noFill/>
            </a:ln>
          </p:spPr>
          <p:txBody>
            <a:bodyPr wrap="square" rtlCol="0">
              <a:spAutoFit/>
            </a:bodyPr>
            <a:lstStyle/>
            <a:p>
              <a:pPr algn="ctr"/>
              <a:r>
                <a:rPr lang="en-US" sz="3200" b="1" smtClean="0">
                  <a:solidFill>
                    <a:srgbClr val="F0EEF0"/>
                  </a:solidFill>
                  <a:latin typeface="Tw Cen MT" panose="020B0602020104020603" pitchFamily="34" charset="0"/>
                </a:rPr>
                <a:t>1</a:t>
              </a:r>
              <a:endParaRPr lang="en-US" sz="2800" b="1">
                <a:solidFill>
                  <a:srgbClr val="F0EEF0"/>
                </a:solidFill>
                <a:latin typeface="Tw Cen MT" panose="020B0602020104020603" pitchFamily="34" charset="0"/>
              </a:endParaRPr>
            </a:p>
          </p:txBody>
        </p:sp>
      </p:grpSp>
      <p:sp>
        <p:nvSpPr>
          <p:cNvPr id="13" name="TextBox 69">
            <a:extLst>
              <a:ext uri="{FF2B5EF4-FFF2-40B4-BE49-F238E27FC236}">
                <a16:creationId xmlns="" xmlns:a16="http://schemas.microsoft.com/office/drawing/2014/main" id="{AC17817C-AF36-4468-94FC-44DCFF825290}"/>
              </a:ext>
            </a:extLst>
          </p:cNvPr>
          <p:cNvSpPr txBox="1"/>
          <p:nvPr/>
        </p:nvSpPr>
        <p:spPr>
          <a:xfrm>
            <a:off x="3124201" y="5281324"/>
            <a:ext cx="8106300" cy="1138773"/>
          </a:xfrm>
          <a:prstGeom prst="rect">
            <a:avLst/>
          </a:prstGeom>
          <a:noFill/>
        </p:spPr>
        <p:txBody>
          <a:bodyPr wrap="square" rtlCol="0">
            <a:spAutoFit/>
          </a:bodyPr>
          <a:lstStyle/>
          <a:p>
            <a:pPr algn="ctr"/>
            <a:endParaRPr lang="en-US" sz="4400" b="1">
              <a:latin typeface="Tw Cen MT" panose="020B0602020104020603" pitchFamily="34" charset="0"/>
            </a:endParaRPr>
          </a:p>
          <a:p>
            <a:pPr algn="ctr"/>
            <a:r>
              <a:rPr lang="en-US" sz="2400" b="1" smtClean="0">
                <a:latin typeface="Tw Cen MT" panose="020B0602020104020603" pitchFamily="34" charset="0"/>
              </a:rPr>
              <a:t>Substantive HR versus procedural HR</a:t>
            </a:r>
            <a:endParaRPr lang="en-US" sz="2400" b="1">
              <a:latin typeface="Tw Cen MT" panose="020B0602020104020603" pitchFamily="34" charset="0"/>
            </a:endParaRPr>
          </a:p>
        </p:txBody>
      </p:sp>
      <p:cxnSp>
        <p:nvCxnSpPr>
          <p:cNvPr id="14" name="Straight Connector 4"/>
          <p:cNvCxnSpPr/>
          <p:nvPr/>
        </p:nvCxnSpPr>
        <p:spPr>
          <a:xfrm>
            <a:off x="4336330" y="6430663"/>
            <a:ext cx="377595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214"/>
          <p:cNvCxnSpPr/>
          <p:nvPr/>
        </p:nvCxnSpPr>
        <p:spPr>
          <a:xfrm flipV="1">
            <a:off x="8112289" y="6420097"/>
            <a:ext cx="1946111" cy="1056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887192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 calcmode="lin" valueType="num">
                                      <p:cBhvr>
                                        <p:cTn id="9" dur="1000" fill="hold"/>
                                        <p:tgtEl>
                                          <p:spTgt spid="14"/>
                                        </p:tgtEl>
                                        <p:attrNameLst>
                                          <p:attrName>style.rotation</p:attrName>
                                        </p:attrNameLst>
                                      </p:cBhvr>
                                      <p:tavLst>
                                        <p:tav tm="0">
                                          <p:val>
                                            <p:fltVal val="90"/>
                                          </p:val>
                                        </p:tav>
                                        <p:tav tm="100000">
                                          <p:val>
                                            <p:fltVal val="0"/>
                                          </p:val>
                                        </p:tav>
                                      </p:tavLst>
                                    </p:anim>
                                    <p:animEffect transition="in" filter="fade">
                                      <p:cBhvr>
                                        <p:cTn id="10" dur="1000"/>
                                        <p:tgtEl>
                                          <p:spTgt spid="14"/>
                                        </p:tgtEl>
                                      </p:cBhvr>
                                    </p:animEffect>
                                  </p:childTnLst>
                                </p:cTn>
                              </p:par>
                              <p:par>
                                <p:cTn id="11" presetID="3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p:cTn id="13" dur="1000" fill="hold"/>
                                        <p:tgtEl>
                                          <p:spTgt spid="16"/>
                                        </p:tgtEl>
                                        <p:attrNameLst>
                                          <p:attrName>ppt_w</p:attrName>
                                        </p:attrNameLst>
                                      </p:cBhvr>
                                      <p:tavLst>
                                        <p:tav tm="0">
                                          <p:val>
                                            <p:fltVal val="0"/>
                                          </p:val>
                                        </p:tav>
                                        <p:tav tm="100000">
                                          <p:val>
                                            <p:strVal val="#ppt_w"/>
                                          </p:val>
                                        </p:tav>
                                      </p:tavLst>
                                    </p:anim>
                                    <p:anim calcmode="lin" valueType="num">
                                      <p:cBhvr>
                                        <p:cTn id="14" dur="1000" fill="hold"/>
                                        <p:tgtEl>
                                          <p:spTgt spid="16"/>
                                        </p:tgtEl>
                                        <p:attrNameLst>
                                          <p:attrName>ppt_h</p:attrName>
                                        </p:attrNameLst>
                                      </p:cBhvr>
                                      <p:tavLst>
                                        <p:tav tm="0">
                                          <p:val>
                                            <p:fltVal val="0"/>
                                          </p:val>
                                        </p:tav>
                                        <p:tav tm="100000">
                                          <p:val>
                                            <p:strVal val="#ppt_h"/>
                                          </p:val>
                                        </p:tav>
                                      </p:tavLst>
                                    </p:anim>
                                    <p:anim calcmode="lin" valueType="num">
                                      <p:cBhvr>
                                        <p:cTn id="15" dur="1000" fill="hold"/>
                                        <p:tgtEl>
                                          <p:spTgt spid="16"/>
                                        </p:tgtEl>
                                        <p:attrNameLst>
                                          <p:attrName>style.rotation</p:attrName>
                                        </p:attrNameLst>
                                      </p:cBhvr>
                                      <p:tavLst>
                                        <p:tav tm="0">
                                          <p:val>
                                            <p:fltVal val="90"/>
                                          </p:val>
                                        </p:tav>
                                        <p:tav tm="100000">
                                          <p:val>
                                            <p:fltVal val="0"/>
                                          </p:val>
                                        </p:tav>
                                      </p:tavLst>
                                    </p:anim>
                                    <p:animEffect transition="in" filter="fade">
                                      <p:cBhvr>
                                        <p:cTn id="16" dur="1000"/>
                                        <p:tgtEl>
                                          <p:spTgt spid="16"/>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1000" fill="hold"/>
                                        <p:tgtEl>
                                          <p:spTgt spid="13"/>
                                        </p:tgtEl>
                                        <p:attrNameLst>
                                          <p:attrName>ppt_w</p:attrName>
                                        </p:attrNameLst>
                                      </p:cBhvr>
                                      <p:tavLst>
                                        <p:tav tm="0">
                                          <p:val>
                                            <p:fltVal val="0"/>
                                          </p:val>
                                        </p:tav>
                                        <p:tav tm="100000">
                                          <p:val>
                                            <p:strVal val="#ppt_w"/>
                                          </p:val>
                                        </p:tav>
                                      </p:tavLst>
                                    </p:anim>
                                    <p:anim calcmode="lin" valueType="num">
                                      <p:cBhvr>
                                        <p:cTn id="20" dur="1000" fill="hold"/>
                                        <p:tgtEl>
                                          <p:spTgt spid="13"/>
                                        </p:tgtEl>
                                        <p:attrNameLst>
                                          <p:attrName>ppt_h</p:attrName>
                                        </p:attrNameLst>
                                      </p:cBhvr>
                                      <p:tavLst>
                                        <p:tav tm="0">
                                          <p:val>
                                            <p:fltVal val="0"/>
                                          </p:val>
                                        </p:tav>
                                        <p:tav tm="100000">
                                          <p:val>
                                            <p:strVal val="#ppt_h"/>
                                          </p:val>
                                        </p:tav>
                                      </p:tavLst>
                                    </p:anim>
                                    <p:anim calcmode="lin" valueType="num">
                                      <p:cBhvr>
                                        <p:cTn id="21" dur="1000" fill="hold"/>
                                        <p:tgtEl>
                                          <p:spTgt spid="13"/>
                                        </p:tgtEl>
                                        <p:attrNameLst>
                                          <p:attrName>style.rotation</p:attrName>
                                        </p:attrNameLst>
                                      </p:cBhvr>
                                      <p:tavLst>
                                        <p:tav tm="0">
                                          <p:val>
                                            <p:fltVal val="90"/>
                                          </p:val>
                                        </p:tav>
                                        <p:tav tm="100000">
                                          <p:val>
                                            <p:fltVal val="0"/>
                                          </p:val>
                                        </p:tav>
                                      </p:tavLst>
                                    </p:anim>
                                    <p:animEffect transition="in" filter="fade">
                                      <p:cBhvr>
                                        <p:cTn id="22"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45">
            <a:extLst>
              <a:ext uri="{FF2B5EF4-FFF2-40B4-BE49-F238E27FC236}">
                <a16:creationId xmlns="" xmlns:a16="http://schemas.microsoft.com/office/drawing/2014/main" id="{FF862AB6-114D-4C6A-B849-5A11B3650265}"/>
              </a:ext>
            </a:extLst>
          </p:cNvPr>
          <p:cNvSpPr/>
          <p:nvPr/>
        </p:nvSpPr>
        <p:spPr>
          <a:xfrm>
            <a:off x="38300" y="7759"/>
            <a:ext cx="12150819"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mtClean="0"/>
          </a:p>
          <a:p>
            <a:pPr algn="ctr"/>
            <a:endParaRPr lang="en-US"/>
          </a:p>
        </p:txBody>
      </p:sp>
      <p:sp>
        <p:nvSpPr>
          <p:cNvPr id="66" name="Foliennummernplatzhalter 1"/>
          <p:cNvSpPr txBox="1">
            <a:spLocks/>
          </p:cNvSpPr>
          <p:nvPr/>
        </p:nvSpPr>
        <p:spPr>
          <a:xfrm>
            <a:off x="9448800" y="6483604"/>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400" b="1"/>
              <a:t>-</a:t>
            </a:r>
            <a:fld id="{B1768495-8780-44C4-9495-7001DDF8C082}" type="slidenum">
              <a:rPr lang="fr-FR" sz="1400" b="1" smtClean="0"/>
              <a:pPr/>
              <a:t>24</a:t>
            </a:fld>
            <a:r>
              <a:rPr lang="fr-FR" sz="1400" b="1"/>
              <a:t>-</a:t>
            </a:r>
          </a:p>
        </p:txBody>
      </p:sp>
      <p:sp>
        <p:nvSpPr>
          <p:cNvPr id="78" name="Freeform: Shape 46">
            <a:extLst>
              <a:ext uri="{FF2B5EF4-FFF2-40B4-BE49-F238E27FC236}">
                <a16:creationId xmlns="" xmlns:a16="http://schemas.microsoft.com/office/drawing/2014/main" id="{30105858-8A3E-4676-96A7-18C1A74E36F4}"/>
              </a:ext>
            </a:extLst>
          </p:cNvPr>
          <p:cNvSpPr/>
          <p:nvPr/>
        </p:nvSpPr>
        <p:spPr>
          <a:xfrm>
            <a:off x="11173363" y="219177"/>
            <a:ext cx="1015756"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TextBox 47">
            <a:extLst>
              <a:ext uri="{FF2B5EF4-FFF2-40B4-BE49-F238E27FC236}">
                <a16:creationId xmlns="" xmlns:a16="http://schemas.microsoft.com/office/drawing/2014/main" id="{8A634BD7-1512-45B6-AFE4-1EEA636625CB}"/>
              </a:ext>
            </a:extLst>
          </p:cNvPr>
          <p:cNvSpPr txBox="1"/>
          <p:nvPr/>
        </p:nvSpPr>
        <p:spPr>
          <a:xfrm rot="16200000">
            <a:off x="10743643" y="1172919"/>
            <a:ext cx="2229576" cy="584775"/>
          </a:xfrm>
          <a:prstGeom prst="rect">
            <a:avLst/>
          </a:prstGeom>
          <a:noFill/>
        </p:spPr>
        <p:txBody>
          <a:bodyPr wrap="square" rtlCol="0">
            <a:spAutoFit/>
          </a:bodyPr>
          <a:lstStyle/>
          <a:p>
            <a:pPr algn="ctr"/>
            <a:r>
              <a:rPr lang="en-US" sz="3200" b="1" smtClean="0">
                <a:solidFill>
                  <a:srgbClr val="F0EEF0"/>
                </a:solidFill>
                <a:latin typeface="Tw Cen MT" panose="020B0602020104020603" pitchFamily="34" charset="0"/>
              </a:rPr>
              <a:t>1</a:t>
            </a:r>
            <a:endParaRPr lang="en-US" sz="2800" b="1">
              <a:solidFill>
                <a:srgbClr val="F0EEF0"/>
              </a:solidFill>
              <a:latin typeface="Tw Cen MT" panose="020B0602020104020603" pitchFamily="34" charset="0"/>
            </a:endParaRPr>
          </a:p>
        </p:txBody>
      </p:sp>
      <p:graphicFrame>
        <p:nvGraphicFramePr>
          <p:cNvPr id="15" name="Diagramm 14"/>
          <p:cNvGraphicFramePr/>
          <p:nvPr>
            <p:extLst>
              <p:ext uri="{D42A27DB-BD31-4B8C-83A1-F6EECF244321}">
                <p14:modId xmlns:p14="http://schemas.microsoft.com/office/powerpoint/2010/main" val="1101550811"/>
              </p:ext>
            </p:extLst>
          </p:nvPr>
        </p:nvGraphicFramePr>
        <p:xfrm>
          <a:off x="254524" y="56932"/>
          <a:ext cx="10638133" cy="57083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0" name="Group 44">
            <a:extLst>
              <a:ext uri="{FF2B5EF4-FFF2-40B4-BE49-F238E27FC236}">
                <a16:creationId xmlns="" xmlns:a16="http://schemas.microsoft.com/office/drawing/2014/main" id="{76789F00-2688-429D-926C-15F83152FDBE}"/>
              </a:ext>
            </a:extLst>
          </p:cNvPr>
          <p:cNvGrpSpPr/>
          <p:nvPr/>
        </p:nvGrpSpPr>
        <p:grpSpPr>
          <a:xfrm>
            <a:off x="5848842" y="220942"/>
            <a:ext cx="5128181" cy="5708637"/>
            <a:chOff x="-9457041" y="168314"/>
            <a:chExt cx="9676736" cy="6858000"/>
          </a:xfrm>
          <a:effectLst/>
        </p:grpSpPr>
        <p:sp>
          <p:nvSpPr>
            <p:cNvPr id="11" name="Rectangle 45">
              <a:extLst>
                <a:ext uri="{FF2B5EF4-FFF2-40B4-BE49-F238E27FC236}">
                  <a16:creationId xmlns="" xmlns:a16="http://schemas.microsoft.com/office/drawing/2014/main" id="{FF862AB6-114D-4C6A-B849-5A11B3650265}"/>
                </a:ext>
              </a:extLst>
            </p:cNvPr>
            <p:cNvSpPr/>
            <p:nvPr/>
          </p:nvSpPr>
          <p:spPr>
            <a:xfrm>
              <a:off x="-9457041" y="168314"/>
              <a:ext cx="9676736" cy="6858000"/>
            </a:xfrm>
            <a:prstGeom prst="rect">
              <a:avLst/>
            </a:prstGeom>
            <a:solidFill>
              <a:srgbClr val="F0EE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47">
              <a:extLst>
                <a:ext uri="{FF2B5EF4-FFF2-40B4-BE49-F238E27FC236}">
                  <a16:creationId xmlns="" xmlns:a16="http://schemas.microsoft.com/office/drawing/2014/main" id="{8A634BD7-1512-45B6-AFE4-1EEA636625CB}"/>
                </a:ext>
              </a:extLst>
            </p:cNvPr>
            <p:cNvSpPr txBox="1"/>
            <p:nvPr/>
          </p:nvSpPr>
          <p:spPr>
            <a:xfrm rot="16200000">
              <a:off x="-1080763" y="1085611"/>
              <a:ext cx="2162800" cy="438116"/>
            </a:xfrm>
            <a:prstGeom prst="rect">
              <a:avLst/>
            </a:prstGeom>
            <a:noFill/>
            <a:ln>
              <a:noFill/>
            </a:ln>
          </p:spPr>
          <p:txBody>
            <a:bodyPr wrap="square" rtlCol="0">
              <a:spAutoFit/>
            </a:bodyPr>
            <a:lstStyle/>
            <a:p>
              <a:pPr algn="ctr"/>
              <a:r>
                <a:rPr lang="en-US" sz="3200" b="1" smtClean="0">
                  <a:solidFill>
                    <a:srgbClr val="F0EEF0"/>
                  </a:solidFill>
                  <a:latin typeface="Tw Cen MT" panose="020B0602020104020603" pitchFamily="34" charset="0"/>
                </a:rPr>
                <a:t>1</a:t>
              </a:r>
              <a:endParaRPr lang="en-US" sz="2800" b="1">
                <a:solidFill>
                  <a:srgbClr val="F0EEF0"/>
                </a:solidFill>
                <a:latin typeface="Tw Cen MT" panose="020B0602020104020603" pitchFamily="34" charset="0"/>
              </a:endParaRPr>
            </a:p>
          </p:txBody>
        </p:sp>
      </p:grpSp>
      <p:sp>
        <p:nvSpPr>
          <p:cNvPr id="13" name="TextBox 69">
            <a:extLst>
              <a:ext uri="{FF2B5EF4-FFF2-40B4-BE49-F238E27FC236}">
                <a16:creationId xmlns="" xmlns:a16="http://schemas.microsoft.com/office/drawing/2014/main" id="{AC17817C-AF36-4468-94FC-44DCFF825290}"/>
              </a:ext>
            </a:extLst>
          </p:cNvPr>
          <p:cNvSpPr txBox="1"/>
          <p:nvPr/>
        </p:nvSpPr>
        <p:spPr>
          <a:xfrm>
            <a:off x="3124201" y="5281324"/>
            <a:ext cx="8106300" cy="1138773"/>
          </a:xfrm>
          <a:prstGeom prst="rect">
            <a:avLst/>
          </a:prstGeom>
          <a:noFill/>
        </p:spPr>
        <p:txBody>
          <a:bodyPr wrap="square" rtlCol="0">
            <a:spAutoFit/>
          </a:bodyPr>
          <a:lstStyle/>
          <a:p>
            <a:pPr algn="ctr"/>
            <a:endParaRPr lang="en-US" sz="4400" b="1">
              <a:latin typeface="Tw Cen MT" panose="020B0602020104020603" pitchFamily="34" charset="0"/>
            </a:endParaRPr>
          </a:p>
          <a:p>
            <a:pPr algn="ctr"/>
            <a:r>
              <a:rPr lang="en-US" sz="2400" b="1" smtClean="0">
                <a:latin typeface="Tw Cen MT" panose="020B0602020104020603" pitchFamily="34" charset="0"/>
              </a:rPr>
              <a:t>Substantial HR versus procedural HR</a:t>
            </a:r>
            <a:endParaRPr lang="en-US" sz="2400" b="1">
              <a:latin typeface="Tw Cen MT" panose="020B0602020104020603" pitchFamily="34" charset="0"/>
            </a:endParaRPr>
          </a:p>
        </p:txBody>
      </p:sp>
      <p:cxnSp>
        <p:nvCxnSpPr>
          <p:cNvPr id="14" name="Straight Connector 4"/>
          <p:cNvCxnSpPr/>
          <p:nvPr/>
        </p:nvCxnSpPr>
        <p:spPr>
          <a:xfrm>
            <a:off x="4336330" y="6430663"/>
            <a:ext cx="377595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214"/>
          <p:cNvCxnSpPr/>
          <p:nvPr/>
        </p:nvCxnSpPr>
        <p:spPr>
          <a:xfrm flipV="1">
            <a:off x="8112289" y="6420097"/>
            <a:ext cx="1946111" cy="1056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66621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45">
            <a:extLst>
              <a:ext uri="{FF2B5EF4-FFF2-40B4-BE49-F238E27FC236}">
                <a16:creationId xmlns="" xmlns:a16="http://schemas.microsoft.com/office/drawing/2014/main" id="{FF862AB6-114D-4C6A-B849-5A11B3650265}"/>
              </a:ext>
            </a:extLst>
          </p:cNvPr>
          <p:cNvSpPr/>
          <p:nvPr/>
        </p:nvSpPr>
        <p:spPr>
          <a:xfrm>
            <a:off x="9427" y="75786"/>
            <a:ext cx="12150819"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mtClean="0"/>
          </a:p>
          <a:p>
            <a:pPr algn="ctr"/>
            <a:endParaRPr lang="en-US"/>
          </a:p>
        </p:txBody>
      </p:sp>
      <p:sp>
        <p:nvSpPr>
          <p:cNvPr id="66" name="Foliennummernplatzhalter 1"/>
          <p:cNvSpPr txBox="1">
            <a:spLocks/>
          </p:cNvSpPr>
          <p:nvPr/>
        </p:nvSpPr>
        <p:spPr>
          <a:xfrm>
            <a:off x="9448800" y="6483604"/>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400" b="1"/>
              <a:t>-</a:t>
            </a:r>
            <a:fld id="{B1768495-8780-44C4-9495-7001DDF8C082}" type="slidenum">
              <a:rPr lang="fr-FR" sz="1400" b="1" smtClean="0"/>
              <a:pPr/>
              <a:t>25</a:t>
            </a:fld>
            <a:r>
              <a:rPr lang="fr-FR" sz="1400" b="1"/>
              <a:t>-</a:t>
            </a:r>
          </a:p>
        </p:txBody>
      </p:sp>
      <p:sp>
        <p:nvSpPr>
          <p:cNvPr id="78" name="Freeform: Shape 46">
            <a:extLst>
              <a:ext uri="{FF2B5EF4-FFF2-40B4-BE49-F238E27FC236}">
                <a16:creationId xmlns="" xmlns:a16="http://schemas.microsoft.com/office/drawing/2014/main" id="{30105858-8A3E-4676-96A7-18C1A74E36F4}"/>
              </a:ext>
            </a:extLst>
          </p:cNvPr>
          <p:cNvSpPr/>
          <p:nvPr/>
        </p:nvSpPr>
        <p:spPr>
          <a:xfrm>
            <a:off x="11173363" y="219177"/>
            <a:ext cx="1015756"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TextBox 47">
            <a:extLst>
              <a:ext uri="{FF2B5EF4-FFF2-40B4-BE49-F238E27FC236}">
                <a16:creationId xmlns="" xmlns:a16="http://schemas.microsoft.com/office/drawing/2014/main" id="{8A634BD7-1512-45B6-AFE4-1EEA636625CB}"/>
              </a:ext>
            </a:extLst>
          </p:cNvPr>
          <p:cNvSpPr txBox="1"/>
          <p:nvPr/>
        </p:nvSpPr>
        <p:spPr>
          <a:xfrm rot="16200000">
            <a:off x="10743643" y="1172919"/>
            <a:ext cx="2229576" cy="584775"/>
          </a:xfrm>
          <a:prstGeom prst="rect">
            <a:avLst/>
          </a:prstGeom>
          <a:noFill/>
        </p:spPr>
        <p:txBody>
          <a:bodyPr wrap="square" rtlCol="0">
            <a:spAutoFit/>
          </a:bodyPr>
          <a:lstStyle/>
          <a:p>
            <a:pPr algn="ctr"/>
            <a:r>
              <a:rPr lang="en-US" sz="3200" b="1" smtClean="0">
                <a:solidFill>
                  <a:srgbClr val="F0EEF0"/>
                </a:solidFill>
                <a:latin typeface="Tw Cen MT" panose="020B0602020104020603" pitchFamily="34" charset="0"/>
              </a:rPr>
              <a:t>1</a:t>
            </a:r>
            <a:endParaRPr lang="en-US" sz="2800" b="1">
              <a:solidFill>
                <a:srgbClr val="F0EEF0"/>
              </a:solidFill>
              <a:latin typeface="Tw Cen MT" panose="020B0602020104020603" pitchFamily="34" charset="0"/>
            </a:endParaRPr>
          </a:p>
        </p:txBody>
      </p:sp>
      <p:graphicFrame>
        <p:nvGraphicFramePr>
          <p:cNvPr id="15" name="Diagramm 14"/>
          <p:cNvGraphicFramePr/>
          <p:nvPr>
            <p:extLst>
              <p:ext uri="{D42A27DB-BD31-4B8C-83A1-F6EECF244321}">
                <p14:modId xmlns:p14="http://schemas.microsoft.com/office/powerpoint/2010/main" val="1937323564"/>
              </p:ext>
            </p:extLst>
          </p:nvPr>
        </p:nvGraphicFramePr>
        <p:xfrm>
          <a:off x="490670" y="75786"/>
          <a:ext cx="10644394" cy="57083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928727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 xmlns:a16="http://schemas.microsoft.com/office/drawing/2014/main" id="{69A27401-3327-4871-86AC-B461CA62C3AC}"/>
              </a:ext>
            </a:extLst>
          </p:cNvPr>
          <p:cNvGrpSpPr/>
          <p:nvPr/>
        </p:nvGrpSpPr>
        <p:grpSpPr>
          <a:xfrm>
            <a:off x="-5170976" y="-1147"/>
            <a:ext cx="9190078" cy="6878001"/>
            <a:chOff x="-162678" y="18800"/>
            <a:chExt cx="11447661" cy="6858000"/>
          </a:xfrm>
        </p:grpSpPr>
        <p:sp>
          <p:nvSpPr>
            <p:cNvPr id="25" name="Rectangle 24">
              <a:extLst>
                <a:ext uri="{FF2B5EF4-FFF2-40B4-BE49-F238E27FC236}">
                  <a16:creationId xmlns="" xmlns:a16="http://schemas.microsoft.com/office/drawing/2014/main" id="{706C029B-A799-4206-A656-A006D8F83990}"/>
                </a:ext>
              </a:extLst>
            </p:cNvPr>
            <p:cNvSpPr/>
            <p:nvPr/>
          </p:nvSpPr>
          <p:spPr>
            <a:xfrm>
              <a:off x="-162678" y="18800"/>
              <a:ext cx="11447502"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25">
              <a:extLst>
                <a:ext uri="{FF2B5EF4-FFF2-40B4-BE49-F238E27FC236}">
                  <a16:creationId xmlns="" xmlns:a16="http://schemas.microsoft.com/office/drawing/2014/main" id="{63328131-EC42-4D6D-A247-91FD3D23E58C}"/>
                </a:ext>
              </a:extLst>
            </p:cNvPr>
            <p:cNvSpPr/>
            <p:nvPr/>
          </p:nvSpPr>
          <p:spPr>
            <a:xfrm>
              <a:off x="10116583" y="237402"/>
              <a:ext cx="1168400" cy="2417762"/>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 xmlns:a16="http://schemas.microsoft.com/office/drawing/2014/main" id="{3A728384-87ED-4E87-8F78-97EB653FDC67}"/>
                </a:ext>
              </a:extLst>
            </p:cNvPr>
            <p:cNvSpPr txBox="1"/>
            <p:nvPr/>
          </p:nvSpPr>
          <p:spPr>
            <a:xfrm rot="16200000">
              <a:off x="9824763" y="1156953"/>
              <a:ext cx="2242855" cy="599105"/>
            </a:xfrm>
            <a:prstGeom prst="rect">
              <a:avLst/>
            </a:prstGeom>
            <a:noFill/>
          </p:spPr>
          <p:txBody>
            <a:bodyPr wrap="square" rtlCol="0">
              <a:spAutoFit/>
            </a:bodyPr>
            <a:lstStyle/>
            <a:p>
              <a:pPr algn="ctr"/>
              <a:r>
                <a:rPr lang="en-US" sz="3200" b="1">
                  <a:solidFill>
                    <a:srgbClr val="F0EEF0"/>
                  </a:solidFill>
                  <a:latin typeface="Tw Cen MT" panose="020B0602020104020603" pitchFamily="34" charset="0"/>
                </a:rPr>
                <a:t>5</a:t>
              </a:r>
            </a:p>
          </p:txBody>
        </p:sp>
      </p:grpSp>
      <p:grpSp>
        <p:nvGrpSpPr>
          <p:cNvPr id="29" name="Group 28">
            <a:extLst>
              <a:ext uri="{FF2B5EF4-FFF2-40B4-BE49-F238E27FC236}">
                <a16:creationId xmlns="" xmlns:a16="http://schemas.microsoft.com/office/drawing/2014/main" id="{C0099890-786A-4F87-960D-5DADE5168909}"/>
              </a:ext>
            </a:extLst>
          </p:cNvPr>
          <p:cNvGrpSpPr/>
          <p:nvPr/>
        </p:nvGrpSpPr>
        <p:grpSpPr>
          <a:xfrm>
            <a:off x="-4036538" y="-1"/>
            <a:ext cx="7426980" cy="6878001"/>
            <a:chOff x="-26814" y="0"/>
            <a:chExt cx="9961109" cy="6858000"/>
          </a:xfrm>
        </p:grpSpPr>
        <p:sp>
          <p:nvSpPr>
            <p:cNvPr id="30" name="Rectangle 29">
              <a:extLst>
                <a:ext uri="{FF2B5EF4-FFF2-40B4-BE49-F238E27FC236}">
                  <a16:creationId xmlns="" xmlns:a16="http://schemas.microsoft.com/office/drawing/2014/main" id="{CE9AAB1E-3A13-4745-A574-9EE6806378C9}"/>
                </a:ext>
              </a:extLst>
            </p:cNvPr>
            <p:cNvSpPr/>
            <p:nvPr/>
          </p:nvSpPr>
          <p:spPr>
            <a:xfrm>
              <a:off x="-26814" y="0"/>
              <a:ext cx="9961092"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Shape 30">
              <a:extLst>
                <a:ext uri="{FF2B5EF4-FFF2-40B4-BE49-F238E27FC236}">
                  <a16:creationId xmlns="" xmlns:a16="http://schemas.microsoft.com/office/drawing/2014/main" id="{1BC0F905-3F71-4932-B130-39D508C4D117}"/>
                </a:ext>
              </a:extLst>
            </p:cNvPr>
            <p:cNvSpPr/>
            <p:nvPr/>
          </p:nvSpPr>
          <p:spPr>
            <a:xfrm>
              <a:off x="8765895" y="195293"/>
              <a:ext cx="1168400" cy="2417983"/>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chemeClr val="accent1">
                <a:lumMod val="60000"/>
                <a:lumOff val="40000"/>
              </a:schemeClr>
            </a:solidFill>
            <a:ln>
              <a:noFill/>
            </a:ln>
            <a:effectLst>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 xmlns:a16="http://schemas.microsoft.com/office/drawing/2014/main" id="{93EC5869-A976-4328-A864-2BB04E7E7BFC}"/>
                </a:ext>
              </a:extLst>
            </p:cNvPr>
            <p:cNvSpPr txBox="1"/>
            <p:nvPr/>
          </p:nvSpPr>
          <p:spPr>
            <a:xfrm rot="16200000">
              <a:off x="8555964" y="1131981"/>
              <a:ext cx="1992086" cy="604264"/>
            </a:xfrm>
            <a:prstGeom prst="rect">
              <a:avLst/>
            </a:prstGeom>
            <a:noFill/>
          </p:spPr>
          <p:txBody>
            <a:bodyPr wrap="square" rtlCol="0">
              <a:spAutoFit/>
            </a:bodyPr>
            <a:lstStyle/>
            <a:p>
              <a:pPr algn="ctr"/>
              <a:r>
                <a:rPr lang="en-US" sz="3200" b="1" smtClean="0">
                  <a:solidFill>
                    <a:srgbClr val="F0EEF0"/>
                  </a:solidFill>
                  <a:latin typeface="Tw Cen MT" panose="020B0602020104020603" pitchFamily="34" charset="0"/>
                </a:rPr>
                <a:t>4</a:t>
              </a:r>
              <a:endParaRPr lang="en-US" sz="3200" b="1">
                <a:solidFill>
                  <a:srgbClr val="F0EEF0"/>
                </a:solidFill>
                <a:latin typeface="Tw Cen MT" panose="020B0602020104020603" pitchFamily="34" charset="0"/>
              </a:endParaRPr>
            </a:p>
          </p:txBody>
        </p:sp>
      </p:grpSp>
      <p:grpSp>
        <p:nvGrpSpPr>
          <p:cNvPr id="34" name="Group 33">
            <a:extLst>
              <a:ext uri="{FF2B5EF4-FFF2-40B4-BE49-F238E27FC236}">
                <a16:creationId xmlns="" xmlns:a16="http://schemas.microsoft.com/office/drawing/2014/main" id="{0E4F6447-6163-4D6A-A8D2-BD63B6CB3A42}"/>
              </a:ext>
            </a:extLst>
          </p:cNvPr>
          <p:cNvGrpSpPr/>
          <p:nvPr/>
        </p:nvGrpSpPr>
        <p:grpSpPr>
          <a:xfrm>
            <a:off x="-5117185" y="-20001"/>
            <a:ext cx="7904279" cy="6885965"/>
            <a:chOff x="297466" y="0"/>
            <a:chExt cx="9574094" cy="6858000"/>
          </a:xfrm>
        </p:grpSpPr>
        <p:sp>
          <p:nvSpPr>
            <p:cNvPr id="35" name="Rectangle 34">
              <a:extLst>
                <a:ext uri="{FF2B5EF4-FFF2-40B4-BE49-F238E27FC236}">
                  <a16:creationId xmlns="" xmlns:a16="http://schemas.microsoft.com/office/drawing/2014/main" id="{5CB8CB55-9DEC-4367-900E-7257FE1B874F}"/>
                </a:ext>
              </a:extLst>
            </p:cNvPr>
            <p:cNvSpPr/>
            <p:nvPr/>
          </p:nvSpPr>
          <p:spPr>
            <a:xfrm>
              <a:off x="297466" y="0"/>
              <a:ext cx="9574094"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Shape 35">
              <a:extLst>
                <a:ext uri="{FF2B5EF4-FFF2-40B4-BE49-F238E27FC236}">
                  <a16:creationId xmlns="" xmlns:a16="http://schemas.microsoft.com/office/drawing/2014/main" id="{9DBAEDD6-7153-4AFF-BDC7-5A225B4B5642}"/>
                </a:ext>
              </a:extLst>
            </p:cNvPr>
            <p:cNvSpPr/>
            <p:nvPr/>
          </p:nvSpPr>
          <p:spPr>
            <a:xfrm>
              <a:off x="8703158" y="242334"/>
              <a:ext cx="1168400" cy="2389815"/>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chemeClr val="accent1">
                <a:lumMod val="40000"/>
                <a:lumOff val="60000"/>
              </a:schemeClr>
            </a:solidFill>
            <a:ln>
              <a:noFill/>
            </a:ln>
            <a:effectLst>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 xmlns:a16="http://schemas.microsoft.com/office/drawing/2014/main" id="{12F9D37B-DE70-4087-8A7F-BBA0BAF5B6CF}"/>
                </a:ext>
              </a:extLst>
            </p:cNvPr>
            <p:cNvSpPr txBox="1"/>
            <p:nvPr/>
          </p:nvSpPr>
          <p:spPr>
            <a:xfrm rot="16200000">
              <a:off x="8565343" y="1125247"/>
              <a:ext cx="1992086" cy="595093"/>
            </a:xfrm>
            <a:prstGeom prst="rect">
              <a:avLst/>
            </a:prstGeom>
            <a:noFill/>
          </p:spPr>
          <p:txBody>
            <a:bodyPr wrap="square" rtlCol="0">
              <a:spAutoFit/>
            </a:bodyPr>
            <a:lstStyle/>
            <a:p>
              <a:pPr algn="ctr"/>
              <a:r>
                <a:rPr lang="en-US" sz="3200" b="1" smtClean="0">
                  <a:solidFill>
                    <a:srgbClr val="F0EEF0"/>
                  </a:solidFill>
                  <a:latin typeface="Tw Cen MT" panose="020B0602020104020603" pitchFamily="34" charset="0"/>
                </a:rPr>
                <a:t>3</a:t>
              </a:r>
              <a:endParaRPr lang="en-US" sz="3200" b="1">
                <a:solidFill>
                  <a:srgbClr val="F0EEF0"/>
                </a:solidFill>
                <a:latin typeface="Tw Cen MT" panose="020B0602020104020603" pitchFamily="34" charset="0"/>
              </a:endParaRPr>
            </a:p>
          </p:txBody>
        </p:sp>
      </p:grpSp>
      <p:sp>
        <p:nvSpPr>
          <p:cNvPr id="39" name="Rectangle 38">
            <a:extLst>
              <a:ext uri="{FF2B5EF4-FFF2-40B4-BE49-F238E27FC236}">
                <a16:creationId xmlns="" xmlns:a16="http://schemas.microsoft.com/office/drawing/2014/main" id="{71382190-201C-4BAE-91F3-296A26671C96}"/>
              </a:ext>
            </a:extLst>
          </p:cNvPr>
          <p:cNvSpPr/>
          <p:nvPr/>
        </p:nvSpPr>
        <p:spPr>
          <a:xfrm>
            <a:off x="-5099538" y="-1"/>
            <a:ext cx="2918728"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 name="Group 39">
            <a:extLst>
              <a:ext uri="{FF2B5EF4-FFF2-40B4-BE49-F238E27FC236}">
                <a16:creationId xmlns="" xmlns:a16="http://schemas.microsoft.com/office/drawing/2014/main" id="{3FD3EE0D-FD02-4885-9AC0-03F414A9888F}"/>
              </a:ext>
            </a:extLst>
          </p:cNvPr>
          <p:cNvGrpSpPr/>
          <p:nvPr/>
        </p:nvGrpSpPr>
        <p:grpSpPr>
          <a:xfrm>
            <a:off x="-1309002" y="-20002"/>
            <a:ext cx="3510814" cy="6885965"/>
            <a:chOff x="321724" y="-1"/>
            <a:chExt cx="8692331" cy="6858000"/>
          </a:xfrm>
        </p:grpSpPr>
        <p:sp>
          <p:nvSpPr>
            <p:cNvPr id="41" name="Rectangle 40">
              <a:extLst>
                <a:ext uri="{FF2B5EF4-FFF2-40B4-BE49-F238E27FC236}">
                  <a16:creationId xmlns="" xmlns:a16="http://schemas.microsoft.com/office/drawing/2014/main" id="{60A9D552-2EF0-4DB4-9DC6-F52F2FD55E3C}"/>
                </a:ext>
              </a:extLst>
            </p:cNvPr>
            <p:cNvSpPr/>
            <p:nvPr/>
          </p:nvSpPr>
          <p:spPr>
            <a:xfrm>
              <a:off x="321724" y="-1"/>
              <a:ext cx="8692331"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Shape 41">
              <a:extLst>
                <a:ext uri="{FF2B5EF4-FFF2-40B4-BE49-F238E27FC236}">
                  <a16:creationId xmlns="" xmlns:a16="http://schemas.microsoft.com/office/drawing/2014/main" id="{DA27D1F1-923F-4591-A07A-39E775B734F9}"/>
                </a:ext>
              </a:extLst>
            </p:cNvPr>
            <p:cNvSpPr/>
            <p:nvPr/>
          </p:nvSpPr>
          <p:spPr>
            <a:xfrm>
              <a:off x="6697690" y="223386"/>
              <a:ext cx="2299519" cy="2424669"/>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 xmlns:a16="http://schemas.microsoft.com/office/drawing/2014/main" id="{0E895421-2372-4C7F-93D2-3B0353A6E7BD}"/>
                </a:ext>
              </a:extLst>
            </p:cNvPr>
            <p:cNvSpPr txBox="1"/>
            <p:nvPr/>
          </p:nvSpPr>
          <p:spPr>
            <a:xfrm rot="16200000">
              <a:off x="7025366" y="1127290"/>
              <a:ext cx="1992086" cy="594868"/>
            </a:xfrm>
            <a:prstGeom prst="rect">
              <a:avLst/>
            </a:prstGeom>
            <a:noFill/>
          </p:spPr>
          <p:txBody>
            <a:bodyPr wrap="square" rtlCol="0">
              <a:spAutoFit/>
            </a:bodyPr>
            <a:lstStyle/>
            <a:p>
              <a:pPr algn="ctr"/>
              <a:r>
                <a:rPr lang="en-US" sz="3200" b="1">
                  <a:solidFill>
                    <a:srgbClr val="F0EEF0"/>
                  </a:solidFill>
                  <a:latin typeface="Tw Cen MT" panose="020B0602020104020603" pitchFamily="34" charset="0"/>
                </a:rPr>
                <a:t>2</a:t>
              </a:r>
            </a:p>
          </p:txBody>
        </p:sp>
      </p:grpSp>
      <p:grpSp>
        <p:nvGrpSpPr>
          <p:cNvPr id="45" name="Group 44">
            <a:extLst>
              <a:ext uri="{FF2B5EF4-FFF2-40B4-BE49-F238E27FC236}">
                <a16:creationId xmlns="" xmlns:a16="http://schemas.microsoft.com/office/drawing/2014/main" id="{76789F00-2688-429D-926C-15F83152FDBE}"/>
              </a:ext>
            </a:extLst>
          </p:cNvPr>
          <p:cNvGrpSpPr/>
          <p:nvPr/>
        </p:nvGrpSpPr>
        <p:grpSpPr>
          <a:xfrm>
            <a:off x="-4869442" y="12033"/>
            <a:ext cx="6436461" cy="6856695"/>
            <a:chOff x="-9367541" y="48010"/>
            <a:chExt cx="9866254" cy="6848586"/>
          </a:xfrm>
        </p:grpSpPr>
        <p:sp>
          <p:nvSpPr>
            <p:cNvPr id="46" name="Rectangle 45">
              <a:extLst>
                <a:ext uri="{FF2B5EF4-FFF2-40B4-BE49-F238E27FC236}">
                  <a16:creationId xmlns="" xmlns:a16="http://schemas.microsoft.com/office/drawing/2014/main" id="{FF862AB6-114D-4C6A-B849-5A11B3650265}"/>
                </a:ext>
              </a:extLst>
            </p:cNvPr>
            <p:cNvSpPr/>
            <p:nvPr/>
          </p:nvSpPr>
          <p:spPr>
            <a:xfrm>
              <a:off x="-9367541" y="48010"/>
              <a:ext cx="9866254" cy="6848586"/>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Shape 46">
              <a:extLst>
                <a:ext uri="{FF2B5EF4-FFF2-40B4-BE49-F238E27FC236}">
                  <a16:creationId xmlns="" xmlns:a16="http://schemas.microsoft.com/office/drawing/2014/main" id="{30105858-8A3E-4676-96A7-18C1A74E36F4}"/>
                </a:ext>
              </a:extLst>
            </p:cNvPr>
            <p:cNvSpPr/>
            <p:nvPr/>
          </p:nvSpPr>
          <p:spPr>
            <a:xfrm>
              <a:off x="-1397643" y="219175"/>
              <a:ext cx="1884801" cy="2402939"/>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 xmlns:a16="http://schemas.microsoft.com/office/drawing/2014/main" id="{8A634BD7-1512-45B6-AFE4-1EEA636625CB}"/>
                </a:ext>
              </a:extLst>
            </p:cNvPr>
            <p:cNvSpPr txBox="1"/>
            <p:nvPr/>
          </p:nvSpPr>
          <p:spPr>
            <a:xfrm rot="16200000">
              <a:off x="-1108932" y="970750"/>
              <a:ext cx="2260402" cy="900691"/>
            </a:xfrm>
            <a:prstGeom prst="rect">
              <a:avLst/>
            </a:prstGeom>
            <a:noFill/>
          </p:spPr>
          <p:txBody>
            <a:bodyPr wrap="square" rtlCol="0">
              <a:spAutoFit/>
            </a:bodyPr>
            <a:lstStyle/>
            <a:p>
              <a:pPr algn="ctr"/>
              <a:r>
                <a:rPr lang="en-US" sz="3200" b="1" smtClean="0">
                  <a:solidFill>
                    <a:srgbClr val="F0EEF0"/>
                  </a:solidFill>
                  <a:latin typeface="Tw Cen MT" panose="020B0602020104020603" pitchFamily="34" charset="0"/>
                </a:rPr>
                <a:t>1</a:t>
              </a:r>
              <a:endParaRPr lang="en-US" sz="2800" b="1">
                <a:solidFill>
                  <a:srgbClr val="F0EEF0"/>
                </a:solidFill>
                <a:latin typeface="Tw Cen MT" panose="020B0602020104020603" pitchFamily="34" charset="0"/>
              </a:endParaRPr>
            </a:p>
          </p:txBody>
        </p:sp>
      </p:grpSp>
      <p:sp>
        <p:nvSpPr>
          <p:cNvPr id="49" name="Foliennummernplatzhalter 1"/>
          <p:cNvSpPr txBox="1">
            <a:spLocks/>
          </p:cNvSpPr>
          <p:nvPr/>
        </p:nvSpPr>
        <p:spPr>
          <a:xfrm>
            <a:off x="9448800" y="6483604"/>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400" b="1"/>
              <a:t>-</a:t>
            </a:r>
            <a:fld id="{B1768495-8780-44C4-9495-7001DDF8C082}" type="slidenum">
              <a:rPr lang="fr-FR" sz="1400" b="1" smtClean="0"/>
              <a:pPr/>
              <a:t>26</a:t>
            </a:fld>
            <a:r>
              <a:rPr lang="fr-FR" sz="1400" b="1"/>
              <a:t>-</a:t>
            </a:r>
          </a:p>
        </p:txBody>
      </p:sp>
    </p:spTree>
    <p:extLst>
      <p:ext uri="{BB962C8B-B14F-4D97-AF65-F5344CB8AC3E}">
        <p14:creationId xmlns:p14="http://schemas.microsoft.com/office/powerpoint/2010/main" val="445235607"/>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45">
            <a:extLst>
              <a:ext uri="{FF2B5EF4-FFF2-40B4-BE49-F238E27FC236}">
                <a16:creationId xmlns="" xmlns:a16="http://schemas.microsoft.com/office/drawing/2014/main" id="{FF862AB6-114D-4C6A-B849-5A11B3650265}"/>
              </a:ext>
            </a:extLst>
          </p:cNvPr>
          <p:cNvSpPr/>
          <p:nvPr/>
        </p:nvSpPr>
        <p:spPr>
          <a:xfrm>
            <a:off x="38300" y="0"/>
            <a:ext cx="12150819"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mtClean="0"/>
          </a:p>
          <a:p>
            <a:pPr algn="ctr"/>
            <a:endParaRPr lang="en-US"/>
          </a:p>
        </p:txBody>
      </p:sp>
      <p:sp>
        <p:nvSpPr>
          <p:cNvPr id="66" name="Foliennummernplatzhalter 1"/>
          <p:cNvSpPr txBox="1">
            <a:spLocks/>
          </p:cNvSpPr>
          <p:nvPr/>
        </p:nvSpPr>
        <p:spPr>
          <a:xfrm>
            <a:off x="9448800" y="6483604"/>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400" b="1"/>
              <a:t>-</a:t>
            </a:r>
            <a:fld id="{B1768495-8780-44C4-9495-7001DDF8C082}" type="slidenum">
              <a:rPr lang="fr-FR" sz="1400" b="1" smtClean="0"/>
              <a:pPr/>
              <a:t>27</a:t>
            </a:fld>
            <a:r>
              <a:rPr lang="fr-FR" sz="1400" b="1"/>
              <a:t>-</a:t>
            </a:r>
          </a:p>
        </p:txBody>
      </p:sp>
      <p:sp>
        <p:nvSpPr>
          <p:cNvPr id="78" name="Freeform: Shape 46">
            <a:extLst>
              <a:ext uri="{FF2B5EF4-FFF2-40B4-BE49-F238E27FC236}">
                <a16:creationId xmlns="" xmlns:a16="http://schemas.microsoft.com/office/drawing/2014/main" id="{30105858-8A3E-4676-96A7-18C1A74E36F4}"/>
              </a:ext>
            </a:extLst>
          </p:cNvPr>
          <p:cNvSpPr/>
          <p:nvPr/>
        </p:nvSpPr>
        <p:spPr>
          <a:xfrm>
            <a:off x="11173363" y="219177"/>
            <a:ext cx="1015756"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TextBox 47">
            <a:extLst>
              <a:ext uri="{FF2B5EF4-FFF2-40B4-BE49-F238E27FC236}">
                <a16:creationId xmlns="" xmlns:a16="http://schemas.microsoft.com/office/drawing/2014/main" id="{8A634BD7-1512-45B6-AFE4-1EEA636625CB}"/>
              </a:ext>
            </a:extLst>
          </p:cNvPr>
          <p:cNvSpPr txBox="1"/>
          <p:nvPr/>
        </p:nvSpPr>
        <p:spPr>
          <a:xfrm rot="16200000">
            <a:off x="10743643" y="1172919"/>
            <a:ext cx="2229576" cy="584775"/>
          </a:xfrm>
          <a:prstGeom prst="rect">
            <a:avLst/>
          </a:prstGeom>
          <a:noFill/>
        </p:spPr>
        <p:txBody>
          <a:bodyPr wrap="square" rtlCol="0">
            <a:spAutoFit/>
          </a:bodyPr>
          <a:lstStyle/>
          <a:p>
            <a:pPr algn="ctr"/>
            <a:r>
              <a:rPr lang="en-US" sz="3200" b="1">
                <a:solidFill>
                  <a:srgbClr val="F0EEF0"/>
                </a:solidFill>
                <a:latin typeface="Tw Cen MT" panose="020B0602020104020603" pitchFamily="34" charset="0"/>
              </a:rPr>
              <a:t>2</a:t>
            </a:r>
            <a:endParaRPr lang="en-US" sz="2800" b="1">
              <a:solidFill>
                <a:srgbClr val="F0EEF0"/>
              </a:solidFill>
              <a:latin typeface="Tw Cen MT" panose="020B0602020104020603" pitchFamily="34" charset="0"/>
            </a:endParaRPr>
          </a:p>
        </p:txBody>
      </p:sp>
      <p:sp>
        <p:nvSpPr>
          <p:cNvPr id="9" name="Textfeld 8"/>
          <p:cNvSpPr txBox="1"/>
          <p:nvPr/>
        </p:nvSpPr>
        <p:spPr>
          <a:xfrm>
            <a:off x="1079481" y="3075057"/>
            <a:ext cx="9936480" cy="707886"/>
          </a:xfrm>
          <a:prstGeom prst="rect">
            <a:avLst/>
          </a:prstGeom>
          <a:noFill/>
        </p:spPr>
        <p:txBody>
          <a:bodyPr wrap="square" rtlCol="0">
            <a:spAutoFit/>
          </a:bodyPr>
          <a:lstStyle/>
          <a:p>
            <a:pPr lvl="0" algn="ctr"/>
            <a:r>
              <a:rPr lang="en-US" sz="4000" b="1" smtClean="0"/>
              <a:t>Substantive Human Rights</a:t>
            </a:r>
          </a:p>
        </p:txBody>
      </p:sp>
    </p:spTree>
    <p:extLst>
      <p:ext uri="{BB962C8B-B14F-4D97-AF65-F5344CB8AC3E}">
        <p14:creationId xmlns:p14="http://schemas.microsoft.com/office/powerpoint/2010/main" val="1764282947"/>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45">
            <a:extLst>
              <a:ext uri="{FF2B5EF4-FFF2-40B4-BE49-F238E27FC236}">
                <a16:creationId xmlns="" xmlns:a16="http://schemas.microsoft.com/office/drawing/2014/main" id="{FF862AB6-114D-4C6A-B849-5A11B3650265}"/>
              </a:ext>
            </a:extLst>
          </p:cNvPr>
          <p:cNvSpPr/>
          <p:nvPr/>
        </p:nvSpPr>
        <p:spPr>
          <a:xfrm>
            <a:off x="0" y="0"/>
            <a:ext cx="12150819"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mtClean="0"/>
          </a:p>
          <a:p>
            <a:pPr algn="ctr"/>
            <a:endParaRPr lang="en-US"/>
          </a:p>
        </p:txBody>
      </p:sp>
      <p:sp>
        <p:nvSpPr>
          <p:cNvPr id="66" name="Foliennummernplatzhalter 1"/>
          <p:cNvSpPr txBox="1">
            <a:spLocks/>
          </p:cNvSpPr>
          <p:nvPr/>
        </p:nvSpPr>
        <p:spPr>
          <a:xfrm>
            <a:off x="9448800" y="6483604"/>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400" b="1"/>
              <a:t>-</a:t>
            </a:r>
            <a:fld id="{B1768495-8780-44C4-9495-7001DDF8C082}" type="slidenum">
              <a:rPr lang="fr-FR" sz="1400" b="1" smtClean="0"/>
              <a:pPr/>
              <a:t>28</a:t>
            </a:fld>
            <a:r>
              <a:rPr lang="fr-FR" sz="1400" b="1"/>
              <a:t>-</a:t>
            </a:r>
          </a:p>
        </p:txBody>
      </p:sp>
      <p:sp>
        <p:nvSpPr>
          <p:cNvPr id="78" name="Freeform: Shape 46">
            <a:extLst>
              <a:ext uri="{FF2B5EF4-FFF2-40B4-BE49-F238E27FC236}">
                <a16:creationId xmlns="" xmlns:a16="http://schemas.microsoft.com/office/drawing/2014/main" id="{30105858-8A3E-4676-96A7-18C1A74E36F4}"/>
              </a:ext>
            </a:extLst>
          </p:cNvPr>
          <p:cNvSpPr/>
          <p:nvPr/>
        </p:nvSpPr>
        <p:spPr>
          <a:xfrm>
            <a:off x="11173363" y="219177"/>
            <a:ext cx="1015756"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TextBox 47">
            <a:extLst>
              <a:ext uri="{FF2B5EF4-FFF2-40B4-BE49-F238E27FC236}">
                <a16:creationId xmlns="" xmlns:a16="http://schemas.microsoft.com/office/drawing/2014/main" id="{8A634BD7-1512-45B6-AFE4-1EEA636625CB}"/>
              </a:ext>
            </a:extLst>
          </p:cNvPr>
          <p:cNvSpPr txBox="1"/>
          <p:nvPr/>
        </p:nvSpPr>
        <p:spPr>
          <a:xfrm rot="16200000">
            <a:off x="10743643" y="1172919"/>
            <a:ext cx="2229576" cy="584775"/>
          </a:xfrm>
          <a:prstGeom prst="rect">
            <a:avLst/>
          </a:prstGeom>
          <a:noFill/>
        </p:spPr>
        <p:txBody>
          <a:bodyPr wrap="square" rtlCol="0">
            <a:spAutoFit/>
          </a:bodyPr>
          <a:lstStyle/>
          <a:p>
            <a:pPr algn="ctr"/>
            <a:r>
              <a:rPr lang="en-US" sz="3200" b="1">
                <a:solidFill>
                  <a:srgbClr val="F0EEF0"/>
                </a:solidFill>
                <a:latin typeface="Tw Cen MT" panose="020B0602020104020603" pitchFamily="34" charset="0"/>
              </a:rPr>
              <a:t>2</a:t>
            </a:r>
            <a:endParaRPr lang="en-US" sz="2800" b="1">
              <a:solidFill>
                <a:srgbClr val="F0EEF0"/>
              </a:solidFill>
              <a:latin typeface="Tw Cen MT" panose="020B0602020104020603" pitchFamily="34" charset="0"/>
            </a:endParaRPr>
          </a:p>
        </p:txBody>
      </p:sp>
      <p:sp>
        <p:nvSpPr>
          <p:cNvPr id="2" name="Textfeld 1"/>
          <p:cNvSpPr txBox="1"/>
          <p:nvPr/>
        </p:nvSpPr>
        <p:spPr>
          <a:xfrm>
            <a:off x="883920" y="853440"/>
            <a:ext cx="7688580" cy="4431983"/>
          </a:xfrm>
          <a:prstGeom prst="rect">
            <a:avLst/>
          </a:prstGeom>
          <a:noFill/>
        </p:spPr>
        <p:txBody>
          <a:bodyPr wrap="square" rtlCol="0">
            <a:spAutoFit/>
          </a:bodyPr>
          <a:lstStyle/>
          <a:p>
            <a:endParaRPr lang="de-CH" smtClean="0"/>
          </a:p>
          <a:p>
            <a:r>
              <a:rPr lang="en-US" sz="2400" b="1"/>
              <a:t>Different actors expressed the right to a healthy environment in different terms</a:t>
            </a:r>
            <a:r>
              <a:rPr lang="de-DE" sz="2400" b="1"/>
              <a:t> </a:t>
            </a:r>
            <a:endParaRPr lang="de-CH" sz="2400" b="1"/>
          </a:p>
          <a:p>
            <a:pPr marL="285750" indent="-285750">
              <a:buFont typeface="Wingdings" charset="2"/>
              <a:buChar char="ü"/>
            </a:pPr>
            <a:r>
              <a:rPr lang="en-US" sz="2400" smtClean="0"/>
              <a:t>healthy, healthful</a:t>
            </a:r>
            <a:r>
              <a:rPr lang="en-US" sz="2400"/>
              <a:t>, </a:t>
            </a:r>
            <a:endParaRPr lang="en-US" sz="2400" smtClean="0"/>
          </a:p>
          <a:p>
            <a:pPr marL="285750" indent="-285750">
              <a:buFont typeface="Wingdings" charset="2"/>
              <a:buChar char="ü"/>
            </a:pPr>
            <a:r>
              <a:rPr lang="en-US" sz="2400" smtClean="0"/>
              <a:t>unpolluted</a:t>
            </a:r>
            <a:r>
              <a:rPr lang="en-US" sz="2400"/>
              <a:t>, </a:t>
            </a:r>
            <a:r>
              <a:rPr lang="en-US" sz="2400" smtClean="0"/>
              <a:t>clean, safe</a:t>
            </a:r>
            <a:r>
              <a:rPr lang="en-US" sz="2400"/>
              <a:t>, secure, </a:t>
            </a:r>
            <a:endParaRPr lang="en-US" sz="2400" smtClean="0"/>
          </a:p>
          <a:p>
            <a:pPr marL="285750" indent="-285750">
              <a:buFont typeface="Wingdings" charset="2"/>
              <a:buChar char="ü"/>
            </a:pPr>
            <a:r>
              <a:rPr lang="en-US" sz="2400" smtClean="0"/>
              <a:t>ecologically </a:t>
            </a:r>
            <a:r>
              <a:rPr lang="en-US" sz="2400"/>
              <a:t>sound, sustainable, </a:t>
            </a:r>
            <a:r>
              <a:rPr lang="en-US" sz="2400" smtClean="0"/>
              <a:t>balanced, diverse</a:t>
            </a:r>
            <a:r>
              <a:rPr lang="en-US" sz="2400"/>
              <a:t>, lasting, wholesome, preserved, protected, </a:t>
            </a:r>
            <a:endParaRPr lang="en-US" sz="2400" smtClean="0"/>
          </a:p>
          <a:p>
            <a:pPr marL="285750" indent="-285750">
              <a:buFont typeface="Wingdings" charset="2"/>
              <a:buChar char="ü"/>
            </a:pPr>
            <a:r>
              <a:rPr lang="en-US" sz="2400" smtClean="0"/>
              <a:t>adequate</a:t>
            </a:r>
            <a:r>
              <a:rPr lang="en-US" sz="2400"/>
              <a:t>, </a:t>
            </a:r>
            <a:endParaRPr lang="en-US" sz="2400" smtClean="0"/>
          </a:p>
          <a:p>
            <a:pPr marL="285750" indent="-285750">
              <a:buFont typeface="Wingdings" charset="2"/>
              <a:buChar char="ü"/>
            </a:pPr>
            <a:r>
              <a:rPr lang="en-US" sz="2400" smtClean="0"/>
              <a:t>viable</a:t>
            </a:r>
            <a:r>
              <a:rPr lang="en-US" sz="2400"/>
              <a:t>, </a:t>
            </a:r>
            <a:endParaRPr lang="en-US" sz="2400" smtClean="0"/>
          </a:p>
          <a:p>
            <a:pPr marL="285750" indent="-285750">
              <a:buFont typeface="Wingdings" charset="2"/>
              <a:buChar char="ü"/>
            </a:pPr>
            <a:r>
              <a:rPr lang="en-US" sz="2400" smtClean="0"/>
              <a:t>Satisfactory, pleasant</a:t>
            </a:r>
            <a:r>
              <a:rPr lang="en-US" sz="2400"/>
              <a:t>, </a:t>
            </a:r>
            <a:r>
              <a:rPr lang="en-US" sz="2400" smtClean="0"/>
              <a:t>favorable, </a:t>
            </a:r>
            <a:r>
              <a:rPr lang="en-US" sz="2400"/>
              <a:t>satisfying, decent, </a:t>
            </a:r>
            <a:endParaRPr lang="en-US" sz="2400" smtClean="0"/>
          </a:p>
          <a:p>
            <a:pPr marL="285750" indent="-285750">
              <a:buFont typeface="Wingdings" charset="2"/>
              <a:buChar char="ü"/>
            </a:pPr>
            <a:r>
              <a:rPr lang="en-US" sz="2400" smtClean="0"/>
              <a:t>natural</a:t>
            </a:r>
          </a:p>
          <a:p>
            <a:pPr marL="285750" indent="-285750">
              <a:buFont typeface="Wingdings" charset="2"/>
              <a:buChar char="ü"/>
            </a:pPr>
            <a:r>
              <a:rPr lang="en-US" sz="2400" smtClean="0"/>
              <a:t> </a:t>
            </a:r>
            <a:r>
              <a:rPr lang="en-US" sz="2400"/>
              <a:t>good, </a:t>
            </a:r>
            <a:r>
              <a:rPr lang="en-US" sz="2400" smtClean="0"/>
              <a:t>productive</a:t>
            </a:r>
          </a:p>
        </p:txBody>
      </p:sp>
      <p:sp>
        <p:nvSpPr>
          <p:cNvPr id="3" name="Textfeld 2"/>
          <p:cNvSpPr txBox="1"/>
          <p:nvPr/>
        </p:nvSpPr>
        <p:spPr>
          <a:xfrm>
            <a:off x="883919" y="350518"/>
            <a:ext cx="5978793" cy="584775"/>
          </a:xfrm>
          <a:prstGeom prst="rect">
            <a:avLst/>
          </a:prstGeom>
          <a:noFill/>
        </p:spPr>
        <p:txBody>
          <a:bodyPr wrap="square" rtlCol="0">
            <a:spAutoFit/>
          </a:bodyPr>
          <a:lstStyle/>
          <a:p>
            <a:r>
              <a:rPr lang="en-US" sz="3200" b="1"/>
              <a:t>Right to a healthy </a:t>
            </a:r>
            <a:r>
              <a:rPr lang="en-US" sz="3200" b="1" smtClean="0"/>
              <a:t>environment</a:t>
            </a:r>
            <a:endParaRPr lang="en-US" sz="3200" b="1"/>
          </a:p>
        </p:txBody>
      </p:sp>
      <p:pic>
        <p:nvPicPr>
          <p:cNvPr id="4" name="Bild 3"/>
          <p:cNvPicPr>
            <a:picLocks noChangeAspect="1"/>
          </p:cNvPicPr>
          <p:nvPr/>
        </p:nvPicPr>
        <p:blipFill>
          <a:blip r:embed="rId3"/>
          <a:stretch>
            <a:fillRect/>
          </a:stretch>
        </p:blipFill>
        <p:spPr>
          <a:xfrm>
            <a:off x="8347540" y="1253765"/>
            <a:ext cx="3990340" cy="4031657"/>
          </a:xfrm>
          <a:prstGeom prst="rect">
            <a:avLst/>
          </a:prstGeom>
        </p:spPr>
      </p:pic>
    </p:spTree>
    <p:extLst>
      <p:ext uri="{BB962C8B-B14F-4D97-AF65-F5344CB8AC3E}">
        <p14:creationId xmlns:p14="http://schemas.microsoft.com/office/powerpoint/2010/main" val="13454063"/>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37" presetClass="entr" presetSubtype="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1000"/>
                                        <p:tgtEl>
                                          <p:spTgt spid="2"/>
                                        </p:tgtEl>
                                      </p:cBhvr>
                                    </p:animEffect>
                                    <p:anim calcmode="lin" valueType="num">
                                      <p:cBhvr>
                                        <p:cTn id="26" dur="1000" fill="hold"/>
                                        <p:tgtEl>
                                          <p:spTgt spid="2"/>
                                        </p:tgtEl>
                                        <p:attrNameLst>
                                          <p:attrName>ppt_x</p:attrName>
                                        </p:attrNameLst>
                                      </p:cBhvr>
                                      <p:tavLst>
                                        <p:tav tm="0">
                                          <p:val>
                                            <p:strVal val="#ppt_x"/>
                                          </p:val>
                                        </p:tav>
                                        <p:tav tm="100000">
                                          <p:val>
                                            <p:strVal val="#ppt_x"/>
                                          </p:val>
                                        </p:tav>
                                      </p:tavLst>
                                    </p:anim>
                                    <p:anim calcmode="lin" valueType="num">
                                      <p:cBhvr>
                                        <p:cTn id="27" dur="900" decel="100000" fill="hold"/>
                                        <p:tgtEl>
                                          <p:spTgt spid="2"/>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45">
            <a:extLst>
              <a:ext uri="{FF2B5EF4-FFF2-40B4-BE49-F238E27FC236}">
                <a16:creationId xmlns="" xmlns:a16="http://schemas.microsoft.com/office/drawing/2014/main" id="{FF862AB6-114D-4C6A-B849-5A11B3650265}"/>
              </a:ext>
            </a:extLst>
          </p:cNvPr>
          <p:cNvSpPr/>
          <p:nvPr/>
        </p:nvSpPr>
        <p:spPr>
          <a:xfrm>
            <a:off x="38300" y="47135"/>
            <a:ext cx="12150819"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mtClean="0"/>
          </a:p>
          <a:p>
            <a:pPr algn="ctr"/>
            <a:endParaRPr lang="en-US"/>
          </a:p>
        </p:txBody>
      </p:sp>
      <p:sp>
        <p:nvSpPr>
          <p:cNvPr id="66" name="Foliennummernplatzhalter 1"/>
          <p:cNvSpPr txBox="1">
            <a:spLocks/>
          </p:cNvSpPr>
          <p:nvPr/>
        </p:nvSpPr>
        <p:spPr>
          <a:xfrm>
            <a:off x="9448800" y="6483604"/>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400" b="1"/>
              <a:t>-</a:t>
            </a:r>
            <a:fld id="{B1768495-8780-44C4-9495-7001DDF8C082}" type="slidenum">
              <a:rPr lang="fr-FR" sz="1400" b="1" smtClean="0"/>
              <a:pPr/>
              <a:t>29</a:t>
            </a:fld>
            <a:r>
              <a:rPr lang="fr-FR" sz="1400" b="1"/>
              <a:t>-</a:t>
            </a:r>
          </a:p>
        </p:txBody>
      </p:sp>
      <p:sp>
        <p:nvSpPr>
          <p:cNvPr id="78" name="Freeform: Shape 46">
            <a:extLst>
              <a:ext uri="{FF2B5EF4-FFF2-40B4-BE49-F238E27FC236}">
                <a16:creationId xmlns="" xmlns:a16="http://schemas.microsoft.com/office/drawing/2014/main" id="{30105858-8A3E-4676-96A7-18C1A74E36F4}"/>
              </a:ext>
            </a:extLst>
          </p:cNvPr>
          <p:cNvSpPr/>
          <p:nvPr/>
        </p:nvSpPr>
        <p:spPr>
          <a:xfrm>
            <a:off x="11173363" y="219177"/>
            <a:ext cx="1015756"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feld 1"/>
          <p:cNvSpPr txBox="1"/>
          <p:nvPr/>
        </p:nvSpPr>
        <p:spPr>
          <a:xfrm>
            <a:off x="883920" y="1399636"/>
            <a:ext cx="9936480" cy="4185761"/>
          </a:xfrm>
          <a:prstGeom prst="rect">
            <a:avLst/>
          </a:prstGeom>
          <a:noFill/>
        </p:spPr>
        <p:txBody>
          <a:bodyPr wrap="square" rtlCol="0">
            <a:spAutoFit/>
          </a:bodyPr>
          <a:lstStyle/>
          <a:p>
            <a:r>
              <a:rPr lang="en-US" sz="2400" b="1" smtClean="0"/>
              <a:t>An essential right</a:t>
            </a:r>
          </a:p>
          <a:p>
            <a:pPr marL="285750" indent="-285750" algn="just">
              <a:buFont typeface="Arial" charset="0"/>
              <a:buChar char="•"/>
            </a:pPr>
            <a:r>
              <a:rPr lang="en-US" sz="2400" smtClean="0"/>
              <a:t>Sine </a:t>
            </a:r>
            <a:r>
              <a:rPr lang="en-US" sz="2400"/>
              <a:t>qua non condition for other </a:t>
            </a:r>
            <a:r>
              <a:rPr lang="en-US" sz="2400" smtClean="0"/>
              <a:t>important human </a:t>
            </a:r>
            <a:r>
              <a:rPr lang="en-US" sz="2400"/>
              <a:t>rights</a:t>
            </a:r>
            <a:r>
              <a:rPr lang="de-DE" sz="2400"/>
              <a:t> </a:t>
            </a:r>
            <a:r>
              <a:rPr lang="en-US" sz="2400"/>
              <a:t>(i.e. the right to life, the right to health</a:t>
            </a:r>
            <a:r>
              <a:rPr lang="de-CH" sz="2400" smtClean="0"/>
              <a:t>)</a:t>
            </a:r>
          </a:p>
          <a:p>
            <a:pPr marL="285750" indent="-285750" algn="just">
              <a:buFont typeface="Arial" charset="0"/>
              <a:buChar char="•"/>
            </a:pPr>
            <a:r>
              <a:rPr lang="en-US" sz="2400" smtClean="0"/>
              <a:t>might </a:t>
            </a:r>
            <a:r>
              <a:rPr lang="en-US" sz="2400"/>
              <a:t>be a </a:t>
            </a:r>
            <a:r>
              <a:rPr lang="en-US" sz="2400" b="1"/>
              <a:t>recipient for other rights </a:t>
            </a:r>
            <a:r>
              <a:rPr lang="en-US" sz="2400"/>
              <a:t>such as the </a:t>
            </a:r>
            <a:r>
              <a:rPr lang="en-US" sz="2400" b="1"/>
              <a:t>right to </a:t>
            </a:r>
            <a:endParaRPr lang="en-US" sz="2400" smtClean="0"/>
          </a:p>
          <a:p>
            <a:pPr marL="800100" lvl="1" indent="-342900" algn="just">
              <a:buFont typeface="Wingdings" charset="2"/>
              <a:buChar char="v"/>
            </a:pPr>
            <a:r>
              <a:rPr lang="en-US" sz="2000" smtClean="0"/>
              <a:t>clean </a:t>
            </a:r>
            <a:r>
              <a:rPr lang="en-US" sz="2000"/>
              <a:t>air, </a:t>
            </a:r>
          </a:p>
          <a:p>
            <a:pPr marL="800100" lvl="1" indent="-342900" algn="just">
              <a:buFont typeface="Wingdings" charset="2"/>
              <a:buChar char="v"/>
            </a:pPr>
            <a:r>
              <a:rPr lang="en-US" sz="2000" smtClean="0"/>
              <a:t>drinkable </a:t>
            </a:r>
            <a:r>
              <a:rPr lang="en-US" sz="2000"/>
              <a:t>water, </a:t>
            </a:r>
            <a:endParaRPr lang="en-US" sz="2000" smtClean="0"/>
          </a:p>
          <a:p>
            <a:pPr marL="800100" lvl="1" indent="-342900" algn="just">
              <a:buFont typeface="Wingdings" charset="2"/>
              <a:buChar char="v"/>
            </a:pPr>
            <a:r>
              <a:rPr lang="en-US" sz="2000" smtClean="0"/>
              <a:t>productive </a:t>
            </a:r>
            <a:r>
              <a:rPr lang="en-US" sz="2000"/>
              <a:t>soil </a:t>
            </a:r>
            <a:endParaRPr lang="en-US" sz="2000" smtClean="0"/>
          </a:p>
          <a:p>
            <a:pPr marL="800100" lvl="1" indent="-342900" algn="just">
              <a:buFont typeface="Wingdings" charset="2"/>
              <a:buChar char="v"/>
            </a:pPr>
            <a:r>
              <a:rPr lang="en-US" sz="2000" smtClean="0"/>
              <a:t>biodiversity</a:t>
            </a:r>
          </a:p>
          <a:p>
            <a:pPr marL="285750" lvl="0" indent="-285750" algn="just">
              <a:buFont typeface="Arial" charset="0"/>
              <a:buChar char="•"/>
            </a:pPr>
            <a:r>
              <a:rPr lang="en-US" sz="2400" smtClean="0"/>
              <a:t>The </a:t>
            </a:r>
            <a:r>
              <a:rPr lang="en-US" sz="2400"/>
              <a:t>right to a healthy environment </a:t>
            </a:r>
            <a:r>
              <a:rPr lang="en-US" sz="2400" b="1"/>
              <a:t>empowers judges to consider the environment in their rulings</a:t>
            </a:r>
            <a:r>
              <a:rPr lang="en-US" sz="2400"/>
              <a:t>. </a:t>
            </a:r>
            <a:endParaRPr lang="en-US" sz="2400" smtClean="0"/>
          </a:p>
          <a:p>
            <a:pPr marL="285750" lvl="0" indent="-285750" algn="just">
              <a:buFont typeface="Arial" charset="0"/>
              <a:buChar char="•"/>
            </a:pPr>
            <a:r>
              <a:rPr lang="en-US" sz="2400" smtClean="0"/>
              <a:t>Judges </a:t>
            </a:r>
            <a:r>
              <a:rPr lang="en-US" sz="2400"/>
              <a:t>balance social and economic issues with environmental concerns.  </a:t>
            </a:r>
            <a:endParaRPr lang="de-CH" sz="2000"/>
          </a:p>
          <a:p>
            <a:endParaRPr lang="de-DE"/>
          </a:p>
        </p:txBody>
      </p:sp>
      <p:sp>
        <p:nvSpPr>
          <p:cNvPr id="3" name="Textfeld 2"/>
          <p:cNvSpPr txBox="1"/>
          <p:nvPr/>
        </p:nvSpPr>
        <p:spPr>
          <a:xfrm>
            <a:off x="883920" y="350518"/>
            <a:ext cx="4777740" cy="523220"/>
          </a:xfrm>
          <a:prstGeom prst="rect">
            <a:avLst/>
          </a:prstGeom>
          <a:noFill/>
        </p:spPr>
        <p:txBody>
          <a:bodyPr wrap="square" rtlCol="0">
            <a:spAutoFit/>
          </a:bodyPr>
          <a:lstStyle/>
          <a:p>
            <a:r>
              <a:rPr lang="en-US" sz="2800" b="1"/>
              <a:t>Right to a healthy </a:t>
            </a:r>
            <a:r>
              <a:rPr lang="en-US" sz="2800" b="1" i="1" smtClean="0"/>
              <a:t>environment</a:t>
            </a:r>
            <a:endParaRPr lang="en-US" sz="2800" b="1"/>
          </a:p>
        </p:txBody>
      </p:sp>
      <p:sp>
        <p:nvSpPr>
          <p:cNvPr id="8" name="TextBox 47">
            <a:extLst>
              <a:ext uri="{FF2B5EF4-FFF2-40B4-BE49-F238E27FC236}">
                <a16:creationId xmlns="" xmlns:a16="http://schemas.microsoft.com/office/drawing/2014/main" id="{8A634BD7-1512-45B6-AFE4-1EEA636625CB}"/>
              </a:ext>
            </a:extLst>
          </p:cNvPr>
          <p:cNvSpPr txBox="1"/>
          <p:nvPr/>
        </p:nvSpPr>
        <p:spPr>
          <a:xfrm rot="16200000">
            <a:off x="10743643" y="1172919"/>
            <a:ext cx="2229576" cy="584775"/>
          </a:xfrm>
          <a:prstGeom prst="rect">
            <a:avLst/>
          </a:prstGeom>
          <a:noFill/>
        </p:spPr>
        <p:txBody>
          <a:bodyPr wrap="square" rtlCol="0">
            <a:spAutoFit/>
          </a:bodyPr>
          <a:lstStyle/>
          <a:p>
            <a:pPr algn="ctr"/>
            <a:r>
              <a:rPr lang="en-US" sz="3200" b="1">
                <a:solidFill>
                  <a:srgbClr val="F0EEF0"/>
                </a:solidFill>
                <a:latin typeface="Tw Cen MT" panose="020B0602020104020603" pitchFamily="34" charset="0"/>
              </a:rPr>
              <a:t>2</a:t>
            </a:r>
            <a:endParaRPr lang="en-US" sz="2800" b="1">
              <a:solidFill>
                <a:srgbClr val="F0EEF0"/>
              </a:solidFill>
              <a:latin typeface="Tw Cen MT" panose="020B0602020104020603" pitchFamily="34" charset="0"/>
            </a:endParaRPr>
          </a:p>
        </p:txBody>
      </p:sp>
    </p:spTree>
    <p:extLst>
      <p:ext uri="{BB962C8B-B14F-4D97-AF65-F5344CB8AC3E}">
        <p14:creationId xmlns:p14="http://schemas.microsoft.com/office/powerpoint/2010/main" val="1599710805"/>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 xmlns:a16="http://schemas.microsoft.com/office/drawing/2014/main" id="{69A27401-3327-4871-86AC-B461CA62C3AC}"/>
              </a:ext>
            </a:extLst>
          </p:cNvPr>
          <p:cNvGrpSpPr/>
          <p:nvPr/>
        </p:nvGrpSpPr>
        <p:grpSpPr>
          <a:xfrm>
            <a:off x="-5170976" y="-1147"/>
            <a:ext cx="9190078" cy="6878001"/>
            <a:chOff x="-162678" y="18800"/>
            <a:chExt cx="11447661" cy="6858000"/>
          </a:xfrm>
        </p:grpSpPr>
        <p:sp>
          <p:nvSpPr>
            <p:cNvPr id="25" name="Rectangle 24">
              <a:extLst>
                <a:ext uri="{FF2B5EF4-FFF2-40B4-BE49-F238E27FC236}">
                  <a16:creationId xmlns="" xmlns:a16="http://schemas.microsoft.com/office/drawing/2014/main" id="{706C029B-A799-4206-A656-A006D8F83990}"/>
                </a:ext>
              </a:extLst>
            </p:cNvPr>
            <p:cNvSpPr/>
            <p:nvPr/>
          </p:nvSpPr>
          <p:spPr>
            <a:xfrm>
              <a:off x="-162678" y="18800"/>
              <a:ext cx="11447502"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25">
              <a:extLst>
                <a:ext uri="{FF2B5EF4-FFF2-40B4-BE49-F238E27FC236}">
                  <a16:creationId xmlns="" xmlns:a16="http://schemas.microsoft.com/office/drawing/2014/main" id="{63328131-EC42-4D6D-A247-91FD3D23E58C}"/>
                </a:ext>
              </a:extLst>
            </p:cNvPr>
            <p:cNvSpPr/>
            <p:nvPr/>
          </p:nvSpPr>
          <p:spPr>
            <a:xfrm>
              <a:off x="10116583" y="237402"/>
              <a:ext cx="1168400" cy="2417762"/>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 xmlns:a16="http://schemas.microsoft.com/office/drawing/2014/main" id="{3A728384-87ED-4E87-8F78-97EB653FDC67}"/>
                </a:ext>
              </a:extLst>
            </p:cNvPr>
            <p:cNvSpPr txBox="1"/>
            <p:nvPr/>
          </p:nvSpPr>
          <p:spPr>
            <a:xfrm rot="16200000">
              <a:off x="9824763" y="1156953"/>
              <a:ext cx="2242855" cy="599105"/>
            </a:xfrm>
            <a:prstGeom prst="rect">
              <a:avLst/>
            </a:prstGeom>
            <a:noFill/>
          </p:spPr>
          <p:txBody>
            <a:bodyPr wrap="square" rtlCol="0">
              <a:spAutoFit/>
            </a:bodyPr>
            <a:lstStyle/>
            <a:p>
              <a:pPr algn="ctr"/>
              <a:r>
                <a:rPr lang="en-US" sz="3200" b="1">
                  <a:solidFill>
                    <a:srgbClr val="F0EEF0"/>
                  </a:solidFill>
                  <a:latin typeface="Tw Cen MT" panose="020B0602020104020603" pitchFamily="34" charset="0"/>
                </a:rPr>
                <a:t>5</a:t>
              </a:r>
            </a:p>
          </p:txBody>
        </p:sp>
      </p:grpSp>
      <p:grpSp>
        <p:nvGrpSpPr>
          <p:cNvPr id="29" name="Group 28">
            <a:extLst>
              <a:ext uri="{FF2B5EF4-FFF2-40B4-BE49-F238E27FC236}">
                <a16:creationId xmlns="" xmlns:a16="http://schemas.microsoft.com/office/drawing/2014/main" id="{C0099890-786A-4F87-960D-5DADE5168909}"/>
              </a:ext>
            </a:extLst>
          </p:cNvPr>
          <p:cNvGrpSpPr/>
          <p:nvPr/>
        </p:nvGrpSpPr>
        <p:grpSpPr>
          <a:xfrm>
            <a:off x="-4036538" y="-1"/>
            <a:ext cx="7426980" cy="6878001"/>
            <a:chOff x="-26814" y="0"/>
            <a:chExt cx="9961109" cy="6858000"/>
          </a:xfrm>
        </p:grpSpPr>
        <p:sp>
          <p:nvSpPr>
            <p:cNvPr id="30" name="Rectangle 29">
              <a:extLst>
                <a:ext uri="{FF2B5EF4-FFF2-40B4-BE49-F238E27FC236}">
                  <a16:creationId xmlns="" xmlns:a16="http://schemas.microsoft.com/office/drawing/2014/main" id="{CE9AAB1E-3A13-4745-A574-9EE6806378C9}"/>
                </a:ext>
              </a:extLst>
            </p:cNvPr>
            <p:cNvSpPr/>
            <p:nvPr/>
          </p:nvSpPr>
          <p:spPr>
            <a:xfrm>
              <a:off x="-26814" y="0"/>
              <a:ext cx="9961092"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Shape 30">
              <a:extLst>
                <a:ext uri="{FF2B5EF4-FFF2-40B4-BE49-F238E27FC236}">
                  <a16:creationId xmlns="" xmlns:a16="http://schemas.microsoft.com/office/drawing/2014/main" id="{1BC0F905-3F71-4932-B130-39D508C4D117}"/>
                </a:ext>
              </a:extLst>
            </p:cNvPr>
            <p:cNvSpPr/>
            <p:nvPr/>
          </p:nvSpPr>
          <p:spPr>
            <a:xfrm>
              <a:off x="8765895" y="195293"/>
              <a:ext cx="1168400" cy="2417983"/>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chemeClr val="accent1">
                <a:lumMod val="60000"/>
                <a:lumOff val="40000"/>
              </a:schemeClr>
            </a:solidFill>
            <a:ln>
              <a:noFill/>
            </a:ln>
            <a:effectLst>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 xmlns:a16="http://schemas.microsoft.com/office/drawing/2014/main" id="{93EC5869-A976-4328-A864-2BB04E7E7BFC}"/>
                </a:ext>
              </a:extLst>
            </p:cNvPr>
            <p:cNvSpPr txBox="1"/>
            <p:nvPr/>
          </p:nvSpPr>
          <p:spPr>
            <a:xfrm rot="16200000">
              <a:off x="8555964" y="1131981"/>
              <a:ext cx="1992086" cy="604264"/>
            </a:xfrm>
            <a:prstGeom prst="rect">
              <a:avLst/>
            </a:prstGeom>
            <a:noFill/>
          </p:spPr>
          <p:txBody>
            <a:bodyPr wrap="square" rtlCol="0">
              <a:spAutoFit/>
            </a:bodyPr>
            <a:lstStyle/>
            <a:p>
              <a:pPr algn="ctr"/>
              <a:r>
                <a:rPr lang="en-US" sz="3200" b="1" smtClean="0">
                  <a:solidFill>
                    <a:srgbClr val="F0EEF0"/>
                  </a:solidFill>
                  <a:latin typeface="Tw Cen MT" panose="020B0602020104020603" pitchFamily="34" charset="0"/>
                </a:rPr>
                <a:t>4</a:t>
              </a:r>
              <a:endParaRPr lang="en-US" sz="3200" b="1">
                <a:solidFill>
                  <a:srgbClr val="F0EEF0"/>
                </a:solidFill>
                <a:latin typeface="Tw Cen MT" panose="020B0602020104020603" pitchFamily="34" charset="0"/>
              </a:endParaRPr>
            </a:p>
          </p:txBody>
        </p:sp>
      </p:grpSp>
      <p:grpSp>
        <p:nvGrpSpPr>
          <p:cNvPr id="34" name="Group 33">
            <a:extLst>
              <a:ext uri="{FF2B5EF4-FFF2-40B4-BE49-F238E27FC236}">
                <a16:creationId xmlns="" xmlns:a16="http://schemas.microsoft.com/office/drawing/2014/main" id="{0E4F6447-6163-4D6A-A8D2-BD63B6CB3A42}"/>
              </a:ext>
            </a:extLst>
          </p:cNvPr>
          <p:cNvGrpSpPr/>
          <p:nvPr/>
        </p:nvGrpSpPr>
        <p:grpSpPr>
          <a:xfrm>
            <a:off x="-5117185" y="-20001"/>
            <a:ext cx="7904279" cy="6885965"/>
            <a:chOff x="297466" y="0"/>
            <a:chExt cx="9574094" cy="6858000"/>
          </a:xfrm>
        </p:grpSpPr>
        <p:sp>
          <p:nvSpPr>
            <p:cNvPr id="35" name="Rectangle 34">
              <a:extLst>
                <a:ext uri="{FF2B5EF4-FFF2-40B4-BE49-F238E27FC236}">
                  <a16:creationId xmlns="" xmlns:a16="http://schemas.microsoft.com/office/drawing/2014/main" id="{5CB8CB55-9DEC-4367-900E-7257FE1B874F}"/>
                </a:ext>
              </a:extLst>
            </p:cNvPr>
            <p:cNvSpPr/>
            <p:nvPr/>
          </p:nvSpPr>
          <p:spPr>
            <a:xfrm>
              <a:off x="297466" y="0"/>
              <a:ext cx="9574094"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Shape 35">
              <a:extLst>
                <a:ext uri="{FF2B5EF4-FFF2-40B4-BE49-F238E27FC236}">
                  <a16:creationId xmlns="" xmlns:a16="http://schemas.microsoft.com/office/drawing/2014/main" id="{9DBAEDD6-7153-4AFF-BDC7-5A225B4B5642}"/>
                </a:ext>
              </a:extLst>
            </p:cNvPr>
            <p:cNvSpPr/>
            <p:nvPr/>
          </p:nvSpPr>
          <p:spPr>
            <a:xfrm>
              <a:off x="8703158" y="242334"/>
              <a:ext cx="1168400" cy="2389815"/>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chemeClr val="accent1">
                <a:lumMod val="40000"/>
                <a:lumOff val="60000"/>
              </a:schemeClr>
            </a:solidFill>
            <a:ln>
              <a:noFill/>
            </a:ln>
            <a:effectLst>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 xmlns:a16="http://schemas.microsoft.com/office/drawing/2014/main" id="{12F9D37B-DE70-4087-8A7F-BBA0BAF5B6CF}"/>
                </a:ext>
              </a:extLst>
            </p:cNvPr>
            <p:cNvSpPr txBox="1"/>
            <p:nvPr/>
          </p:nvSpPr>
          <p:spPr>
            <a:xfrm rot="16200000">
              <a:off x="8565343" y="1125247"/>
              <a:ext cx="1992086" cy="595093"/>
            </a:xfrm>
            <a:prstGeom prst="rect">
              <a:avLst/>
            </a:prstGeom>
            <a:noFill/>
          </p:spPr>
          <p:txBody>
            <a:bodyPr wrap="square" rtlCol="0">
              <a:spAutoFit/>
            </a:bodyPr>
            <a:lstStyle/>
            <a:p>
              <a:pPr algn="ctr"/>
              <a:r>
                <a:rPr lang="en-US" sz="3200" b="1" smtClean="0">
                  <a:solidFill>
                    <a:srgbClr val="F0EEF0"/>
                  </a:solidFill>
                  <a:latin typeface="Tw Cen MT" panose="020B0602020104020603" pitchFamily="34" charset="0"/>
                </a:rPr>
                <a:t>3</a:t>
              </a:r>
              <a:endParaRPr lang="en-US" sz="3200" b="1">
                <a:solidFill>
                  <a:srgbClr val="F0EEF0"/>
                </a:solidFill>
                <a:latin typeface="Tw Cen MT" panose="020B0602020104020603" pitchFamily="34" charset="0"/>
              </a:endParaRPr>
            </a:p>
          </p:txBody>
        </p:sp>
      </p:grpSp>
      <p:sp>
        <p:nvSpPr>
          <p:cNvPr id="39" name="Rectangle 38">
            <a:extLst>
              <a:ext uri="{FF2B5EF4-FFF2-40B4-BE49-F238E27FC236}">
                <a16:creationId xmlns="" xmlns:a16="http://schemas.microsoft.com/office/drawing/2014/main" id="{71382190-201C-4BAE-91F3-296A26671C96}"/>
              </a:ext>
            </a:extLst>
          </p:cNvPr>
          <p:cNvSpPr/>
          <p:nvPr/>
        </p:nvSpPr>
        <p:spPr>
          <a:xfrm>
            <a:off x="-5099538" y="-1"/>
            <a:ext cx="2918728"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 name="Group 39">
            <a:extLst>
              <a:ext uri="{FF2B5EF4-FFF2-40B4-BE49-F238E27FC236}">
                <a16:creationId xmlns="" xmlns:a16="http://schemas.microsoft.com/office/drawing/2014/main" id="{3FD3EE0D-FD02-4885-9AC0-03F414A9888F}"/>
              </a:ext>
            </a:extLst>
          </p:cNvPr>
          <p:cNvGrpSpPr/>
          <p:nvPr/>
        </p:nvGrpSpPr>
        <p:grpSpPr>
          <a:xfrm>
            <a:off x="-1309002" y="-20002"/>
            <a:ext cx="3510814" cy="6885965"/>
            <a:chOff x="321724" y="-1"/>
            <a:chExt cx="8692331" cy="6858000"/>
          </a:xfrm>
        </p:grpSpPr>
        <p:sp>
          <p:nvSpPr>
            <p:cNvPr id="41" name="Rectangle 40">
              <a:extLst>
                <a:ext uri="{FF2B5EF4-FFF2-40B4-BE49-F238E27FC236}">
                  <a16:creationId xmlns="" xmlns:a16="http://schemas.microsoft.com/office/drawing/2014/main" id="{60A9D552-2EF0-4DB4-9DC6-F52F2FD55E3C}"/>
                </a:ext>
              </a:extLst>
            </p:cNvPr>
            <p:cNvSpPr/>
            <p:nvPr/>
          </p:nvSpPr>
          <p:spPr>
            <a:xfrm>
              <a:off x="321724" y="-1"/>
              <a:ext cx="8692331"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Shape 41">
              <a:extLst>
                <a:ext uri="{FF2B5EF4-FFF2-40B4-BE49-F238E27FC236}">
                  <a16:creationId xmlns="" xmlns:a16="http://schemas.microsoft.com/office/drawing/2014/main" id="{DA27D1F1-923F-4591-A07A-39E775B734F9}"/>
                </a:ext>
              </a:extLst>
            </p:cNvPr>
            <p:cNvSpPr/>
            <p:nvPr/>
          </p:nvSpPr>
          <p:spPr>
            <a:xfrm>
              <a:off x="6697690" y="223386"/>
              <a:ext cx="2299519" cy="2424669"/>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 xmlns:a16="http://schemas.microsoft.com/office/drawing/2014/main" id="{0E895421-2372-4C7F-93D2-3B0353A6E7BD}"/>
                </a:ext>
              </a:extLst>
            </p:cNvPr>
            <p:cNvSpPr txBox="1"/>
            <p:nvPr/>
          </p:nvSpPr>
          <p:spPr>
            <a:xfrm rot="16200000">
              <a:off x="7025366" y="1127290"/>
              <a:ext cx="1992086" cy="594868"/>
            </a:xfrm>
            <a:prstGeom prst="rect">
              <a:avLst/>
            </a:prstGeom>
            <a:noFill/>
          </p:spPr>
          <p:txBody>
            <a:bodyPr wrap="square" rtlCol="0">
              <a:spAutoFit/>
            </a:bodyPr>
            <a:lstStyle/>
            <a:p>
              <a:pPr algn="ctr"/>
              <a:r>
                <a:rPr lang="en-US" sz="3200" b="1">
                  <a:solidFill>
                    <a:srgbClr val="F0EEF0"/>
                  </a:solidFill>
                  <a:latin typeface="Tw Cen MT" panose="020B0602020104020603" pitchFamily="34" charset="0"/>
                </a:rPr>
                <a:t>2</a:t>
              </a:r>
            </a:p>
          </p:txBody>
        </p:sp>
      </p:grpSp>
      <p:grpSp>
        <p:nvGrpSpPr>
          <p:cNvPr id="45" name="Group 44">
            <a:extLst>
              <a:ext uri="{FF2B5EF4-FFF2-40B4-BE49-F238E27FC236}">
                <a16:creationId xmlns="" xmlns:a16="http://schemas.microsoft.com/office/drawing/2014/main" id="{76789F00-2688-429D-926C-15F83152FDBE}"/>
              </a:ext>
            </a:extLst>
          </p:cNvPr>
          <p:cNvGrpSpPr/>
          <p:nvPr/>
        </p:nvGrpSpPr>
        <p:grpSpPr>
          <a:xfrm>
            <a:off x="-4869442" y="12033"/>
            <a:ext cx="6436461" cy="6856695"/>
            <a:chOff x="-9367541" y="48010"/>
            <a:chExt cx="9866254" cy="6848586"/>
          </a:xfrm>
        </p:grpSpPr>
        <p:sp>
          <p:nvSpPr>
            <p:cNvPr id="46" name="Rectangle 45">
              <a:extLst>
                <a:ext uri="{FF2B5EF4-FFF2-40B4-BE49-F238E27FC236}">
                  <a16:creationId xmlns="" xmlns:a16="http://schemas.microsoft.com/office/drawing/2014/main" id="{FF862AB6-114D-4C6A-B849-5A11B3650265}"/>
                </a:ext>
              </a:extLst>
            </p:cNvPr>
            <p:cNvSpPr/>
            <p:nvPr/>
          </p:nvSpPr>
          <p:spPr>
            <a:xfrm>
              <a:off x="-9367541" y="48010"/>
              <a:ext cx="9866254" cy="6848586"/>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Shape 46">
              <a:extLst>
                <a:ext uri="{FF2B5EF4-FFF2-40B4-BE49-F238E27FC236}">
                  <a16:creationId xmlns="" xmlns:a16="http://schemas.microsoft.com/office/drawing/2014/main" id="{30105858-8A3E-4676-96A7-18C1A74E36F4}"/>
                </a:ext>
              </a:extLst>
            </p:cNvPr>
            <p:cNvSpPr/>
            <p:nvPr/>
          </p:nvSpPr>
          <p:spPr>
            <a:xfrm>
              <a:off x="-1397643" y="219175"/>
              <a:ext cx="1884801" cy="2402939"/>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 xmlns:a16="http://schemas.microsoft.com/office/drawing/2014/main" id="{8A634BD7-1512-45B6-AFE4-1EEA636625CB}"/>
                </a:ext>
              </a:extLst>
            </p:cNvPr>
            <p:cNvSpPr txBox="1"/>
            <p:nvPr/>
          </p:nvSpPr>
          <p:spPr>
            <a:xfrm rot="16200000">
              <a:off x="-1108932" y="970750"/>
              <a:ext cx="2260402" cy="900691"/>
            </a:xfrm>
            <a:prstGeom prst="rect">
              <a:avLst/>
            </a:prstGeom>
            <a:noFill/>
          </p:spPr>
          <p:txBody>
            <a:bodyPr wrap="square" rtlCol="0">
              <a:spAutoFit/>
            </a:bodyPr>
            <a:lstStyle/>
            <a:p>
              <a:pPr algn="ctr"/>
              <a:r>
                <a:rPr lang="en-US" sz="3200" b="1" smtClean="0">
                  <a:solidFill>
                    <a:srgbClr val="F0EEF0"/>
                  </a:solidFill>
                  <a:latin typeface="Tw Cen MT" panose="020B0602020104020603" pitchFamily="34" charset="0"/>
                </a:rPr>
                <a:t>1</a:t>
              </a:r>
              <a:endParaRPr lang="en-US" sz="2800" b="1">
                <a:solidFill>
                  <a:srgbClr val="F0EEF0"/>
                </a:solidFill>
                <a:latin typeface="Tw Cen MT" panose="020B0602020104020603" pitchFamily="34" charset="0"/>
              </a:endParaRPr>
            </a:p>
          </p:txBody>
        </p:sp>
      </p:grpSp>
      <p:sp>
        <p:nvSpPr>
          <p:cNvPr id="49" name="Foliennummernplatzhalter 1"/>
          <p:cNvSpPr txBox="1">
            <a:spLocks/>
          </p:cNvSpPr>
          <p:nvPr/>
        </p:nvSpPr>
        <p:spPr>
          <a:xfrm>
            <a:off x="9448800" y="6483604"/>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400" b="1"/>
              <a:t>-</a:t>
            </a:r>
            <a:fld id="{B1768495-8780-44C4-9495-7001DDF8C082}" type="slidenum">
              <a:rPr lang="fr-FR" sz="1400" b="1" smtClean="0"/>
              <a:pPr/>
              <a:t>3</a:t>
            </a:fld>
            <a:r>
              <a:rPr lang="fr-FR" sz="1400" b="1"/>
              <a:t>-</a:t>
            </a:r>
          </a:p>
        </p:txBody>
      </p:sp>
    </p:spTree>
    <p:extLst>
      <p:ext uri="{BB962C8B-B14F-4D97-AF65-F5344CB8AC3E}">
        <p14:creationId xmlns:p14="http://schemas.microsoft.com/office/powerpoint/2010/main" val="1848123527"/>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Group 44">
            <a:extLst>
              <a:ext uri="{FF2B5EF4-FFF2-40B4-BE49-F238E27FC236}">
                <a16:creationId xmlns="" xmlns:a16="http://schemas.microsoft.com/office/drawing/2014/main" id="{76789F00-2688-429D-926C-15F83152FDBE}"/>
              </a:ext>
            </a:extLst>
          </p:cNvPr>
          <p:cNvGrpSpPr/>
          <p:nvPr/>
        </p:nvGrpSpPr>
        <p:grpSpPr>
          <a:xfrm>
            <a:off x="0" y="9425"/>
            <a:ext cx="12192383" cy="6858000"/>
            <a:chOff x="-9462161" y="-1"/>
            <a:chExt cx="9676736" cy="6858000"/>
          </a:xfrm>
        </p:grpSpPr>
        <p:sp>
          <p:nvSpPr>
            <p:cNvPr id="46" name="Rectangle 45">
              <a:extLst>
                <a:ext uri="{FF2B5EF4-FFF2-40B4-BE49-F238E27FC236}">
                  <a16:creationId xmlns="" xmlns:a16="http://schemas.microsoft.com/office/drawing/2014/main" id="{FF862AB6-114D-4C6A-B849-5A11B3650265}"/>
                </a:ext>
              </a:extLst>
            </p:cNvPr>
            <p:cNvSpPr/>
            <p:nvPr/>
          </p:nvSpPr>
          <p:spPr>
            <a:xfrm>
              <a:off x="-9462161" y="-1"/>
              <a:ext cx="9676736"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Shape 46">
              <a:extLst>
                <a:ext uri="{FF2B5EF4-FFF2-40B4-BE49-F238E27FC236}">
                  <a16:creationId xmlns="" xmlns:a16="http://schemas.microsoft.com/office/drawing/2014/main" id="{30105858-8A3E-4676-96A7-18C1A74E36F4}"/>
                </a:ext>
              </a:extLst>
            </p:cNvPr>
            <p:cNvSpPr/>
            <p:nvPr/>
          </p:nvSpPr>
          <p:spPr>
            <a:xfrm>
              <a:off x="-563700" y="219176"/>
              <a:ext cx="774149"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6" name="Foliennummernplatzhalter 1"/>
          <p:cNvSpPr txBox="1">
            <a:spLocks/>
          </p:cNvSpPr>
          <p:nvPr/>
        </p:nvSpPr>
        <p:spPr>
          <a:xfrm>
            <a:off x="9448800" y="6483604"/>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400" b="1"/>
              <a:t>-</a:t>
            </a:r>
            <a:fld id="{B1768495-8780-44C4-9495-7001DDF8C082}" type="slidenum">
              <a:rPr lang="fr-FR" sz="1400" b="1" smtClean="0"/>
              <a:pPr/>
              <a:t>30</a:t>
            </a:fld>
            <a:r>
              <a:rPr lang="fr-FR" sz="1400" b="1"/>
              <a:t>-</a:t>
            </a:r>
          </a:p>
        </p:txBody>
      </p:sp>
      <p:sp>
        <p:nvSpPr>
          <p:cNvPr id="15" name="Rectangle 14">
            <a:extLst>
              <a:ext uri="{FF2B5EF4-FFF2-40B4-BE49-F238E27FC236}">
                <a16:creationId xmlns="" xmlns:a16="http://schemas.microsoft.com/office/drawing/2014/main" id="{FF862AB6-114D-4C6A-B849-5A11B3650265}"/>
              </a:ext>
            </a:extLst>
          </p:cNvPr>
          <p:cNvSpPr/>
          <p:nvPr/>
        </p:nvSpPr>
        <p:spPr>
          <a:xfrm>
            <a:off x="1878116" y="5097294"/>
            <a:ext cx="2065506" cy="1751435"/>
          </a:xfrm>
          <a:prstGeom prst="rect">
            <a:avLst/>
          </a:prstGeom>
          <a:solidFill>
            <a:srgbClr val="F0EE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feld 1"/>
          <p:cNvSpPr txBox="1"/>
          <p:nvPr/>
        </p:nvSpPr>
        <p:spPr>
          <a:xfrm>
            <a:off x="482196" y="1063302"/>
            <a:ext cx="9604483" cy="2677656"/>
          </a:xfrm>
          <a:prstGeom prst="rect">
            <a:avLst/>
          </a:prstGeom>
          <a:noFill/>
        </p:spPr>
        <p:txBody>
          <a:bodyPr wrap="square" rtlCol="0">
            <a:spAutoFit/>
          </a:bodyPr>
          <a:lstStyle/>
          <a:p>
            <a:pPr marL="285750" lvl="0" indent="-285750" algn="just">
              <a:buFont typeface="Wingdings" charset="2"/>
              <a:buChar char="v"/>
            </a:pPr>
            <a:r>
              <a:rPr lang="en-US" sz="2800" smtClean="0"/>
              <a:t>Depends on a healthy environment. </a:t>
            </a:r>
          </a:p>
          <a:p>
            <a:pPr marL="285750" lvl="0" indent="-285750" algn="just">
              <a:buFont typeface="Wingdings" charset="2"/>
              <a:buChar char="v"/>
            </a:pPr>
            <a:r>
              <a:rPr lang="en-US" sz="2800" smtClean="0"/>
              <a:t>pollution </a:t>
            </a:r>
            <a:r>
              <a:rPr lang="en-US" sz="2800"/>
              <a:t>heavy activities have been dislocated from populated zones to less populated areas. </a:t>
            </a:r>
            <a:endParaRPr lang="en-US" sz="2800" smtClean="0"/>
          </a:p>
          <a:p>
            <a:pPr marL="285750" lvl="0" indent="-285750" algn="just">
              <a:buFont typeface="Wingdings" charset="2"/>
              <a:buChar char="v"/>
            </a:pPr>
            <a:r>
              <a:rPr lang="en-US" sz="2800" smtClean="0"/>
              <a:t>However polluting </a:t>
            </a:r>
            <a:r>
              <a:rPr lang="en-US" sz="2800"/>
              <a:t>activities can nevertheless be detrimental to public health even if the distance is increased or if people do not see pollution</a:t>
            </a:r>
            <a:r>
              <a:rPr lang="en-US" sz="2400"/>
              <a:t>. </a:t>
            </a:r>
            <a:endParaRPr lang="de-DE" sz="2400"/>
          </a:p>
        </p:txBody>
      </p:sp>
      <p:sp>
        <p:nvSpPr>
          <p:cNvPr id="16" name="Textfeld 15"/>
          <p:cNvSpPr txBox="1"/>
          <p:nvPr/>
        </p:nvSpPr>
        <p:spPr>
          <a:xfrm>
            <a:off x="477939" y="339457"/>
            <a:ext cx="8877300" cy="461665"/>
          </a:xfrm>
          <a:prstGeom prst="rect">
            <a:avLst/>
          </a:prstGeom>
          <a:noFill/>
        </p:spPr>
        <p:txBody>
          <a:bodyPr wrap="square" rtlCol="0">
            <a:spAutoFit/>
          </a:bodyPr>
          <a:lstStyle/>
          <a:p>
            <a:pPr lvl="0"/>
            <a:r>
              <a:rPr lang="en-US" sz="2400" b="1"/>
              <a:t>The right to </a:t>
            </a:r>
            <a:r>
              <a:rPr lang="en-US" sz="2400" b="1" smtClean="0"/>
              <a:t>health</a:t>
            </a:r>
            <a:endParaRPr lang="de-DE" sz="2400"/>
          </a:p>
        </p:txBody>
      </p:sp>
      <p:pic>
        <p:nvPicPr>
          <p:cNvPr id="4" name="Bild 3"/>
          <p:cNvPicPr>
            <a:picLocks noChangeAspect="1"/>
          </p:cNvPicPr>
          <p:nvPr/>
        </p:nvPicPr>
        <p:blipFill>
          <a:blip r:embed="rId3"/>
          <a:stretch>
            <a:fillRect/>
          </a:stretch>
        </p:blipFill>
        <p:spPr>
          <a:xfrm>
            <a:off x="8600318" y="3140794"/>
            <a:ext cx="3550501" cy="3550501"/>
          </a:xfrm>
          <a:prstGeom prst="rect">
            <a:avLst/>
          </a:prstGeom>
        </p:spPr>
      </p:pic>
      <p:sp>
        <p:nvSpPr>
          <p:cNvPr id="17" name="TextBox 47">
            <a:extLst>
              <a:ext uri="{FF2B5EF4-FFF2-40B4-BE49-F238E27FC236}">
                <a16:creationId xmlns="" xmlns:a16="http://schemas.microsoft.com/office/drawing/2014/main" id="{8A634BD7-1512-45B6-AFE4-1EEA636625CB}"/>
              </a:ext>
            </a:extLst>
          </p:cNvPr>
          <p:cNvSpPr txBox="1"/>
          <p:nvPr/>
        </p:nvSpPr>
        <p:spPr>
          <a:xfrm rot="16200000">
            <a:off x="10743643" y="1172919"/>
            <a:ext cx="2229576" cy="584775"/>
          </a:xfrm>
          <a:prstGeom prst="rect">
            <a:avLst/>
          </a:prstGeom>
          <a:noFill/>
        </p:spPr>
        <p:txBody>
          <a:bodyPr wrap="square" rtlCol="0">
            <a:spAutoFit/>
          </a:bodyPr>
          <a:lstStyle/>
          <a:p>
            <a:pPr algn="ctr"/>
            <a:r>
              <a:rPr lang="en-US" sz="3200" b="1">
                <a:solidFill>
                  <a:srgbClr val="F0EEF0"/>
                </a:solidFill>
                <a:latin typeface="Tw Cen MT" panose="020B0602020104020603" pitchFamily="34" charset="0"/>
              </a:rPr>
              <a:t>2</a:t>
            </a:r>
            <a:endParaRPr lang="en-US" sz="2800" b="1">
              <a:solidFill>
                <a:srgbClr val="F0EEF0"/>
              </a:solidFill>
              <a:latin typeface="Tw Cen MT" panose="020B0602020104020603" pitchFamily="34" charset="0"/>
            </a:endParaRPr>
          </a:p>
        </p:txBody>
      </p:sp>
    </p:spTree>
    <p:extLst>
      <p:ext uri="{BB962C8B-B14F-4D97-AF65-F5344CB8AC3E}">
        <p14:creationId xmlns:p14="http://schemas.microsoft.com/office/powerpoint/2010/main" val="592378282"/>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Group 44">
            <a:extLst>
              <a:ext uri="{FF2B5EF4-FFF2-40B4-BE49-F238E27FC236}">
                <a16:creationId xmlns="" xmlns:a16="http://schemas.microsoft.com/office/drawing/2014/main" id="{76789F00-2688-429D-926C-15F83152FDBE}"/>
              </a:ext>
            </a:extLst>
          </p:cNvPr>
          <p:cNvGrpSpPr/>
          <p:nvPr/>
        </p:nvGrpSpPr>
        <p:grpSpPr>
          <a:xfrm>
            <a:off x="-6834" y="75415"/>
            <a:ext cx="12192383" cy="6858000"/>
            <a:chOff x="-9462161" y="-1"/>
            <a:chExt cx="9676736" cy="6858000"/>
          </a:xfrm>
        </p:grpSpPr>
        <p:sp>
          <p:nvSpPr>
            <p:cNvPr id="46" name="Rectangle 45">
              <a:extLst>
                <a:ext uri="{FF2B5EF4-FFF2-40B4-BE49-F238E27FC236}">
                  <a16:creationId xmlns="" xmlns:a16="http://schemas.microsoft.com/office/drawing/2014/main" id="{FF862AB6-114D-4C6A-B849-5A11B3650265}"/>
                </a:ext>
              </a:extLst>
            </p:cNvPr>
            <p:cNvSpPr/>
            <p:nvPr/>
          </p:nvSpPr>
          <p:spPr>
            <a:xfrm>
              <a:off x="-9462161" y="-1"/>
              <a:ext cx="9676736"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Shape 46">
              <a:extLst>
                <a:ext uri="{FF2B5EF4-FFF2-40B4-BE49-F238E27FC236}">
                  <a16:creationId xmlns="" xmlns:a16="http://schemas.microsoft.com/office/drawing/2014/main" id="{30105858-8A3E-4676-96A7-18C1A74E36F4}"/>
                </a:ext>
              </a:extLst>
            </p:cNvPr>
            <p:cNvSpPr/>
            <p:nvPr/>
          </p:nvSpPr>
          <p:spPr>
            <a:xfrm>
              <a:off x="-563700" y="219176"/>
              <a:ext cx="774149"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6" name="Foliennummernplatzhalter 1"/>
          <p:cNvSpPr txBox="1">
            <a:spLocks/>
          </p:cNvSpPr>
          <p:nvPr/>
        </p:nvSpPr>
        <p:spPr>
          <a:xfrm>
            <a:off x="9448800" y="6483604"/>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400" b="1"/>
              <a:t>-</a:t>
            </a:r>
            <a:fld id="{B1768495-8780-44C4-9495-7001DDF8C082}" type="slidenum">
              <a:rPr lang="fr-FR" sz="1400" b="1" smtClean="0"/>
              <a:pPr/>
              <a:t>31</a:t>
            </a:fld>
            <a:r>
              <a:rPr lang="fr-FR" sz="1400" b="1"/>
              <a:t>-</a:t>
            </a:r>
          </a:p>
        </p:txBody>
      </p:sp>
      <p:sp>
        <p:nvSpPr>
          <p:cNvPr id="15" name="Rectangle 14">
            <a:extLst>
              <a:ext uri="{FF2B5EF4-FFF2-40B4-BE49-F238E27FC236}">
                <a16:creationId xmlns="" xmlns:a16="http://schemas.microsoft.com/office/drawing/2014/main" id="{FF862AB6-114D-4C6A-B849-5A11B3650265}"/>
              </a:ext>
            </a:extLst>
          </p:cNvPr>
          <p:cNvSpPr/>
          <p:nvPr/>
        </p:nvSpPr>
        <p:spPr>
          <a:xfrm>
            <a:off x="1878116" y="5097294"/>
            <a:ext cx="2065506" cy="1751435"/>
          </a:xfrm>
          <a:prstGeom prst="rect">
            <a:avLst/>
          </a:prstGeom>
          <a:solidFill>
            <a:srgbClr val="F0EE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feld 1"/>
          <p:cNvSpPr txBox="1"/>
          <p:nvPr/>
        </p:nvSpPr>
        <p:spPr>
          <a:xfrm>
            <a:off x="883919" y="1162701"/>
            <a:ext cx="8731421" cy="3416320"/>
          </a:xfrm>
          <a:prstGeom prst="rect">
            <a:avLst/>
          </a:prstGeom>
          <a:noFill/>
        </p:spPr>
        <p:txBody>
          <a:bodyPr wrap="square" rtlCol="0">
            <a:spAutoFit/>
          </a:bodyPr>
          <a:lstStyle/>
          <a:p>
            <a:pPr marL="285750" indent="-285750">
              <a:buFont typeface="Arial" charset="0"/>
              <a:buChar char="•"/>
            </a:pPr>
            <a:r>
              <a:rPr lang="en-US" sz="2400" smtClean="0"/>
              <a:t>Traditional human right</a:t>
            </a:r>
          </a:p>
          <a:p>
            <a:pPr marL="285750" indent="-285750">
              <a:buFont typeface="Arial" charset="0"/>
              <a:buChar char="•"/>
            </a:pPr>
            <a:r>
              <a:rPr lang="en-US" sz="2400" smtClean="0"/>
              <a:t>Depends on a healthy environment</a:t>
            </a:r>
          </a:p>
          <a:p>
            <a:pPr marL="285750" indent="-285750">
              <a:buFont typeface="Arial" charset="0"/>
              <a:buChar char="•"/>
            </a:pPr>
            <a:r>
              <a:rPr lang="en-US" sz="2400"/>
              <a:t>Environmental concerns need to be very </a:t>
            </a:r>
            <a:r>
              <a:rPr lang="en-US" sz="2400" smtClean="0"/>
              <a:t>severe</a:t>
            </a:r>
            <a:r>
              <a:rPr lang="en-US" sz="2400"/>
              <a:t> </a:t>
            </a:r>
            <a:r>
              <a:rPr lang="en-US" sz="2400" smtClean="0">
                <a:sym typeface="Wingdings"/>
              </a:rPr>
              <a:t> direct threat to life</a:t>
            </a:r>
            <a:endParaRPr lang="en-US" sz="2400"/>
          </a:p>
          <a:p>
            <a:pPr marL="285750" indent="-285750">
              <a:buFont typeface="Arial" charset="0"/>
              <a:buChar char="•"/>
            </a:pPr>
            <a:r>
              <a:rPr lang="en-US" sz="2400" smtClean="0"/>
              <a:t>State </a:t>
            </a:r>
            <a:r>
              <a:rPr lang="en-US" sz="2400"/>
              <a:t>owes a positive obligation to protect the lives of the people within its jurisdiction by taking necessary precautionary steps, even if the </a:t>
            </a:r>
            <a:r>
              <a:rPr lang="en-US" sz="2400" smtClean="0"/>
              <a:t>danger does </a:t>
            </a:r>
            <a:r>
              <a:rPr lang="en-US" sz="2400"/>
              <a:t>not originate from the State or its representatives.</a:t>
            </a:r>
            <a:r>
              <a:rPr lang="de-DE" sz="2400"/>
              <a:t> </a:t>
            </a:r>
            <a:endParaRPr lang="de-DE" sz="2400" smtClean="0"/>
          </a:p>
          <a:p>
            <a:pPr marL="285750" indent="-285750">
              <a:buFont typeface="Arial" charset="0"/>
              <a:buChar char="•"/>
            </a:pPr>
            <a:r>
              <a:rPr lang="en-US" sz="2400"/>
              <a:t>Such right might include right to water, food and shelter.</a:t>
            </a:r>
            <a:r>
              <a:rPr lang="de-DE" sz="2400"/>
              <a:t> </a:t>
            </a:r>
            <a:endParaRPr lang="de-DE" sz="2400" smtClean="0"/>
          </a:p>
        </p:txBody>
      </p:sp>
      <p:sp>
        <p:nvSpPr>
          <p:cNvPr id="13" name="Textfeld 12"/>
          <p:cNvSpPr txBox="1"/>
          <p:nvPr/>
        </p:nvSpPr>
        <p:spPr>
          <a:xfrm>
            <a:off x="883920" y="331704"/>
            <a:ext cx="4777740" cy="461665"/>
          </a:xfrm>
          <a:prstGeom prst="rect">
            <a:avLst/>
          </a:prstGeom>
          <a:noFill/>
        </p:spPr>
        <p:txBody>
          <a:bodyPr wrap="square" rtlCol="0">
            <a:spAutoFit/>
          </a:bodyPr>
          <a:lstStyle/>
          <a:p>
            <a:pPr lvl="0"/>
            <a:r>
              <a:rPr lang="en-US" sz="2400" b="1"/>
              <a:t>The right to </a:t>
            </a:r>
            <a:r>
              <a:rPr lang="en-US" sz="2400" b="1" smtClean="0"/>
              <a:t>life</a:t>
            </a:r>
            <a:endParaRPr lang="en-US" sz="2400" b="1"/>
          </a:p>
        </p:txBody>
      </p:sp>
      <p:pic>
        <p:nvPicPr>
          <p:cNvPr id="3" name="Bild 2"/>
          <p:cNvPicPr>
            <a:picLocks noChangeAspect="1"/>
          </p:cNvPicPr>
          <p:nvPr/>
        </p:nvPicPr>
        <p:blipFill>
          <a:blip r:embed="rId3"/>
          <a:stretch>
            <a:fillRect/>
          </a:stretch>
        </p:blipFill>
        <p:spPr>
          <a:xfrm>
            <a:off x="9411970" y="3688864"/>
            <a:ext cx="2816860" cy="2816860"/>
          </a:xfrm>
          <a:prstGeom prst="rect">
            <a:avLst/>
          </a:prstGeom>
        </p:spPr>
      </p:pic>
      <p:sp>
        <p:nvSpPr>
          <p:cNvPr id="16" name="TextBox 47">
            <a:extLst>
              <a:ext uri="{FF2B5EF4-FFF2-40B4-BE49-F238E27FC236}">
                <a16:creationId xmlns="" xmlns:a16="http://schemas.microsoft.com/office/drawing/2014/main" id="{8A634BD7-1512-45B6-AFE4-1EEA636625CB}"/>
              </a:ext>
            </a:extLst>
          </p:cNvPr>
          <p:cNvSpPr txBox="1"/>
          <p:nvPr/>
        </p:nvSpPr>
        <p:spPr>
          <a:xfrm rot="16200000">
            <a:off x="10743643" y="1172919"/>
            <a:ext cx="2229576" cy="584775"/>
          </a:xfrm>
          <a:prstGeom prst="rect">
            <a:avLst/>
          </a:prstGeom>
          <a:noFill/>
        </p:spPr>
        <p:txBody>
          <a:bodyPr wrap="square" rtlCol="0">
            <a:spAutoFit/>
          </a:bodyPr>
          <a:lstStyle/>
          <a:p>
            <a:pPr algn="ctr"/>
            <a:r>
              <a:rPr lang="en-US" sz="3200" b="1">
                <a:solidFill>
                  <a:srgbClr val="F0EEF0"/>
                </a:solidFill>
                <a:latin typeface="Tw Cen MT" panose="020B0602020104020603" pitchFamily="34" charset="0"/>
              </a:rPr>
              <a:t>2</a:t>
            </a:r>
            <a:endParaRPr lang="en-US" sz="2800" b="1">
              <a:solidFill>
                <a:srgbClr val="F0EEF0"/>
              </a:solidFill>
              <a:latin typeface="Tw Cen MT" panose="020B0602020104020603" pitchFamily="34" charset="0"/>
            </a:endParaRPr>
          </a:p>
        </p:txBody>
      </p:sp>
    </p:spTree>
    <p:extLst>
      <p:ext uri="{BB962C8B-B14F-4D97-AF65-F5344CB8AC3E}">
        <p14:creationId xmlns:p14="http://schemas.microsoft.com/office/powerpoint/2010/main" val="1412160009"/>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par>
                                <p:cTn id="21" presetID="2" presetClass="entr" presetSubtype="4"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500" fill="hold"/>
                                        <p:tgtEl>
                                          <p:spTgt spid="2"/>
                                        </p:tgtEl>
                                        <p:attrNameLst>
                                          <p:attrName>ppt_x</p:attrName>
                                        </p:attrNameLst>
                                      </p:cBhvr>
                                      <p:tavLst>
                                        <p:tav tm="0">
                                          <p:val>
                                            <p:strVal val="#ppt_x"/>
                                          </p:val>
                                        </p:tav>
                                        <p:tav tm="100000">
                                          <p:val>
                                            <p:strVal val="#ppt_x"/>
                                          </p:val>
                                        </p:tav>
                                      </p:tavLst>
                                    </p:anim>
                                    <p:anim calcmode="lin" valueType="num">
                                      <p:cBhvr additive="base">
                                        <p:cTn id="2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45">
            <a:extLst>
              <a:ext uri="{FF2B5EF4-FFF2-40B4-BE49-F238E27FC236}">
                <a16:creationId xmlns="" xmlns:a16="http://schemas.microsoft.com/office/drawing/2014/main" id="{FF862AB6-114D-4C6A-B849-5A11B3650265}"/>
              </a:ext>
            </a:extLst>
          </p:cNvPr>
          <p:cNvSpPr/>
          <p:nvPr/>
        </p:nvSpPr>
        <p:spPr>
          <a:xfrm>
            <a:off x="38300" y="51793"/>
            <a:ext cx="12150819"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mtClean="0"/>
          </a:p>
          <a:p>
            <a:pPr algn="ctr"/>
            <a:endParaRPr lang="en-US"/>
          </a:p>
        </p:txBody>
      </p:sp>
      <p:sp>
        <p:nvSpPr>
          <p:cNvPr id="66" name="Foliennummernplatzhalter 1"/>
          <p:cNvSpPr txBox="1">
            <a:spLocks/>
          </p:cNvSpPr>
          <p:nvPr/>
        </p:nvSpPr>
        <p:spPr>
          <a:xfrm>
            <a:off x="9448800" y="6483604"/>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400" b="1"/>
              <a:t>-</a:t>
            </a:r>
            <a:fld id="{B1768495-8780-44C4-9495-7001DDF8C082}" type="slidenum">
              <a:rPr lang="fr-FR" sz="1400" b="1" smtClean="0"/>
              <a:pPr/>
              <a:t>32</a:t>
            </a:fld>
            <a:r>
              <a:rPr lang="fr-FR" sz="1400" b="1"/>
              <a:t>-</a:t>
            </a:r>
          </a:p>
        </p:txBody>
      </p:sp>
      <p:sp>
        <p:nvSpPr>
          <p:cNvPr id="78" name="Freeform: Shape 46">
            <a:extLst>
              <a:ext uri="{FF2B5EF4-FFF2-40B4-BE49-F238E27FC236}">
                <a16:creationId xmlns="" xmlns:a16="http://schemas.microsoft.com/office/drawing/2014/main" id="{30105858-8A3E-4676-96A7-18C1A74E36F4}"/>
              </a:ext>
            </a:extLst>
          </p:cNvPr>
          <p:cNvSpPr/>
          <p:nvPr/>
        </p:nvSpPr>
        <p:spPr>
          <a:xfrm>
            <a:off x="11173363" y="219177"/>
            <a:ext cx="1015756"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feld 1"/>
          <p:cNvSpPr txBox="1"/>
          <p:nvPr/>
        </p:nvSpPr>
        <p:spPr>
          <a:xfrm>
            <a:off x="414779" y="968653"/>
            <a:ext cx="10226512" cy="2215991"/>
          </a:xfrm>
          <a:prstGeom prst="rect">
            <a:avLst/>
          </a:prstGeom>
          <a:noFill/>
        </p:spPr>
        <p:txBody>
          <a:bodyPr wrap="square" rtlCol="0">
            <a:spAutoFit/>
          </a:bodyPr>
          <a:lstStyle/>
          <a:p>
            <a:pPr marL="342900" indent="-342900" algn="just">
              <a:buFont typeface="Wingdings" charset="2"/>
              <a:buChar char="v"/>
            </a:pPr>
            <a:r>
              <a:rPr lang="en-US" sz="2000" smtClean="0"/>
              <a:t>covers </a:t>
            </a:r>
            <a:r>
              <a:rPr lang="en-US" sz="2000"/>
              <a:t>the basic needs to live a decent </a:t>
            </a:r>
            <a:r>
              <a:rPr lang="en-US" sz="2000" smtClean="0"/>
              <a:t>life:</a:t>
            </a:r>
          </a:p>
          <a:p>
            <a:pPr marL="800100" lvl="1" indent="-342900" algn="just">
              <a:buFont typeface="Arial" charset="0"/>
              <a:buChar char="•"/>
            </a:pPr>
            <a:r>
              <a:rPr lang="en-US" sz="2000"/>
              <a:t>R</a:t>
            </a:r>
            <a:r>
              <a:rPr lang="en-US" sz="2000" smtClean="0"/>
              <a:t>ight </a:t>
            </a:r>
            <a:r>
              <a:rPr lang="en-US" sz="2000"/>
              <a:t>to adequate housing </a:t>
            </a:r>
            <a:endParaRPr lang="en-US" sz="2000" smtClean="0"/>
          </a:p>
          <a:p>
            <a:pPr marL="800100" lvl="1" indent="-342900" algn="just">
              <a:buFont typeface="Arial" charset="0"/>
              <a:buChar char="•"/>
            </a:pPr>
            <a:r>
              <a:rPr lang="en-US" sz="2000"/>
              <a:t>R</a:t>
            </a:r>
            <a:r>
              <a:rPr lang="en-US" sz="2000" smtClean="0"/>
              <a:t>ight </a:t>
            </a:r>
            <a:r>
              <a:rPr lang="en-US" sz="2000"/>
              <a:t>to </a:t>
            </a:r>
            <a:r>
              <a:rPr lang="en-US" sz="2000" smtClean="0"/>
              <a:t>food</a:t>
            </a:r>
          </a:p>
          <a:p>
            <a:pPr marL="800100" lvl="1" indent="-342900" algn="just">
              <a:buFont typeface="Arial" charset="0"/>
              <a:buChar char="•"/>
            </a:pPr>
            <a:r>
              <a:rPr lang="en-US" sz="2000"/>
              <a:t>R</a:t>
            </a:r>
            <a:r>
              <a:rPr lang="en-US" sz="2000" smtClean="0"/>
              <a:t>ight </a:t>
            </a:r>
            <a:r>
              <a:rPr lang="en-US" sz="2000"/>
              <a:t>to water. </a:t>
            </a:r>
            <a:endParaRPr lang="en-US" sz="2000" smtClean="0"/>
          </a:p>
          <a:p>
            <a:pPr marL="342900" indent="-342900" algn="just">
              <a:buFont typeface="Wingdings" charset="2"/>
              <a:buChar char="v"/>
            </a:pPr>
            <a:r>
              <a:rPr lang="en-US" sz="2000" smtClean="0"/>
              <a:t>i.e</a:t>
            </a:r>
            <a:r>
              <a:rPr lang="en-US" sz="2000"/>
              <a:t>. pollution </a:t>
            </a:r>
            <a:r>
              <a:rPr lang="en-US" sz="2000" smtClean="0"/>
              <a:t>impact </a:t>
            </a:r>
            <a:r>
              <a:rPr lang="en-US" sz="2000"/>
              <a:t>on drinking water </a:t>
            </a:r>
            <a:r>
              <a:rPr lang="en-US" sz="2000" smtClean="0"/>
              <a:t>must be addressed. This </a:t>
            </a:r>
            <a:r>
              <a:rPr lang="en-US" sz="2000"/>
              <a:t>has been acknowledged by the United Nations Conference on Water in Mar del Plata in Argentina in 1977.</a:t>
            </a:r>
            <a:endParaRPr lang="de-DE" sz="2000"/>
          </a:p>
          <a:p>
            <a:pPr lvl="0"/>
            <a:endParaRPr lang="de-DE"/>
          </a:p>
        </p:txBody>
      </p:sp>
      <p:pic>
        <p:nvPicPr>
          <p:cNvPr id="3" name="Bild 2"/>
          <p:cNvPicPr>
            <a:picLocks noChangeAspect="1"/>
          </p:cNvPicPr>
          <p:nvPr/>
        </p:nvPicPr>
        <p:blipFill>
          <a:blip r:embed="rId3"/>
          <a:stretch>
            <a:fillRect/>
          </a:stretch>
        </p:blipFill>
        <p:spPr>
          <a:xfrm>
            <a:off x="5363852" y="3837473"/>
            <a:ext cx="1806804" cy="1806804"/>
          </a:xfrm>
          <a:prstGeom prst="rect">
            <a:avLst/>
          </a:prstGeom>
        </p:spPr>
      </p:pic>
      <p:pic>
        <p:nvPicPr>
          <p:cNvPr id="4" name="Bild 3"/>
          <p:cNvPicPr>
            <a:picLocks noChangeAspect="1"/>
          </p:cNvPicPr>
          <p:nvPr/>
        </p:nvPicPr>
        <p:blipFill>
          <a:blip r:embed="rId4"/>
          <a:stretch>
            <a:fillRect/>
          </a:stretch>
        </p:blipFill>
        <p:spPr>
          <a:xfrm>
            <a:off x="1920869" y="3300276"/>
            <a:ext cx="2324091" cy="2881198"/>
          </a:xfrm>
          <a:prstGeom prst="rect">
            <a:avLst/>
          </a:prstGeom>
        </p:spPr>
      </p:pic>
      <p:pic>
        <p:nvPicPr>
          <p:cNvPr id="5" name="Bild 4"/>
          <p:cNvPicPr>
            <a:picLocks noChangeAspect="1"/>
          </p:cNvPicPr>
          <p:nvPr/>
        </p:nvPicPr>
        <p:blipFill>
          <a:blip r:embed="rId5"/>
          <a:stretch>
            <a:fillRect/>
          </a:stretch>
        </p:blipFill>
        <p:spPr>
          <a:xfrm>
            <a:off x="8220173" y="3884236"/>
            <a:ext cx="1768049" cy="1768049"/>
          </a:xfrm>
          <a:prstGeom prst="rect">
            <a:avLst/>
          </a:prstGeom>
        </p:spPr>
      </p:pic>
      <p:sp>
        <p:nvSpPr>
          <p:cNvPr id="12" name="TextBox 47">
            <a:extLst>
              <a:ext uri="{FF2B5EF4-FFF2-40B4-BE49-F238E27FC236}">
                <a16:creationId xmlns="" xmlns:a16="http://schemas.microsoft.com/office/drawing/2014/main" id="{8A634BD7-1512-45B6-AFE4-1EEA636625CB}"/>
              </a:ext>
            </a:extLst>
          </p:cNvPr>
          <p:cNvSpPr txBox="1"/>
          <p:nvPr/>
        </p:nvSpPr>
        <p:spPr>
          <a:xfrm rot="16200000">
            <a:off x="10743643" y="1172919"/>
            <a:ext cx="2229576" cy="584775"/>
          </a:xfrm>
          <a:prstGeom prst="rect">
            <a:avLst/>
          </a:prstGeom>
          <a:noFill/>
        </p:spPr>
        <p:txBody>
          <a:bodyPr wrap="square" rtlCol="0">
            <a:spAutoFit/>
          </a:bodyPr>
          <a:lstStyle/>
          <a:p>
            <a:pPr algn="ctr"/>
            <a:r>
              <a:rPr lang="en-US" sz="3200" b="1">
                <a:solidFill>
                  <a:srgbClr val="F0EEF0"/>
                </a:solidFill>
                <a:latin typeface="Tw Cen MT" panose="020B0602020104020603" pitchFamily="34" charset="0"/>
              </a:rPr>
              <a:t>2</a:t>
            </a:r>
            <a:endParaRPr lang="en-US" sz="2800" b="1">
              <a:solidFill>
                <a:srgbClr val="F0EEF0"/>
              </a:solidFill>
              <a:latin typeface="Tw Cen MT" panose="020B0602020104020603" pitchFamily="34" charset="0"/>
            </a:endParaRPr>
          </a:p>
        </p:txBody>
      </p:sp>
      <p:sp>
        <p:nvSpPr>
          <p:cNvPr id="13" name="Textfeld 12"/>
          <p:cNvSpPr txBox="1"/>
          <p:nvPr/>
        </p:nvSpPr>
        <p:spPr>
          <a:xfrm>
            <a:off x="414779" y="163662"/>
            <a:ext cx="9936480" cy="461665"/>
          </a:xfrm>
          <a:prstGeom prst="rect">
            <a:avLst/>
          </a:prstGeom>
          <a:noFill/>
        </p:spPr>
        <p:txBody>
          <a:bodyPr wrap="square" rtlCol="0">
            <a:spAutoFit/>
          </a:bodyPr>
          <a:lstStyle/>
          <a:p>
            <a:pPr lvl="0"/>
            <a:r>
              <a:rPr lang="en-US" sz="2400" b="1"/>
              <a:t>T</a:t>
            </a:r>
            <a:r>
              <a:rPr lang="en-US" sz="2400" b="1" smtClean="0"/>
              <a:t>he </a:t>
            </a:r>
            <a:r>
              <a:rPr lang="en-US" sz="2400" b="1"/>
              <a:t>right to an adequate standard of </a:t>
            </a:r>
            <a:r>
              <a:rPr lang="en-US" sz="2400" b="1" smtClean="0"/>
              <a:t>living</a:t>
            </a:r>
          </a:p>
        </p:txBody>
      </p:sp>
    </p:spTree>
    <p:extLst>
      <p:ext uri="{BB962C8B-B14F-4D97-AF65-F5344CB8AC3E}">
        <p14:creationId xmlns:p14="http://schemas.microsoft.com/office/powerpoint/2010/main" val="1386638394"/>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580">
                                          <p:stCondLst>
                                            <p:cond delay="0"/>
                                          </p:stCondLst>
                                        </p:cTn>
                                        <p:tgtEl>
                                          <p:spTgt spid="3"/>
                                        </p:tgtEl>
                                      </p:cBhvr>
                                    </p:animEffect>
                                    <p:anim calcmode="lin" valueType="num">
                                      <p:cBhvr>
                                        <p:cTn id="24"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9" dur="26">
                                          <p:stCondLst>
                                            <p:cond delay="650"/>
                                          </p:stCondLst>
                                        </p:cTn>
                                        <p:tgtEl>
                                          <p:spTgt spid="3"/>
                                        </p:tgtEl>
                                      </p:cBhvr>
                                      <p:to x="100000" y="60000"/>
                                    </p:animScale>
                                    <p:animScale>
                                      <p:cBhvr>
                                        <p:cTn id="30" dur="166" decel="50000">
                                          <p:stCondLst>
                                            <p:cond delay="676"/>
                                          </p:stCondLst>
                                        </p:cTn>
                                        <p:tgtEl>
                                          <p:spTgt spid="3"/>
                                        </p:tgtEl>
                                      </p:cBhvr>
                                      <p:to x="100000" y="100000"/>
                                    </p:animScale>
                                    <p:animScale>
                                      <p:cBhvr>
                                        <p:cTn id="31" dur="26">
                                          <p:stCondLst>
                                            <p:cond delay="1312"/>
                                          </p:stCondLst>
                                        </p:cTn>
                                        <p:tgtEl>
                                          <p:spTgt spid="3"/>
                                        </p:tgtEl>
                                      </p:cBhvr>
                                      <p:to x="100000" y="80000"/>
                                    </p:animScale>
                                    <p:animScale>
                                      <p:cBhvr>
                                        <p:cTn id="32" dur="166" decel="50000">
                                          <p:stCondLst>
                                            <p:cond delay="1338"/>
                                          </p:stCondLst>
                                        </p:cTn>
                                        <p:tgtEl>
                                          <p:spTgt spid="3"/>
                                        </p:tgtEl>
                                      </p:cBhvr>
                                      <p:to x="100000" y="100000"/>
                                    </p:animScale>
                                    <p:animScale>
                                      <p:cBhvr>
                                        <p:cTn id="33" dur="26">
                                          <p:stCondLst>
                                            <p:cond delay="1642"/>
                                          </p:stCondLst>
                                        </p:cTn>
                                        <p:tgtEl>
                                          <p:spTgt spid="3"/>
                                        </p:tgtEl>
                                      </p:cBhvr>
                                      <p:to x="100000" y="90000"/>
                                    </p:animScale>
                                    <p:animScale>
                                      <p:cBhvr>
                                        <p:cTn id="34" dur="166" decel="50000">
                                          <p:stCondLst>
                                            <p:cond delay="1668"/>
                                          </p:stCondLst>
                                        </p:cTn>
                                        <p:tgtEl>
                                          <p:spTgt spid="3"/>
                                        </p:tgtEl>
                                      </p:cBhvr>
                                      <p:to x="100000" y="100000"/>
                                    </p:animScale>
                                    <p:animScale>
                                      <p:cBhvr>
                                        <p:cTn id="35" dur="26">
                                          <p:stCondLst>
                                            <p:cond delay="1808"/>
                                          </p:stCondLst>
                                        </p:cTn>
                                        <p:tgtEl>
                                          <p:spTgt spid="3"/>
                                        </p:tgtEl>
                                      </p:cBhvr>
                                      <p:to x="100000" y="95000"/>
                                    </p:animScale>
                                    <p:animScale>
                                      <p:cBhvr>
                                        <p:cTn id="36" dur="166" decel="50000">
                                          <p:stCondLst>
                                            <p:cond delay="1834"/>
                                          </p:stCondLst>
                                        </p:cTn>
                                        <p:tgtEl>
                                          <p:spTgt spid="3"/>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wipe(down)">
                                      <p:cBhvr>
                                        <p:cTn id="39" dur="580">
                                          <p:stCondLst>
                                            <p:cond delay="0"/>
                                          </p:stCondLst>
                                        </p:cTn>
                                        <p:tgtEl>
                                          <p:spTgt spid="5"/>
                                        </p:tgtEl>
                                      </p:cBhvr>
                                    </p:animEffect>
                                    <p:anim calcmode="lin" valueType="num">
                                      <p:cBhvr>
                                        <p:cTn id="40"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45" dur="26">
                                          <p:stCondLst>
                                            <p:cond delay="650"/>
                                          </p:stCondLst>
                                        </p:cTn>
                                        <p:tgtEl>
                                          <p:spTgt spid="5"/>
                                        </p:tgtEl>
                                      </p:cBhvr>
                                      <p:to x="100000" y="60000"/>
                                    </p:animScale>
                                    <p:animScale>
                                      <p:cBhvr>
                                        <p:cTn id="46" dur="166" decel="50000">
                                          <p:stCondLst>
                                            <p:cond delay="676"/>
                                          </p:stCondLst>
                                        </p:cTn>
                                        <p:tgtEl>
                                          <p:spTgt spid="5"/>
                                        </p:tgtEl>
                                      </p:cBhvr>
                                      <p:to x="100000" y="100000"/>
                                    </p:animScale>
                                    <p:animScale>
                                      <p:cBhvr>
                                        <p:cTn id="47" dur="26">
                                          <p:stCondLst>
                                            <p:cond delay="1312"/>
                                          </p:stCondLst>
                                        </p:cTn>
                                        <p:tgtEl>
                                          <p:spTgt spid="5"/>
                                        </p:tgtEl>
                                      </p:cBhvr>
                                      <p:to x="100000" y="80000"/>
                                    </p:animScale>
                                    <p:animScale>
                                      <p:cBhvr>
                                        <p:cTn id="48" dur="166" decel="50000">
                                          <p:stCondLst>
                                            <p:cond delay="1338"/>
                                          </p:stCondLst>
                                        </p:cTn>
                                        <p:tgtEl>
                                          <p:spTgt spid="5"/>
                                        </p:tgtEl>
                                      </p:cBhvr>
                                      <p:to x="100000" y="100000"/>
                                    </p:animScale>
                                    <p:animScale>
                                      <p:cBhvr>
                                        <p:cTn id="49" dur="26">
                                          <p:stCondLst>
                                            <p:cond delay="1642"/>
                                          </p:stCondLst>
                                        </p:cTn>
                                        <p:tgtEl>
                                          <p:spTgt spid="5"/>
                                        </p:tgtEl>
                                      </p:cBhvr>
                                      <p:to x="100000" y="90000"/>
                                    </p:animScale>
                                    <p:animScale>
                                      <p:cBhvr>
                                        <p:cTn id="50" dur="166" decel="50000">
                                          <p:stCondLst>
                                            <p:cond delay="1668"/>
                                          </p:stCondLst>
                                        </p:cTn>
                                        <p:tgtEl>
                                          <p:spTgt spid="5"/>
                                        </p:tgtEl>
                                      </p:cBhvr>
                                      <p:to x="100000" y="100000"/>
                                    </p:animScale>
                                    <p:animScale>
                                      <p:cBhvr>
                                        <p:cTn id="51" dur="26">
                                          <p:stCondLst>
                                            <p:cond delay="1808"/>
                                          </p:stCondLst>
                                        </p:cTn>
                                        <p:tgtEl>
                                          <p:spTgt spid="5"/>
                                        </p:tgtEl>
                                      </p:cBhvr>
                                      <p:to x="100000" y="95000"/>
                                    </p:animScale>
                                    <p:animScale>
                                      <p:cBhvr>
                                        <p:cTn id="52" dur="166" decel="50000">
                                          <p:stCondLst>
                                            <p:cond delay="1834"/>
                                          </p:stCondLst>
                                        </p:cTn>
                                        <p:tgtEl>
                                          <p:spTgt spid="5"/>
                                        </p:tgtEl>
                                      </p:cBhvr>
                                      <p:to x="100000" y="100000"/>
                                    </p:animScale>
                                  </p:childTnLst>
                                </p:cTn>
                              </p:par>
                              <p:par>
                                <p:cTn id="53" presetID="2" presetClass="entr" presetSubtype="4" fill="hold" grpId="0" nodeType="withEffect">
                                  <p:stCondLst>
                                    <p:cond delay="0"/>
                                  </p:stCondLst>
                                  <p:childTnLst>
                                    <p:set>
                                      <p:cBhvr>
                                        <p:cTn id="54" dur="1" fill="hold">
                                          <p:stCondLst>
                                            <p:cond delay="0"/>
                                          </p:stCondLst>
                                        </p:cTn>
                                        <p:tgtEl>
                                          <p:spTgt spid="2"/>
                                        </p:tgtEl>
                                        <p:attrNameLst>
                                          <p:attrName>style.visibility</p:attrName>
                                        </p:attrNameLst>
                                      </p:cBhvr>
                                      <p:to>
                                        <p:strVal val="visible"/>
                                      </p:to>
                                    </p:set>
                                    <p:anim calcmode="lin" valueType="num">
                                      <p:cBhvr additive="base">
                                        <p:cTn id="55" dur="500" fill="hold"/>
                                        <p:tgtEl>
                                          <p:spTgt spid="2"/>
                                        </p:tgtEl>
                                        <p:attrNameLst>
                                          <p:attrName>ppt_x</p:attrName>
                                        </p:attrNameLst>
                                      </p:cBhvr>
                                      <p:tavLst>
                                        <p:tav tm="0">
                                          <p:val>
                                            <p:strVal val="#ppt_x"/>
                                          </p:val>
                                        </p:tav>
                                        <p:tav tm="100000">
                                          <p:val>
                                            <p:strVal val="#ppt_x"/>
                                          </p:val>
                                        </p:tav>
                                      </p:tavLst>
                                    </p:anim>
                                    <p:anim calcmode="lin" valueType="num">
                                      <p:cBhvr additive="base">
                                        <p:cTn id="5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45">
            <a:extLst>
              <a:ext uri="{FF2B5EF4-FFF2-40B4-BE49-F238E27FC236}">
                <a16:creationId xmlns="" xmlns:a16="http://schemas.microsoft.com/office/drawing/2014/main" id="{FF862AB6-114D-4C6A-B849-5A11B3650265}"/>
              </a:ext>
            </a:extLst>
          </p:cNvPr>
          <p:cNvSpPr/>
          <p:nvPr/>
        </p:nvSpPr>
        <p:spPr>
          <a:xfrm>
            <a:off x="38300" y="0"/>
            <a:ext cx="12150819"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mtClean="0"/>
          </a:p>
          <a:p>
            <a:pPr algn="ctr"/>
            <a:endParaRPr lang="en-US"/>
          </a:p>
        </p:txBody>
      </p:sp>
      <p:sp>
        <p:nvSpPr>
          <p:cNvPr id="66" name="Foliennummernplatzhalter 1"/>
          <p:cNvSpPr txBox="1">
            <a:spLocks/>
          </p:cNvSpPr>
          <p:nvPr/>
        </p:nvSpPr>
        <p:spPr>
          <a:xfrm>
            <a:off x="9448800" y="6483604"/>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400" b="1"/>
              <a:t>-</a:t>
            </a:r>
            <a:fld id="{B1768495-8780-44C4-9495-7001DDF8C082}" type="slidenum">
              <a:rPr lang="fr-FR" sz="1400" b="1" smtClean="0"/>
              <a:pPr/>
              <a:t>33</a:t>
            </a:fld>
            <a:r>
              <a:rPr lang="fr-FR" sz="1400" b="1"/>
              <a:t>-</a:t>
            </a:r>
          </a:p>
        </p:txBody>
      </p:sp>
      <p:sp>
        <p:nvSpPr>
          <p:cNvPr id="78" name="Freeform: Shape 46">
            <a:extLst>
              <a:ext uri="{FF2B5EF4-FFF2-40B4-BE49-F238E27FC236}">
                <a16:creationId xmlns="" xmlns:a16="http://schemas.microsoft.com/office/drawing/2014/main" id="{30105858-8A3E-4676-96A7-18C1A74E36F4}"/>
              </a:ext>
            </a:extLst>
          </p:cNvPr>
          <p:cNvSpPr/>
          <p:nvPr/>
        </p:nvSpPr>
        <p:spPr>
          <a:xfrm>
            <a:off x="11173363" y="219177"/>
            <a:ext cx="1015756"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feld 1"/>
          <p:cNvSpPr txBox="1"/>
          <p:nvPr/>
        </p:nvSpPr>
        <p:spPr>
          <a:xfrm>
            <a:off x="443124" y="917640"/>
            <a:ext cx="10344525" cy="3170099"/>
          </a:xfrm>
          <a:prstGeom prst="rect">
            <a:avLst/>
          </a:prstGeom>
          <a:noFill/>
        </p:spPr>
        <p:txBody>
          <a:bodyPr wrap="square" rtlCol="0">
            <a:spAutoFit/>
          </a:bodyPr>
          <a:lstStyle/>
          <a:p>
            <a:pPr marL="285750" indent="-285750" algn="just">
              <a:buFont typeface="Wingdings" charset="2"/>
              <a:buChar char="v"/>
            </a:pPr>
            <a:r>
              <a:rPr lang="en-US" sz="2000" dirty="0"/>
              <a:t>The right to home and family life (article 8 ECHR) as interpreted by the ECtHR is twofold</a:t>
            </a:r>
            <a:r>
              <a:rPr lang="en-US" sz="2000" dirty="0" smtClean="0"/>
              <a:t>.</a:t>
            </a:r>
          </a:p>
          <a:p>
            <a:pPr marL="800100" lvl="1" indent="-342900" algn="just">
              <a:buFont typeface="Arial" charset="0"/>
              <a:buChar char="•"/>
            </a:pPr>
            <a:r>
              <a:rPr lang="en-US" sz="2000" dirty="0" smtClean="0"/>
              <a:t> </a:t>
            </a:r>
            <a:r>
              <a:rPr lang="en-US" sz="2000" dirty="0"/>
              <a:t>It protects the people against unnecessary and disproportional </a:t>
            </a:r>
            <a:r>
              <a:rPr lang="en-US" sz="2000" dirty="0" smtClean="0"/>
              <a:t>adverse State </a:t>
            </a:r>
            <a:r>
              <a:rPr lang="en-US" sz="2000" dirty="0"/>
              <a:t>activity </a:t>
            </a:r>
            <a:endParaRPr lang="en-US" sz="2000" dirty="0" smtClean="0"/>
          </a:p>
          <a:p>
            <a:pPr marL="800100" lvl="1" indent="-342900" algn="just">
              <a:buFont typeface="Arial" charset="0"/>
              <a:buChar char="•"/>
            </a:pPr>
            <a:r>
              <a:rPr lang="en-US" sz="2000" dirty="0"/>
              <a:t> It protects the people </a:t>
            </a:r>
            <a:r>
              <a:rPr lang="en-US" sz="2000" dirty="0" smtClean="0"/>
              <a:t>from </a:t>
            </a:r>
            <a:r>
              <a:rPr lang="en-US" sz="2000" dirty="0"/>
              <a:t>a State’s failure to protect from obnoxious non-State activities. </a:t>
            </a:r>
            <a:endParaRPr lang="en-US" sz="2000" dirty="0" smtClean="0"/>
          </a:p>
          <a:p>
            <a:pPr marL="285750" lvl="0" indent="-285750" algn="just">
              <a:buFont typeface="Wingdings" charset="2"/>
              <a:buChar char="v"/>
            </a:pPr>
            <a:r>
              <a:rPr lang="en-US" sz="2000" dirty="0"/>
              <a:t>This right is used when </a:t>
            </a:r>
            <a:r>
              <a:rPr lang="en-US" sz="2000" b="1" dirty="0"/>
              <a:t>life is not directly threatened</a:t>
            </a:r>
            <a:r>
              <a:rPr lang="en-US" sz="2000" dirty="0"/>
              <a:t> but the private and family life directly is affected.</a:t>
            </a:r>
          </a:p>
          <a:p>
            <a:pPr marL="285750" indent="-285750" algn="just">
              <a:buFont typeface="Wingdings" charset="2"/>
              <a:buChar char="v"/>
            </a:pPr>
            <a:r>
              <a:rPr lang="en-US" sz="2000" dirty="0" smtClean="0"/>
              <a:t>The </a:t>
            </a:r>
            <a:r>
              <a:rPr lang="en-US" sz="2000" dirty="0"/>
              <a:t>harm must reach a </a:t>
            </a:r>
            <a:r>
              <a:rPr lang="en-US" sz="2000" b="1" dirty="0"/>
              <a:t>certain </a:t>
            </a:r>
            <a:r>
              <a:rPr lang="en-US" sz="2000" b="1" dirty="0" smtClean="0"/>
              <a:t>level</a:t>
            </a:r>
          </a:p>
          <a:p>
            <a:pPr marL="285750" indent="-285750" algn="just">
              <a:buFont typeface="Wingdings" charset="2"/>
              <a:buChar char="v"/>
            </a:pPr>
            <a:r>
              <a:rPr lang="en-US" sz="2000" dirty="0" smtClean="0"/>
              <a:t>i.e</a:t>
            </a:r>
            <a:r>
              <a:rPr lang="en-US" sz="2000" dirty="0"/>
              <a:t>. noise, emissions or smells. </a:t>
            </a:r>
          </a:p>
          <a:p>
            <a:pPr marL="285750" lvl="0" indent="-285750" algn="just">
              <a:buFont typeface="Wingdings" charset="2"/>
              <a:buChar char="v"/>
            </a:pPr>
            <a:r>
              <a:rPr lang="en-US" sz="2000" dirty="0" smtClean="0"/>
              <a:t>An </a:t>
            </a:r>
            <a:r>
              <a:rPr lang="en-US" sz="2000" dirty="0"/>
              <a:t>economic activity that is beneficial for the community (legitimate aim) should not constitute an excessive burden (proportionality) to home and family life. </a:t>
            </a:r>
            <a:endParaRPr lang="en-US" sz="2000" dirty="0" smtClean="0"/>
          </a:p>
          <a:p>
            <a:pPr marL="285750" lvl="0" indent="-285750" algn="just">
              <a:buFont typeface="Wingdings" charset="2"/>
              <a:buChar char="v"/>
            </a:pPr>
            <a:r>
              <a:rPr lang="en-US" sz="2000" dirty="0" smtClean="0"/>
              <a:t>States </a:t>
            </a:r>
            <a:r>
              <a:rPr lang="en-US" sz="2000" dirty="0"/>
              <a:t>enjoy quite a broad discretion</a:t>
            </a:r>
            <a:r>
              <a:rPr lang="en-US" sz="2000" dirty="0" smtClean="0"/>
              <a:t>.</a:t>
            </a:r>
            <a:endParaRPr lang="de-DE" sz="2000" dirty="0"/>
          </a:p>
        </p:txBody>
      </p:sp>
      <p:pic>
        <p:nvPicPr>
          <p:cNvPr id="3" name="Bild 2"/>
          <p:cNvPicPr>
            <a:picLocks noChangeAspect="1"/>
          </p:cNvPicPr>
          <p:nvPr/>
        </p:nvPicPr>
        <p:blipFill>
          <a:blip r:embed="rId3"/>
          <a:stretch>
            <a:fillRect/>
          </a:stretch>
        </p:blipFill>
        <p:spPr>
          <a:xfrm>
            <a:off x="9837394" y="4272985"/>
            <a:ext cx="1966012" cy="1966012"/>
          </a:xfrm>
          <a:prstGeom prst="rect">
            <a:avLst/>
          </a:prstGeom>
        </p:spPr>
      </p:pic>
      <p:sp>
        <p:nvSpPr>
          <p:cNvPr id="11" name="Textfeld 10"/>
          <p:cNvSpPr txBox="1"/>
          <p:nvPr/>
        </p:nvSpPr>
        <p:spPr>
          <a:xfrm>
            <a:off x="461979" y="324490"/>
            <a:ext cx="10358421" cy="461665"/>
          </a:xfrm>
          <a:prstGeom prst="rect">
            <a:avLst/>
          </a:prstGeom>
          <a:noFill/>
        </p:spPr>
        <p:txBody>
          <a:bodyPr wrap="square" rtlCol="0">
            <a:spAutoFit/>
          </a:bodyPr>
          <a:lstStyle/>
          <a:p>
            <a:r>
              <a:rPr lang="en-US" sz="2400" b="1" dirty="0"/>
              <a:t>The right to home and family life</a:t>
            </a:r>
            <a:r>
              <a:rPr lang="de-DE" sz="2400" dirty="0"/>
              <a:t> </a:t>
            </a:r>
            <a:endParaRPr lang="de-DE" sz="2400" dirty="0" smtClean="0"/>
          </a:p>
        </p:txBody>
      </p:sp>
      <p:sp>
        <p:nvSpPr>
          <p:cNvPr id="12" name="TextBox 47">
            <a:extLst>
              <a:ext uri="{FF2B5EF4-FFF2-40B4-BE49-F238E27FC236}">
                <a16:creationId xmlns="" xmlns:a16="http://schemas.microsoft.com/office/drawing/2014/main" id="{8A634BD7-1512-45B6-AFE4-1EEA636625CB}"/>
              </a:ext>
            </a:extLst>
          </p:cNvPr>
          <p:cNvSpPr txBox="1"/>
          <p:nvPr/>
        </p:nvSpPr>
        <p:spPr>
          <a:xfrm rot="16200000">
            <a:off x="10743643" y="1172919"/>
            <a:ext cx="2229576" cy="584775"/>
          </a:xfrm>
          <a:prstGeom prst="rect">
            <a:avLst/>
          </a:prstGeom>
          <a:noFill/>
        </p:spPr>
        <p:txBody>
          <a:bodyPr wrap="square" rtlCol="0">
            <a:spAutoFit/>
          </a:bodyPr>
          <a:lstStyle/>
          <a:p>
            <a:pPr algn="ctr"/>
            <a:r>
              <a:rPr lang="en-US" sz="3200" b="1" dirty="0">
                <a:solidFill>
                  <a:srgbClr val="F0EEF0"/>
                </a:solidFill>
                <a:latin typeface="Tw Cen MT" panose="020B0602020104020603" pitchFamily="34" charset="0"/>
              </a:rPr>
              <a:t>2</a:t>
            </a:r>
            <a:endParaRPr lang="en-US" sz="2800" b="1" dirty="0">
              <a:solidFill>
                <a:srgbClr val="F0EEF0"/>
              </a:solidFill>
              <a:latin typeface="Tw Cen MT" panose="020B0602020104020603" pitchFamily="34" charset="0"/>
            </a:endParaRPr>
          </a:p>
        </p:txBody>
      </p:sp>
    </p:spTree>
    <p:extLst>
      <p:ext uri="{BB962C8B-B14F-4D97-AF65-F5344CB8AC3E}">
        <p14:creationId xmlns:p14="http://schemas.microsoft.com/office/powerpoint/2010/main" val="535614782"/>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par>
                                <p:cTn id="21" presetID="37" presetClass="entr" presetSubtype="0"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1000"/>
                                        <p:tgtEl>
                                          <p:spTgt spid="2"/>
                                        </p:tgtEl>
                                      </p:cBhvr>
                                    </p:animEffect>
                                    <p:anim calcmode="lin" valueType="num">
                                      <p:cBhvr>
                                        <p:cTn id="24" dur="1000" fill="hold"/>
                                        <p:tgtEl>
                                          <p:spTgt spid="2"/>
                                        </p:tgtEl>
                                        <p:attrNameLst>
                                          <p:attrName>ppt_x</p:attrName>
                                        </p:attrNameLst>
                                      </p:cBhvr>
                                      <p:tavLst>
                                        <p:tav tm="0">
                                          <p:val>
                                            <p:strVal val="#ppt_x"/>
                                          </p:val>
                                        </p:tav>
                                        <p:tav tm="100000">
                                          <p:val>
                                            <p:strVal val="#ppt_x"/>
                                          </p:val>
                                        </p:tav>
                                      </p:tavLst>
                                    </p:anim>
                                    <p:anim calcmode="lin" valueType="num">
                                      <p:cBhvr>
                                        <p:cTn id="25" dur="900" decel="100000" fill="hold"/>
                                        <p:tgtEl>
                                          <p:spTgt spid="2"/>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45">
            <a:extLst>
              <a:ext uri="{FF2B5EF4-FFF2-40B4-BE49-F238E27FC236}">
                <a16:creationId xmlns="" xmlns:a16="http://schemas.microsoft.com/office/drawing/2014/main" id="{FF862AB6-114D-4C6A-B849-5A11B3650265}"/>
              </a:ext>
            </a:extLst>
          </p:cNvPr>
          <p:cNvSpPr/>
          <p:nvPr/>
        </p:nvSpPr>
        <p:spPr>
          <a:xfrm>
            <a:off x="0" y="86097"/>
            <a:ext cx="12150819"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a:p>
            <a:pPr algn="ctr"/>
            <a:endParaRPr lang="en-US" dirty="0"/>
          </a:p>
        </p:txBody>
      </p:sp>
      <p:sp>
        <p:nvSpPr>
          <p:cNvPr id="66" name="Foliennummernplatzhalter 1"/>
          <p:cNvSpPr txBox="1">
            <a:spLocks/>
          </p:cNvSpPr>
          <p:nvPr/>
        </p:nvSpPr>
        <p:spPr>
          <a:xfrm>
            <a:off x="9448800" y="6483604"/>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400" b="1" dirty="0"/>
              <a:t>-</a:t>
            </a:r>
            <a:fld id="{B1768495-8780-44C4-9495-7001DDF8C082}" type="slidenum">
              <a:rPr lang="fr-FR" sz="1400" b="1" smtClean="0"/>
              <a:pPr/>
              <a:t>34</a:t>
            </a:fld>
            <a:r>
              <a:rPr lang="fr-FR" sz="1400" b="1" dirty="0"/>
              <a:t>-</a:t>
            </a:r>
          </a:p>
        </p:txBody>
      </p:sp>
      <p:sp>
        <p:nvSpPr>
          <p:cNvPr id="78" name="Freeform: Shape 46">
            <a:extLst>
              <a:ext uri="{FF2B5EF4-FFF2-40B4-BE49-F238E27FC236}">
                <a16:creationId xmlns="" xmlns:a16="http://schemas.microsoft.com/office/drawing/2014/main" id="{30105858-8A3E-4676-96A7-18C1A74E36F4}"/>
              </a:ext>
            </a:extLst>
          </p:cNvPr>
          <p:cNvSpPr/>
          <p:nvPr/>
        </p:nvSpPr>
        <p:spPr>
          <a:xfrm>
            <a:off x="11173363" y="219177"/>
            <a:ext cx="1015756"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feld 1"/>
          <p:cNvSpPr txBox="1"/>
          <p:nvPr/>
        </p:nvSpPr>
        <p:spPr>
          <a:xfrm>
            <a:off x="280605" y="1641364"/>
            <a:ext cx="10758183" cy="2554545"/>
          </a:xfrm>
          <a:prstGeom prst="rect">
            <a:avLst/>
          </a:prstGeom>
          <a:noFill/>
        </p:spPr>
        <p:txBody>
          <a:bodyPr wrap="square" rtlCol="0">
            <a:spAutoFit/>
          </a:bodyPr>
          <a:lstStyle/>
          <a:p>
            <a:pPr marL="285750" lvl="0" indent="-285750" algn="just">
              <a:buFont typeface="Wingdings" charset="2"/>
              <a:buChar char="v"/>
            </a:pPr>
            <a:r>
              <a:rPr lang="en-US" sz="2000" dirty="0" smtClean="0"/>
              <a:t>The </a:t>
            </a:r>
            <a:r>
              <a:rPr lang="en-US" sz="2000" dirty="0"/>
              <a:t>right for a peaceful enjoyment of the possessions can be endangered by adverse environmental effects. An unhealthy environment diminishes the value of real estate property. It can affect the property to the extent that it can no longer be sold. States must safeguard the right to peaceful enjoyment by environmental protection measures. </a:t>
            </a:r>
            <a:endParaRPr lang="de-DE" sz="2000" dirty="0"/>
          </a:p>
          <a:p>
            <a:pPr marL="285750" lvl="0" indent="-285750" algn="just">
              <a:buFont typeface="Wingdings" charset="2"/>
              <a:buChar char="v"/>
            </a:pPr>
            <a:r>
              <a:rPr lang="en-US" sz="2000" dirty="0" smtClean="0"/>
              <a:t>It can be used to either </a:t>
            </a:r>
            <a:r>
              <a:rPr lang="en-US" sz="2000" dirty="0"/>
              <a:t>foster or hinder environmental protection measures. </a:t>
            </a:r>
            <a:endParaRPr lang="en-US" sz="2000" dirty="0" smtClean="0"/>
          </a:p>
          <a:p>
            <a:pPr marL="285750" lvl="0" indent="-285750" algn="just">
              <a:buFont typeface="Wingdings" charset="2"/>
              <a:buChar char="v"/>
            </a:pPr>
            <a:r>
              <a:rPr lang="en-US" sz="2000" dirty="0" smtClean="0"/>
              <a:t>The </a:t>
            </a:r>
            <a:r>
              <a:rPr lang="en-US" sz="2000" dirty="0"/>
              <a:t>right to property might be balanced against environmental concerns. In </a:t>
            </a:r>
            <a:r>
              <a:rPr lang="en-US" sz="2000" dirty="0" err="1"/>
              <a:t>Fredin</a:t>
            </a:r>
            <a:r>
              <a:rPr lang="en-US" sz="2000" dirty="0"/>
              <a:t> versus Sweden the ECtHR has held that an extraction permit has been retrieved to prevent environmental harm. Environmental rights justify limitations or breaches to/of other rights such as property rights. </a:t>
            </a:r>
            <a:endParaRPr lang="de-DE" sz="2000" dirty="0"/>
          </a:p>
        </p:txBody>
      </p:sp>
      <p:sp>
        <p:nvSpPr>
          <p:cNvPr id="9" name="Textfeld 8"/>
          <p:cNvSpPr txBox="1"/>
          <p:nvPr/>
        </p:nvSpPr>
        <p:spPr>
          <a:xfrm>
            <a:off x="280605" y="219177"/>
            <a:ext cx="9936480" cy="461665"/>
          </a:xfrm>
          <a:prstGeom prst="rect">
            <a:avLst/>
          </a:prstGeom>
          <a:noFill/>
        </p:spPr>
        <p:txBody>
          <a:bodyPr wrap="square" rtlCol="0">
            <a:spAutoFit/>
          </a:bodyPr>
          <a:lstStyle/>
          <a:p>
            <a:pPr lvl="0"/>
            <a:r>
              <a:rPr lang="en-US" sz="2400" b="1"/>
              <a:t>The right to peaceful enjoyment of </a:t>
            </a:r>
            <a:r>
              <a:rPr lang="en-US" sz="2400" b="1" smtClean="0"/>
              <a:t>property</a:t>
            </a:r>
            <a:endParaRPr lang="de-DE" sz="2400"/>
          </a:p>
        </p:txBody>
      </p:sp>
      <p:sp>
        <p:nvSpPr>
          <p:cNvPr id="10" name="TextBox 47">
            <a:extLst>
              <a:ext uri="{FF2B5EF4-FFF2-40B4-BE49-F238E27FC236}">
                <a16:creationId xmlns="" xmlns:a16="http://schemas.microsoft.com/office/drawing/2014/main" id="{8A634BD7-1512-45B6-AFE4-1EEA636625CB}"/>
              </a:ext>
            </a:extLst>
          </p:cNvPr>
          <p:cNvSpPr txBox="1"/>
          <p:nvPr/>
        </p:nvSpPr>
        <p:spPr>
          <a:xfrm rot="16200000">
            <a:off x="10743643" y="1172919"/>
            <a:ext cx="2229576" cy="584775"/>
          </a:xfrm>
          <a:prstGeom prst="rect">
            <a:avLst/>
          </a:prstGeom>
          <a:noFill/>
        </p:spPr>
        <p:txBody>
          <a:bodyPr wrap="square" rtlCol="0">
            <a:spAutoFit/>
          </a:bodyPr>
          <a:lstStyle/>
          <a:p>
            <a:pPr algn="ctr"/>
            <a:r>
              <a:rPr lang="en-US" sz="3200" b="1">
                <a:solidFill>
                  <a:srgbClr val="F0EEF0"/>
                </a:solidFill>
                <a:latin typeface="Tw Cen MT" panose="020B0602020104020603" pitchFamily="34" charset="0"/>
              </a:rPr>
              <a:t>2</a:t>
            </a:r>
            <a:endParaRPr lang="en-US" sz="2800" b="1">
              <a:solidFill>
                <a:srgbClr val="F0EEF0"/>
              </a:solidFill>
              <a:latin typeface="Tw Cen MT" panose="020B0602020104020603" pitchFamily="34" charset="0"/>
            </a:endParaRPr>
          </a:p>
        </p:txBody>
      </p:sp>
    </p:spTree>
    <p:extLst>
      <p:ext uri="{BB962C8B-B14F-4D97-AF65-F5344CB8AC3E}">
        <p14:creationId xmlns:p14="http://schemas.microsoft.com/office/powerpoint/2010/main" val="1934566401"/>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45">
            <a:extLst>
              <a:ext uri="{FF2B5EF4-FFF2-40B4-BE49-F238E27FC236}">
                <a16:creationId xmlns="" xmlns:a16="http://schemas.microsoft.com/office/drawing/2014/main" id="{FF862AB6-114D-4C6A-B849-5A11B3650265}"/>
              </a:ext>
            </a:extLst>
          </p:cNvPr>
          <p:cNvSpPr/>
          <p:nvPr/>
        </p:nvSpPr>
        <p:spPr>
          <a:xfrm>
            <a:off x="38300" y="0"/>
            <a:ext cx="12150819"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mtClean="0"/>
          </a:p>
          <a:p>
            <a:pPr algn="ctr"/>
            <a:endParaRPr lang="en-US"/>
          </a:p>
        </p:txBody>
      </p:sp>
      <p:sp>
        <p:nvSpPr>
          <p:cNvPr id="66" name="Foliennummernplatzhalter 1"/>
          <p:cNvSpPr txBox="1">
            <a:spLocks/>
          </p:cNvSpPr>
          <p:nvPr/>
        </p:nvSpPr>
        <p:spPr>
          <a:xfrm>
            <a:off x="9448800" y="6483604"/>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400" b="1"/>
              <a:t>-</a:t>
            </a:r>
            <a:fld id="{B1768495-8780-44C4-9495-7001DDF8C082}" type="slidenum">
              <a:rPr lang="fr-FR" sz="1400" b="1" smtClean="0"/>
              <a:pPr/>
              <a:t>35</a:t>
            </a:fld>
            <a:r>
              <a:rPr lang="fr-FR" sz="1400" b="1"/>
              <a:t>-</a:t>
            </a:r>
          </a:p>
        </p:txBody>
      </p:sp>
      <p:sp>
        <p:nvSpPr>
          <p:cNvPr id="78" name="Freeform: Shape 46">
            <a:extLst>
              <a:ext uri="{FF2B5EF4-FFF2-40B4-BE49-F238E27FC236}">
                <a16:creationId xmlns="" xmlns:a16="http://schemas.microsoft.com/office/drawing/2014/main" id="{30105858-8A3E-4676-96A7-18C1A74E36F4}"/>
              </a:ext>
            </a:extLst>
          </p:cNvPr>
          <p:cNvSpPr/>
          <p:nvPr/>
        </p:nvSpPr>
        <p:spPr>
          <a:xfrm>
            <a:off x="11173363" y="219177"/>
            <a:ext cx="1015756"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feld 1"/>
          <p:cNvSpPr txBox="1"/>
          <p:nvPr/>
        </p:nvSpPr>
        <p:spPr>
          <a:xfrm>
            <a:off x="229908" y="1162701"/>
            <a:ext cx="10224417" cy="830997"/>
          </a:xfrm>
          <a:prstGeom prst="rect">
            <a:avLst/>
          </a:prstGeom>
          <a:noFill/>
        </p:spPr>
        <p:txBody>
          <a:bodyPr wrap="square" rtlCol="0">
            <a:spAutoFit/>
          </a:bodyPr>
          <a:lstStyle/>
          <a:p>
            <a:pPr marL="285750" lvl="0" indent="-285750" algn="just">
              <a:buFont typeface="Wingdings" charset="2"/>
              <a:buChar char="v"/>
            </a:pPr>
            <a:r>
              <a:rPr lang="en-US" sz="2400" err="1" smtClean="0"/>
              <a:t>IThe</a:t>
            </a:r>
            <a:r>
              <a:rPr lang="en-US" sz="2400" smtClean="0"/>
              <a:t> </a:t>
            </a:r>
            <a:r>
              <a:rPr lang="en-US" sz="2400"/>
              <a:t>freedom of expression has also been instrumental to support the participatory rights. </a:t>
            </a:r>
            <a:endParaRPr lang="de-DE" sz="2400"/>
          </a:p>
        </p:txBody>
      </p:sp>
      <p:sp>
        <p:nvSpPr>
          <p:cNvPr id="9" name="Textfeld 8"/>
          <p:cNvSpPr txBox="1"/>
          <p:nvPr/>
        </p:nvSpPr>
        <p:spPr>
          <a:xfrm>
            <a:off x="229909" y="350518"/>
            <a:ext cx="9936480" cy="461665"/>
          </a:xfrm>
          <a:prstGeom prst="rect">
            <a:avLst/>
          </a:prstGeom>
          <a:noFill/>
        </p:spPr>
        <p:txBody>
          <a:bodyPr wrap="square" rtlCol="0">
            <a:spAutoFit/>
          </a:bodyPr>
          <a:lstStyle/>
          <a:p>
            <a:pPr lvl="0"/>
            <a:r>
              <a:rPr lang="en-US" sz="2400" b="1" smtClean="0"/>
              <a:t>Freedom of expression: The </a:t>
            </a:r>
            <a:r>
              <a:rPr lang="en-US" sz="2400" b="1"/>
              <a:t>right to receive and impart information</a:t>
            </a:r>
            <a:r>
              <a:rPr lang="de-DE" sz="2400"/>
              <a:t> </a:t>
            </a:r>
          </a:p>
        </p:txBody>
      </p:sp>
      <p:sp>
        <p:nvSpPr>
          <p:cNvPr id="10" name="TextBox 47">
            <a:extLst>
              <a:ext uri="{FF2B5EF4-FFF2-40B4-BE49-F238E27FC236}">
                <a16:creationId xmlns="" xmlns:a16="http://schemas.microsoft.com/office/drawing/2014/main" id="{8A634BD7-1512-45B6-AFE4-1EEA636625CB}"/>
              </a:ext>
            </a:extLst>
          </p:cNvPr>
          <p:cNvSpPr txBox="1"/>
          <p:nvPr/>
        </p:nvSpPr>
        <p:spPr>
          <a:xfrm rot="16200000">
            <a:off x="10743643" y="1172919"/>
            <a:ext cx="2229576" cy="584775"/>
          </a:xfrm>
          <a:prstGeom prst="rect">
            <a:avLst/>
          </a:prstGeom>
          <a:noFill/>
        </p:spPr>
        <p:txBody>
          <a:bodyPr wrap="square" rtlCol="0">
            <a:spAutoFit/>
          </a:bodyPr>
          <a:lstStyle/>
          <a:p>
            <a:pPr algn="ctr"/>
            <a:r>
              <a:rPr lang="en-US" sz="3200" b="1">
                <a:solidFill>
                  <a:srgbClr val="F0EEF0"/>
                </a:solidFill>
                <a:latin typeface="Tw Cen MT" panose="020B0602020104020603" pitchFamily="34" charset="0"/>
              </a:rPr>
              <a:t>2</a:t>
            </a:r>
            <a:endParaRPr lang="en-US" sz="2800" b="1">
              <a:solidFill>
                <a:srgbClr val="F0EEF0"/>
              </a:solidFill>
              <a:latin typeface="Tw Cen MT" panose="020B0602020104020603" pitchFamily="34" charset="0"/>
            </a:endParaRPr>
          </a:p>
        </p:txBody>
      </p:sp>
      <p:pic>
        <p:nvPicPr>
          <p:cNvPr id="3" name="Bild 2"/>
          <p:cNvPicPr>
            <a:picLocks noChangeAspect="1"/>
          </p:cNvPicPr>
          <p:nvPr/>
        </p:nvPicPr>
        <p:blipFill>
          <a:blip r:embed="rId3"/>
          <a:stretch>
            <a:fillRect/>
          </a:stretch>
        </p:blipFill>
        <p:spPr>
          <a:xfrm>
            <a:off x="3126609" y="2582265"/>
            <a:ext cx="4083901" cy="4083901"/>
          </a:xfrm>
          <a:prstGeom prst="rect">
            <a:avLst/>
          </a:prstGeom>
        </p:spPr>
      </p:pic>
    </p:spTree>
    <p:extLst>
      <p:ext uri="{BB962C8B-B14F-4D97-AF65-F5344CB8AC3E}">
        <p14:creationId xmlns:p14="http://schemas.microsoft.com/office/powerpoint/2010/main" val="1068603864"/>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par>
                                <p:cTn id="21" presetID="37" presetClass="entr" presetSubtype="0"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1000"/>
                                        <p:tgtEl>
                                          <p:spTgt spid="2"/>
                                        </p:tgtEl>
                                      </p:cBhvr>
                                    </p:animEffect>
                                    <p:anim calcmode="lin" valueType="num">
                                      <p:cBhvr>
                                        <p:cTn id="24" dur="1000" fill="hold"/>
                                        <p:tgtEl>
                                          <p:spTgt spid="2"/>
                                        </p:tgtEl>
                                        <p:attrNameLst>
                                          <p:attrName>ppt_x</p:attrName>
                                        </p:attrNameLst>
                                      </p:cBhvr>
                                      <p:tavLst>
                                        <p:tav tm="0">
                                          <p:val>
                                            <p:strVal val="#ppt_x"/>
                                          </p:val>
                                        </p:tav>
                                        <p:tav tm="100000">
                                          <p:val>
                                            <p:strVal val="#ppt_x"/>
                                          </p:val>
                                        </p:tav>
                                      </p:tavLst>
                                    </p:anim>
                                    <p:anim calcmode="lin" valueType="num">
                                      <p:cBhvr>
                                        <p:cTn id="25" dur="900" decel="100000" fill="hold"/>
                                        <p:tgtEl>
                                          <p:spTgt spid="2"/>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 xmlns:a16="http://schemas.microsoft.com/office/drawing/2014/main" id="{69A27401-3327-4871-86AC-B461CA62C3AC}"/>
              </a:ext>
            </a:extLst>
          </p:cNvPr>
          <p:cNvGrpSpPr/>
          <p:nvPr/>
        </p:nvGrpSpPr>
        <p:grpSpPr>
          <a:xfrm>
            <a:off x="-5170976" y="-1147"/>
            <a:ext cx="9190078" cy="6878001"/>
            <a:chOff x="-162678" y="18800"/>
            <a:chExt cx="11447661" cy="6858000"/>
          </a:xfrm>
        </p:grpSpPr>
        <p:sp>
          <p:nvSpPr>
            <p:cNvPr id="25" name="Rectangle 24">
              <a:extLst>
                <a:ext uri="{FF2B5EF4-FFF2-40B4-BE49-F238E27FC236}">
                  <a16:creationId xmlns="" xmlns:a16="http://schemas.microsoft.com/office/drawing/2014/main" id="{706C029B-A799-4206-A656-A006D8F83990}"/>
                </a:ext>
              </a:extLst>
            </p:cNvPr>
            <p:cNvSpPr/>
            <p:nvPr/>
          </p:nvSpPr>
          <p:spPr>
            <a:xfrm>
              <a:off x="-162678" y="18800"/>
              <a:ext cx="11447502"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25">
              <a:extLst>
                <a:ext uri="{FF2B5EF4-FFF2-40B4-BE49-F238E27FC236}">
                  <a16:creationId xmlns="" xmlns:a16="http://schemas.microsoft.com/office/drawing/2014/main" id="{63328131-EC42-4D6D-A247-91FD3D23E58C}"/>
                </a:ext>
              </a:extLst>
            </p:cNvPr>
            <p:cNvSpPr/>
            <p:nvPr/>
          </p:nvSpPr>
          <p:spPr>
            <a:xfrm>
              <a:off x="10116583" y="237402"/>
              <a:ext cx="1168400" cy="2417762"/>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 xmlns:a16="http://schemas.microsoft.com/office/drawing/2014/main" id="{3A728384-87ED-4E87-8F78-97EB653FDC67}"/>
                </a:ext>
              </a:extLst>
            </p:cNvPr>
            <p:cNvSpPr txBox="1"/>
            <p:nvPr/>
          </p:nvSpPr>
          <p:spPr>
            <a:xfrm rot="16200000">
              <a:off x="9824763" y="1156953"/>
              <a:ext cx="2242855" cy="599105"/>
            </a:xfrm>
            <a:prstGeom prst="rect">
              <a:avLst/>
            </a:prstGeom>
            <a:noFill/>
          </p:spPr>
          <p:txBody>
            <a:bodyPr wrap="square" rtlCol="0">
              <a:spAutoFit/>
            </a:bodyPr>
            <a:lstStyle/>
            <a:p>
              <a:pPr algn="ctr"/>
              <a:r>
                <a:rPr lang="en-US" sz="3200" b="1">
                  <a:solidFill>
                    <a:srgbClr val="F0EEF0"/>
                  </a:solidFill>
                  <a:latin typeface="Tw Cen MT" panose="020B0602020104020603" pitchFamily="34" charset="0"/>
                </a:rPr>
                <a:t>5</a:t>
              </a:r>
            </a:p>
          </p:txBody>
        </p:sp>
      </p:grpSp>
      <p:grpSp>
        <p:nvGrpSpPr>
          <p:cNvPr id="29" name="Group 28">
            <a:extLst>
              <a:ext uri="{FF2B5EF4-FFF2-40B4-BE49-F238E27FC236}">
                <a16:creationId xmlns="" xmlns:a16="http://schemas.microsoft.com/office/drawing/2014/main" id="{C0099890-786A-4F87-960D-5DADE5168909}"/>
              </a:ext>
            </a:extLst>
          </p:cNvPr>
          <p:cNvGrpSpPr/>
          <p:nvPr/>
        </p:nvGrpSpPr>
        <p:grpSpPr>
          <a:xfrm>
            <a:off x="-4036538" y="-1"/>
            <a:ext cx="7426980" cy="6878001"/>
            <a:chOff x="-26814" y="0"/>
            <a:chExt cx="9961109" cy="6858000"/>
          </a:xfrm>
        </p:grpSpPr>
        <p:sp>
          <p:nvSpPr>
            <p:cNvPr id="30" name="Rectangle 29">
              <a:extLst>
                <a:ext uri="{FF2B5EF4-FFF2-40B4-BE49-F238E27FC236}">
                  <a16:creationId xmlns="" xmlns:a16="http://schemas.microsoft.com/office/drawing/2014/main" id="{CE9AAB1E-3A13-4745-A574-9EE6806378C9}"/>
                </a:ext>
              </a:extLst>
            </p:cNvPr>
            <p:cNvSpPr/>
            <p:nvPr/>
          </p:nvSpPr>
          <p:spPr>
            <a:xfrm>
              <a:off x="-26814" y="0"/>
              <a:ext cx="9961092"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Shape 30">
              <a:extLst>
                <a:ext uri="{FF2B5EF4-FFF2-40B4-BE49-F238E27FC236}">
                  <a16:creationId xmlns="" xmlns:a16="http://schemas.microsoft.com/office/drawing/2014/main" id="{1BC0F905-3F71-4932-B130-39D508C4D117}"/>
                </a:ext>
              </a:extLst>
            </p:cNvPr>
            <p:cNvSpPr/>
            <p:nvPr/>
          </p:nvSpPr>
          <p:spPr>
            <a:xfrm>
              <a:off x="8765895" y="195293"/>
              <a:ext cx="1168400" cy="2417983"/>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chemeClr val="accent1">
                <a:lumMod val="60000"/>
                <a:lumOff val="40000"/>
              </a:schemeClr>
            </a:solidFill>
            <a:ln>
              <a:noFill/>
            </a:ln>
            <a:effectLst>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 xmlns:a16="http://schemas.microsoft.com/office/drawing/2014/main" id="{93EC5869-A976-4328-A864-2BB04E7E7BFC}"/>
                </a:ext>
              </a:extLst>
            </p:cNvPr>
            <p:cNvSpPr txBox="1"/>
            <p:nvPr/>
          </p:nvSpPr>
          <p:spPr>
            <a:xfrm rot="16200000">
              <a:off x="8555964" y="1131981"/>
              <a:ext cx="1992086" cy="604264"/>
            </a:xfrm>
            <a:prstGeom prst="rect">
              <a:avLst/>
            </a:prstGeom>
            <a:noFill/>
          </p:spPr>
          <p:txBody>
            <a:bodyPr wrap="square" rtlCol="0">
              <a:spAutoFit/>
            </a:bodyPr>
            <a:lstStyle/>
            <a:p>
              <a:pPr algn="ctr"/>
              <a:r>
                <a:rPr lang="en-US" sz="3200" b="1" smtClean="0">
                  <a:solidFill>
                    <a:srgbClr val="F0EEF0"/>
                  </a:solidFill>
                  <a:latin typeface="Tw Cen MT" panose="020B0602020104020603" pitchFamily="34" charset="0"/>
                </a:rPr>
                <a:t>4</a:t>
              </a:r>
              <a:endParaRPr lang="en-US" sz="3200" b="1">
                <a:solidFill>
                  <a:srgbClr val="F0EEF0"/>
                </a:solidFill>
                <a:latin typeface="Tw Cen MT" panose="020B0602020104020603" pitchFamily="34" charset="0"/>
              </a:endParaRPr>
            </a:p>
          </p:txBody>
        </p:sp>
      </p:grpSp>
      <p:grpSp>
        <p:nvGrpSpPr>
          <p:cNvPr id="34" name="Group 33">
            <a:extLst>
              <a:ext uri="{FF2B5EF4-FFF2-40B4-BE49-F238E27FC236}">
                <a16:creationId xmlns="" xmlns:a16="http://schemas.microsoft.com/office/drawing/2014/main" id="{0E4F6447-6163-4D6A-A8D2-BD63B6CB3A42}"/>
              </a:ext>
            </a:extLst>
          </p:cNvPr>
          <p:cNvGrpSpPr/>
          <p:nvPr/>
        </p:nvGrpSpPr>
        <p:grpSpPr>
          <a:xfrm>
            <a:off x="-5117185" y="-20001"/>
            <a:ext cx="7904279" cy="6885965"/>
            <a:chOff x="297466" y="0"/>
            <a:chExt cx="9574094" cy="6858000"/>
          </a:xfrm>
        </p:grpSpPr>
        <p:sp>
          <p:nvSpPr>
            <p:cNvPr id="35" name="Rectangle 34">
              <a:extLst>
                <a:ext uri="{FF2B5EF4-FFF2-40B4-BE49-F238E27FC236}">
                  <a16:creationId xmlns="" xmlns:a16="http://schemas.microsoft.com/office/drawing/2014/main" id="{5CB8CB55-9DEC-4367-900E-7257FE1B874F}"/>
                </a:ext>
              </a:extLst>
            </p:cNvPr>
            <p:cNvSpPr/>
            <p:nvPr/>
          </p:nvSpPr>
          <p:spPr>
            <a:xfrm>
              <a:off x="297466" y="0"/>
              <a:ext cx="9574094"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Shape 35">
              <a:extLst>
                <a:ext uri="{FF2B5EF4-FFF2-40B4-BE49-F238E27FC236}">
                  <a16:creationId xmlns="" xmlns:a16="http://schemas.microsoft.com/office/drawing/2014/main" id="{9DBAEDD6-7153-4AFF-BDC7-5A225B4B5642}"/>
                </a:ext>
              </a:extLst>
            </p:cNvPr>
            <p:cNvSpPr/>
            <p:nvPr/>
          </p:nvSpPr>
          <p:spPr>
            <a:xfrm>
              <a:off x="8703158" y="242334"/>
              <a:ext cx="1168400" cy="2389815"/>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C000"/>
            </a:solidFill>
            <a:ln>
              <a:noFill/>
            </a:ln>
            <a:effectLst>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 xmlns:a16="http://schemas.microsoft.com/office/drawing/2014/main" id="{12F9D37B-DE70-4087-8A7F-BBA0BAF5B6CF}"/>
                </a:ext>
              </a:extLst>
            </p:cNvPr>
            <p:cNvSpPr txBox="1"/>
            <p:nvPr/>
          </p:nvSpPr>
          <p:spPr>
            <a:xfrm rot="16200000">
              <a:off x="8565343" y="1125247"/>
              <a:ext cx="1992086" cy="595093"/>
            </a:xfrm>
            <a:prstGeom prst="rect">
              <a:avLst/>
            </a:prstGeom>
            <a:noFill/>
          </p:spPr>
          <p:txBody>
            <a:bodyPr wrap="square" rtlCol="0">
              <a:spAutoFit/>
            </a:bodyPr>
            <a:lstStyle/>
            <a:p>
              <a:pPr algn="ctr"/>
              <a:r>
                <a:rPr lang="en-US" sz="3200" b="1" smtClean="0">
                  <a:solidFill>
                    <a:srgbClr val="F0EEF0"/>
                  </a:solidFill>
                  <a:latin typeface="Tw Cen MT" panose="020B0602020104020603" pitchFamily="34" charset="0"/>
                </a:rPr>
                <a:t>3</a:t>
              </a:r>
              <a:endParaRPr lang="en-US" sz="3200" b="1">
                <a:solidFill>
                  <a:srgbClr val="F0EEF0"/>
                </a:solidFill>
                <a:latin typeface="Tw Cen MT" panose="020B0602020104020603" pitchFamily="34" charset="0"/>
              </a:endParaRPr>
            </a:p>
          </p:txBody>
        </p:sp>
      </p:grpSp>
      <p:sp>
        <p:nvSpPr>
          <p:cNvPr id="39" name="Rectangle 38">
            <a:extLst>
              <a:ext uri="{FF2B5EF4-FFF2-40B4-BE49-F238E27FC236}">
                <a16:creationId xmlns="" xmlns:a16="http://schemas.microsoft.com/office/drawing/2014/main" id="{71382190-201C-4BAE-91F3-296A26671C96}"/>
              </a:ext>
            </a:extLst>
          </p:cNvPr>
          <p:cNvSpPr/>
          <p:nvPr/>
        </p:nvSpPr>
        <p:spPr>
          <a:xfrm>
            <a:off x="-5099538" y="-1"/>
            <a:ext cx="2918728"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 name="Group 39">
            <a:extLst>
              <a:ext uri="{FF2B5EF4-FFF2-40B4-BE49-F238E27FC236}">
                <a16:creationId xmlns="" xmlns:a16="http://schemas.microsoft.com/office/drawing/2014/main" id="{3FD3EE0D-FD02-4885-9AC0-03F414A9888F}"/>
              </a:ext>
            </a:extLst>
          </p:cNvPr>
          <p:cNvGrpSpPr/>
          <p:nvPr/>
        </p:nvGrpSpPr>
        <p:grpSpPr>
          <a:xfrm>
            <a:off x="-1309002" y="-20002"/>
            <a:ext cx="3510814" cy="6885965"/>
            <a:chOff x="321724" y="-1"/>
            <a:chExt cx="8692331" cy="6858000"/>
          </a:xfrm>
        </p:grpSpPr>
        <p:sp>
          <p:nvSpPr>
            <p:cNvPr id="41" name="Rectangle 40">
              <a:extLst>
                <a:ext uri="{FF2B5EF4-FFF2-40B4-BE49-F238E27FC236}">
                  <a16:creationId xmlns="" xmlns:a16="http://schemas.microsoft.com/office/drawing/2014/main" id="{60A9D552-2EF0-4DB4-9DC6-F52F2FD55E3C}"/>
                </a:ext>
              </a:extLst>
            </p:cNvPr>
            <p:cNvSpPr/>
            <p:nvPr/>
          </p:nvSpPr>
          <p:spPr>
            <a:xfrm>
              <a:off x="321724" y="-1"/>
              <a:ext cx="8692331"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Shape 41">
              <a:extLst>
                <a:ext uri="{FF2B5EF4-FFF2-40B4-BE49-F238E27FC236}">
                  <a16:creationId xmlns="" xmlns:a16="http://schemas.microsoft.com/office/drawing/2014/main" id="{DA27D1F1-923F-4591-A07A-39E775B734F9}"/>
                </a:ext>
              </a:extLst>
            </p:cNvPr>
            <p:cNvSpPr/>
            <p:nvPr/>
          </p:nvSpPr>
          <p:spPr>
            <a:xfrm>
              <a:off x="6697690" y="223386"/>
              <a:ext cx="2299519" cy="2424669"/>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 xmlns:a16="http://schemas.microsoft.com/office/drawing/2014/main" id="{0E895421-2372-4C7F-93D2-3B0353A6E7BD}"/>
                </a:ext>
              </a:extLst>
            </p:cNvPr>
            <p:cNvSpPr txBox="1"/>
            <p:nvPr/>
          </p:nvSpPr>
          <p:spPr>
            <a:xfrm rot="16200000">
              <a:off x="7025366" y="1127290"/>
              <a:ext cx="1992086" cy="594868"/>
            </a:xfrm>
            <a:prstGeom prst="rect">
              <a:avLst/>
            </a:prstGeom>
            <a:noFill/>
          </p:spPr>
          <p:txBody>
            <a:bodyPr wrap="square" rtlCol="0">
              <a:spAutoFit/>
            </a:bodyPr>
            <a:lstStyle/>
            <a:p>
              <a:pPr algn="ctr"/>
              <a:r>
                <a:rPr lang="en-US" sz="3200" b="1">
                  <a:solidFill>
                    <a:srgbClr val="F0EEF0"/>
                  </a:solidFill>
                  <a:latin typeface="Tw Cen MT" panose="020B0602020104020603" pitchFamily="34" charset="0"/>
                </a:rPr>
                <a:t>2</a:t>
              </a:r>
            </a:p>
          </p:txBody>
        </p:sp>
      </p:grpSp>
      <p:grpSp>
        <p:nvGrpSpPr>
          <p:cNvPr id="45" name="Group 44">
            <a:extLst>
              <a:ext uri="{FF2B5EF4-FFF2-40B4-BE49-F238E27FC236}">
                <a16:creationId xmlns="" xmlns:a16="http://schemas.microsoft.com/office/drawing/2014/main" id="{76789F00-2688-429D-926C-15F83152FDBE}"/>
              </a:ext>
            </a:extLst>
          </p:cNvPr>
          <p:cNvGrpSpPr/>
          <p:nvPr/>
        </p:nvGrpSpPr>
        <p:grpSpPr>
          <a:xfrm>
            <a:off x="-4869442" y="12033"/>
            <a:ext cx="6436461" cy="6856695"/>
            <a:chOff x="-9367541" y="48010"/>
            <a:chExt cx="9866254" cy="6848586"/>
          </a:xfrm>
        </p:grpSpPr>
        <p:sp>
          <p:nvSpPr>
            <p:cNvPr id="46" name="Rectangle 45">
              <a:extLst>
                <a:ext uri="{FF2B5EF4-FFF2-40B4-BE49-F238E27FC236}">
                  <a16:creationId xmlns="" xmlns:a16="http://schemas.microsoft.com/office/drawing/2014/main" id="{FF862AB6-114D-4C6A-B849-5A11B3650265}"/>
                </a:ext>
              </a:extLst>
            </p:cNvPr>
            <p:cNvSpPr/>
            <p:nvPr/>
          </p:nvSpPr>
          <p:spPr>
            <a:xfrm>
              <a:off x="-9367541" y="48010"/>
              <a:ext cx="9866254" cy="6848586"/>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Shape 46">
              <a:extLst>
                <a:ext uri="{FF2B5EF4-FFF2-40B4-BE49-F238E27FC236}">
                  <a16:creationId xmlns="" xmlns:a16="http://schemas.microsoft.com/office/drawing/2014/main" id="{30105858-8A3E-4676-96A7-18C1A74E36F4}"/>
                </a:ext>
              </a:extLst>
            </p:cNvPr>
            <p:cNvSpPr/>
            <p:nvPr/>
          </p:nvSpPr>
          <p:spPr>
            <a:xfrm>
              <a:off x="-1397643" y="219175"/>
              <a:ext cx="1884801" cy="2402939"/>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 xmlns:a16="http://schemas.microsoft.com/office/drawing/2014/main" id="{8A634BD7-1512-45B6-AFE4-1EEA636625CB}"/>
                </a:ext>
              </a:extLst>
            </p:cNvPr>
            <p:cNvSpPr txBox="1"/>
            <p:nvPr/>
          </p:nvSpPr>
          <p:spPr>
            <a:xfrm rot="16200000">
              <a:off x="-1108932" y="970750"/>
              <a:ext cx="2260402" cy="900691"/>
            </a:xfrm>
            <a:prstGeom prst="rect">
              <a:avLst/>
            </a:prstGeom>
            <a:noFill/>
          </p:spPr>
          <p:txBody>
            <a:bodyPr wrap="square" rtlCol="0">
              <a:spAutoFit/>
            </a:bodyPr>
            <a:lstStyle/>
            <a:p>
              <a:pPr algn="ctr"/>
              <a:r>
                <a:rPr lang="en-US" sz="3200" b="1" smtClean="0">
                  <a:solidFill>
                    <a:srgbClr val="F0EEF0"/>
                  </a:solidFill>
                  <a:latin typeface="Tw Cen MT" panose="020B0602020104020603" pitchFamily="34" charset="0"/>
                </a:rPr>
                <a:t>1</a:t>
              </a:r>
              <a:endParaRPr lang="en-US" sz="2800" b="1">
                <a:solidFill>
                  <a:srgbClr val="F0EEF0"/>
                </a:solidFill>
                <a:latin typeface="Tw Cen MT" panose="020B0602020104020603" pitchFamily="34" charset="0"/>
              </a:endParaRPr>
            </a:p>
          </p:txBody>
        </p:sp>
      </p:grpSp>
      <p:sp>
        <p:nvSpPr>
          <p:cNvPr id="49" name="Foliennummernplatzhalter 1"/>
          <p:cNvSpPr txBox="1">
            <a:spLocks/>
          </p:cNvSpPr>
          <p:nvPr/>
        </p:nvSpPr>
        <p:spPr>
          <a:xfrm>
            <a:off x="9448800" y="6483604"/>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400" b="1"/>
              <a:t>-</a:t>
            </a:r>
            <a:fld id="{B1768495-8780-44C4-9495-7001DDF8C082}" type="slidenum">
              <a:rPr lang="fr-FR" sz="1400" b="1" smtClean="0"/>
              <a:pPr/>
              <a:t>36</a:t>
            </a:fld>
            <a:r>
              <a:rPr lang="fr-FR" sz="1400" b="1"/>
              <a:t>-</a:t>
            </a:r>
          </a:p>
        </p:txBody>
      </p:sp>
    </p:spTree>
    <p:extLst>
      <p:ext uri="{BB962C8B-B14F-4D97-AF65-F5344CB8AC3E}">
        <p14:creationId xmlns:p14="http://schemas.microsoft.com/office/powerpoint/2010/main" val="1189740947"/>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45">
            <a:extLst>
              <a:ext uri="{FF2B5EF4-FFF2-40B4-BE49-F238E27FC236}">
                <a16:creationId xmlns="" xmlns:a16="http://schemas.microsoft.com/office/drawing/2014/main" id="{FF862AB6-114D-4C6A-B849-5A11B3650265}"/>
              </a:ext>
            </a:extLst>
          </p:cNvPr>
          <p:cNvSpPr/>
          <p:nvPr/>
        </p:nvSpPr>
        <p:spPr>
          <a:xfrm>
            <a:off x="38300" y="0"/>
            <a:ext cx="12150819"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mtClean="0"/>
          </a:p>
          <a:p>
            <a:pPr algn="ctr"/>
            <a:endParaRPr lang="en-US"/>
          </a:p>
        </p:txBody>
      </p:sp>
      <p:sp>
        <p:nvSpPr>
          <p:cNvPr id="66" name="Foliennummernplatzhalter 1"/>
          <p:cNvSpPr txBox="1">
            <a:spLocks/>
          </p:cNvSpPr>
          <p:nvPr/>
        </p:nvSpPr>
        <p:spPr>
          <a:xfrm>
            <a:off x="9448800" y="6483604"/>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400" b="1"/>
              <a:t>-</a:t>
            </a:r>
            <a:fld id="{B1768495-8780-44C4-9495-7001DDF8C082}" type="slidenum">
              <a:rPr lang="fr-FR" sz="1400" b="1" smtClean="0"/>
              <a:pPr/>
              <a:t>37</a:t>
            </a:fld>
            <a:r>
              <a:rPr lang="fr-FR" sz="1400" b="1"/>
              <a:t>-</a:t>
            </a:r>
          </a:p>
        </p:txBody>
      </p:sp>
      <p:sp>
        <p:nvSpPr>
          <p:cNvPr id="78" name="Freeform: Shape 46">
            <a:extLst>
              <a:ext uri="{FF2B5EF4-FFF2-40B4-BE49-F238E27FC236}">
                <a16:creationId xmlns="" xmlns:a16="http://schemas.microsoft.com/office/drawing/2014/main" id="{30105858-8A3E-4676-96A7-18C1A74E36F4}"/>
              </a:ext>
            </a:extLst>
          </p:cNvPr>
          <p:cNvSpPr/>
          <p:nvPr/>
        </p:nvSpPr>
        <p:spPr>
          <a:xfrm>
            <a:off x="11173363" y="219177"/>
            <a:ext cx="1015756"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TextBox 47">
            <a:extLst>
              <a:ext uri="{FF2B5EF4-FFF2-40B4-BE49-F238E27FC236}">
                <a16:creationId xmlns="" xmlns:a16="http://schemas.microsoft.com/office/drawing/2014/main" id="{8A634BD7-1512-45B6-AFE4-1EEA636625CB}"/>
              </a:ext>
            </a:extLst>
          </p:cNvPr>
          <p:cNvSpPr txBox="1"/>
          <p:nvPr/>
        </p:nvSpPr>
        <p:spPr>
          <a:xfrm rot="16200000">
            <a:off x="10743643" y="1172919"/>
            <a:ext cx="2229576" cy="584775"/>
          </a:xfrm>
          <a:prstGeom prst="rect">
            <a:avLst/>
          </a:prstGeom>
          <a:noFill/>
        </p:spPr>
        <p:txBody>
          <a:bodyPr wrap="square" rtlCol="0">
            <a:spAutoFit/>
          </a:bodyPr>
          <a:lstStyle/>
          <a:p>
            <a:pPr algn="ctr"/>
            <a:r>
              <a:rPr lang="en-US" sz="3200" b="1">
                <a:solidFill>
                  <a:srgbClr val="F0EEF0"/>
                </a:solidFill>
                <a:latin typeface="Tw Cen MT" panose="020B0602020104020603" pitchFamily="34" charset="0"/>
              </a:rPr>
              <a:t>3</a:t>
            </a:r>
            <a:endParaRPr lang="en-US" sz="2800" b="1">
              <a:solidFill>
                <a:srgbClr val="F0EEF0"/>
              </a:solidFill>
              <a:latin typeface="Tw Cen MT" panose="020B0602020104020603" pitchFamily="34" charset="0"/>
            </a:endParaRPr>
          </a:p>
        </p:txBody>
      </p:sp>
      <p:sp>
        <p:nvSpPr>
          <p:cNvPr id="9" name="Textfeld 8"/>
          <p:cNvSpPr txBox="1"/>
          <p:nvPr/>
        </p:nvSpPr>
        <p:spPr>
          <a:xfrm>
            <a:off x="1145469" y="3013501"/>
            <a:ext cx="9936480" cy="830997"/>
          </a:xfrm>
          <a:prstGeom prst="rect">
            <a:avLst/>
          </a:prstGeom>
          <a:noFill/>
        </p:spPr>
        <p:txBody>
          <a:bodyPr wrap="square" rtlCol="0">
            <a:spAutoFit/>
          </a:bodyPr>
          <a:lstStyle/>
          <a:p>
            <a:pPr lvl="0" algn="ctr"/>
            <a:r>
              <a:rPr lang="en-US" sz="4800" b="1" smtClean="0"/>
              <a:t>Procedural Human Rights</a:t>
            </a:r>
          </a:p>
        </p:txBody>
      </p:sp>
    </p:spTree>
    <p:extLst>
      <p:ext uri="{BB962C8B-B14F-4D97-AF65-F5344CB8AC3E}">
        <p14:creationId xmlns:p14="http://schemas.microsoft.com/office/powerpoint/2010/main" val="1413820158"/>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45">
            <a:extLst>
              <a:ext uri="{FF2B5EF4-FFF2-40B4-BE49-F238E27FC236}">
                <a16:creationId xmlns="" xmlns:a16="http://schemas.microsoft.com/office/drawing/2014/main" id="{FF862AB6-114D-4C6A-B849-5A11B3650265}"/>
              </a:ext>
            </a:extLst>
          </p:cNvPr>
          <p:cNvSpPr/>
          <p:nvPr/>
        </p:nvSpPr>
        <p:spPr>
          <a:xfrm>
            <a:off x="38300" y="0"/>
            <a:ext cx="12150819"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e-DE"/>
          </a:p>
        </p:txBody>
      </p:sp>
      <p:sp>
        <p:nvSpPr>
          <p:cNvPr id="66" name="Foliennummernplatzhalter 1"/>
          <p:cNvSpPr txBox="1">
            <a:spLocks/>
          </p:cNvSpPr>
          <p:nvPr/>
        </p:nvSpPr>
        <p:spPr>
          <a:xfrm>
            <a:off x="9448800" y="6483604"/>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400" b="1"/>
              <a:t>-</a:t>
            </a:r>
            <a:fld id="{B1768495-8780-44C4-9495-7001DDF8C082}" type="slidenum">
              <a:rPr lang="fr-FR" sz="1400" b="1" smtClean="0"/>
              <a:pPr/>
              <a:t>38</a:t>
            </a:fld>
            <a:r>
              <a:rPr lang="fr-FR" sz="1400" b="1"/>
              <a:t>-</a:t>
            </a:r>
          </a:p>
        </p:txBody>
      </p:sp>
      <p:sp>
        <p:nvSpPr>
          <p:cNvPr id="78" name="Freeform: Shape 46">
            <a:extLst>
              <a:ext uri="{FF2B5EF4-FFF2-40B4-BE49-F238E27FC236}">
                <a16:creationId xmlns="" xmlns:a16="http://schemas.microsoft.com/office/drawing/2014/main" id="{30105858-8A3E-4676-96A7-18C1A74E36F4}"/>
              </a:ext>
            </a:extLst>
          </p:cNvPr>
          <p:cNvSpPr/>
          <p:nvPr/>
        </p:nvSpPr>
        <p:spPr>
          <a:xfrm>
            <a:off x="11173363" y="219177"/>
            <a:ext cx="1015756"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TextBox 47">
            <a:extLst>
              <a:ext uri="{FF2B5EF4-FFF2-40B4-BE49-F238E27FC236}">
                <a16:creationId xmlns="" xmlns:a16="http://schemas.microsoft.com/office/drawing/2014/main" id="{8A634BD7-1512-45B6-AFE4-1EEA636625CB}"/>
              </a:ext>
            </a:extLst>
          </p:cNvPr>
          <p:cNvSpPr txBox="1"/>
          <p:nvPr/>
        </p:nvSpPr>
        <p:spPr>
          <a:xfrm rot="16200000">
            <a:off x="10743643" y="1172919"/>
            <a:ext cx="2229576" cy="584775"/>
          </a:xfrm>
          <a:prstGeom prst="rect">
            <a:avLst/>
          </a:prstGeom>
          <a:noFill/>
        </p:spPr>
        <p:txBody>
          <a:bodyPr wrap="square" rtlCol="0">
            <a:spAutoFit/>
          </a:bodyPr>
          <a:lstStyle/>
          <a:p>
            <a:pPr algn="ctr"/>
            <a:r>
              <a:rPr lang="en-US" sz="3200" b="1">
                <a:solidFill>
                  <a:srgbClr val="F0EEF0"/>
                </a:solidFill>
                <a:latin typeface="Tw Cen MT" panose="020B0602020104020603" pitchFamily="34" charset="0"/>
              </a:rPr>
              <a:t>3</a:t>
            </a:r>
            <a:endParaRPr lang="en-US" sz="2800" b="1">
              <a:solidFill>
                <a:srgbClr val="F0EEF0"/>
              </a:solidFill>
              <a:latin typeface="Tw Cen MT" panose="020B0602020104020603" pitchFamily="34" charset="0"/>
            </a:endParaRPr>
          </a:p>
        </p:txBody>
      </p:sp>
      <p:sp>
        <p:nvSpPr>
          <p:cNvPr id="9" name="Textfeld 8"/>
          <p:cNvSpPr txBox="1"/>
          <p:nvPr/>
        </p:nvSpPr>
        <p:spPr>
          <a:xfrm>
            <a:off x="259349" y="219177"/>
            <a:ext cx="9936480" cy="707886"/>
          </a:xfrm>
          <a:prstGeom prst="rect">
            <a:avLst/>
          </a:prstGeom>
          <a:noFill/>
        </p:spPr>
        <p:txBody>
          <a:bodyPr wrap="square" rtlCol="0">
            <a:spAutoFit/>
          </a:bodyPr>
          <a:lstStyle/>
          <a:p>
            <a:r>
              <a:rPr lang="de-DE" sz="4000" b="1" dirty="0"/>
              <a:t>The </a:t>
            </a:r>
            <a:r>
              <a:rPr lang="de-DE" sz="4000" b="1" dirty="0" err="1"/>
              <a:t>right</a:t>
            </a:r>
            <a:r>
              <a:rPr lang="de-DE" sz="4000" b="1" dirty="0"/>
              <a:t> </a:t>
            </a:r>
            <a:r>
              <a:rPr lang="de-DE" sz="4000" b="1" dirty="0" err="1"/>
              <a:t>to</a:t>
            </a:r>
            <a:r>
              <a:rPr lang="de-DE" sz="4000" b="1" dirty="0"/>
              <a:t> </a:t>
            </a:r>
            <a:r>
              <a:rPr lang="de-DE" sz="4000" b="1" dirty="0" err="1" smtClean="0"/>
              <a:t>know</a:t>
            </a:r>
            <a:endParaRPr lang="de-DE" sz="4000" b="1" dirty="0" smtClean="0"/>
          </a:p>
        </p:txBody>
      </p:sp>
      <p:sp>
        <p:nvSpPr>
          <p:cNvPr id="7" name="Textfeld 6"/>
          <p:cNvSpPr txBox="1"/>
          <p:nvPr/>
        </p:nvSpPr>
        <p:spPr>
          <a:xfrm>
            <a:off x="165081" y="1383143"/>
            <a:ext cx="9506820" cy="2677656"/>
          </a:xfrm>
          <a:prstGeom prst="rect">
            <a:avLst/>
          </a:prstGeom>
          <a:noFill/>
        </p:spPr>
        <p:txBody>
          <a:bodyPr wrap="square" rtlCol="0">
            <a:spAutoFit/>
          </a:bodyPr>
          <a:lstStyle/>
          <a:p>
            <a:pPr marL="571500" indent="-571500" algn="just">
              <a:buFont typeface="Wingdings" charset="2"/>
              <a:buChar char="v"/>
            </a:pPr>
            <a:r>
              <a:rPr lang="en-US" sz="2800" smtClean="0"/>
              <a:t>It </a:t>
            </a:r>
            <a:r>
              <a:rPr lang="en-US" sz="2800"/>
              <a:t>allows citizens to protect themselves and their homes from pollution or toxins. </a:t>
            </a:r>
            <a:endParaRPr lang="en-US" sz="2800" smtClean="0"/>
          </a:p>
          <a:p>
            <a:pPr marL="571500" indent="-571500" algn="just">
              <a:buFont typeface="Wingdings" charset="2"/>
              <a:buChar char="v"/>
            </a:pPr>
            <a:r>
              <a:rPr lang="en-US" sz="2800" smtClean="0"/>
              <a:t>The </a:t>
            </a:r>
            <a:r>
              <a:rPr lang="en-US" sz="2800"/>
              <a:t>State administrations must provide information to the public and not hold back important elements. </a:t>
            </a:r>
            <a:endParaRPr lang="en-US" sz="2800" smtClean="0"/>
          </a:p>
          <a:p>
            <a:pPr marL="571500" indent="-571500" algn="just">
              <a:buFont typeface="Wingdings" charset="2"/>
              <a:buChar char="v"/>
            </a:pPr>
            <a:r>
              <a:rPr lang="en-US" sz="2800" smtClean="0"/>
              <a:t>Access </a:t>
            </a:r>
            <a:r>
              <a:rPr lang="en-US" sz="2800"/>
              <a:t>to information has been considered a basic human right by the ECHR in </a:t>
            </a:r>
            <a:r>
              <a:rPr lang="en-US" sz="2800" err="1"/>
              <a:t>Öneryildiz</a:t>
            </a:r>
            <a:r>
              <a:rPr lang="en-US" sz="2800"/>
              <a:t> versus </a:t>
            </a:r>
            <a:r>
              <a:rPr lang="en-US" sz="2800" smtClean="0"/>
              <a:t>Turkey.</a:t>
            </a:r>
            <a:r>
              <a:rPr lang="de-DE" sz="2800" smtClean="0"/>
              <a:t> </a:t>
            </a:r>
            <a:endParaRPr lang="de-DE" sz="2800" b="1" smtClean="0"/>
          </a:p>
        </p:txBody>
      </p:sp>
      <p:pic>
        <p:nvPicPr>
          <p:cNvPr id="2" name="Bild 1"/>
          <p:cNvPicPr>
            <a:picLocks noChangeAspect="1"/>
          </p:cNvPicPr>
          <p:nvPr/>
        </p:nvPicPr>
        <p:blipFill>
          <a:blip r:embed="rId3"/>
          <a:stretch>
            <a:fillRect/>
          </a:stretch>
        </p:blipFill>
        <p:spPr>
          <a:xfrm>
            <a:off x="9827879" y="3587936"/>
            <a:ext cx="2205541" cy="2768076"/>
          </a:xfrm>
          <a:prstGeom prst="rect">
            <a:avLst/>
          </a:prstGeom>
        </p:spPr>
      </p:pic>
    </p:spTree>
    <p:extLst>
      <p:ext uri="{BB962C8B-B14F-4D97-AF65-F5344CB8AC3E}">
        <p14:creationId xmlns:p14="http://schemas.microsoft.com/office/powerpoint/2010/main" val="272375429"/>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2" presetClass="entr" presetSubtype="4"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45">
            <a:extLst>
              <a:ext uri="{FF2B5EF4-FFF2-40B4-BE49-F238E27FC236}">
                <a16:creationId xmlns="" xmlns:a16="http://schemas.microsoft.com/office/drawing/2014/main" id="{FF862AB6-114D-4C6A-B849-5A11B3650265}"/>
              </a:ext>
            </a:extLst>
          </p:cNvPr>
          <p:cNvSpPr/>
          <p:nvPr/>
        </p:nvSpPr>
        <p:spPr>
          <a:xfrm>
            <a:off x="38300" y="0"/>
            <a:ext cx="12150819"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mtClean="0"/>
          </a:p>
          <a:p>
            <a:pPr algn="ctr"/>
            <a:endParaRPr lang="en-US"/>
          </a:p>
        </p:txBody>
      </p:sp>
      <p:sp>
        <p:nvSpPr>
          <p:cNvPr id="66" name="Foliennummernplatzhalter 1"/>
          <p:cNvSpPr txBox="1">
            <a:spLocks/>
          </p:cNvSpPr>
          <p:nvPr/>
        </p:nvSpPr>
        <p:spPr>
          <a:xfrm>
            <a:off x="9448800" y="6483604"/>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400" b="1"/>
              <a:t>-</a:t>
            </a:r>
            <a:fld id="{B1768495-8780-44C4-9495-7001DDF8C082}" type="slidenum">
              <a:rPr lang="fr-FR" sz="1400" b="1" smtClean="0"/>
              <a:pPr/>
              <a:t>39</a:t>
            </a:fld>
            <a:r>
              <a:rPr lang="fr-FR" sz="1400" b="1"/>
              <a:t>-</a:t>
            </a:r>
          </a:p>
        </p:txBody>
      </p:sp>
      <p:sp>
        <p:nvSpPr>
          <p:cNvPr id="78" name="Freeform: Shape 46">
            <a:extLst>
              <a:ext uri="{FF2B5EF4-FFF2-40B4-BE49-F238E27FC236}">
                <a16:creationId xmlns="" xmlns:a16="http://schemas.microsoft.com/office/drawing/2014/main" id="{30105858-8A3E-4676-96A7-18C1A74E36F4}"/>
              </a:ext>
            </a:extLst>
          </p:cNvPr>
          <p:cNvSpPr/>
          <p:nvPr/>
        </p:nvSpPr>
        <p:spPr>
          <a:xfrm>
            <a:off x="11173363" y="219177"/>
            <a:ext cx="1015756"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TextBox 47">
            <a:extLst>
              <a:ext uri="{FF2B5EF4-FFF2-40B4-BE49-F238E27FC236}">
                <a16:creationId xmlns="" xmlns:a16="http://schemas.microsoft.com/office/drawing/2014/main" id="{8A634BD7-1512-45B6-AFE4-1EEA636625CB}"/>
              </a:ext>
            </a:extLst>
          </p:cNvPr>
          <p:cNvSpPr txBox="1"/>
          <p:nvPr/>
        </p:nvSpPr>
        <p:spPr>
          <a:xfrm rot="16200000">
            <a:off x="10743643" y="1172919"/>
            <a:ext cx="2229576" cy="584775"/>
          </a:xfrm>
          <a:prstGeom prst="rect">
            <a:avLst/>
          </a:prstGeom>
          <a:noFill/>
        </p:spPr>
        <p:txBody>
          <a:bodyPr wrap="square" rtlCol="0">
            <a:spAutoFit/>
          </a:bodyPr>
          <a:lstStyle/>
          <a:p>
            <a:pPr algn="ctr"/>
            <a:r>
              <a:rPr lang="en-US" sz="3200" b="1">
                <a:solidFill>
                  <a:srgbClr val="F0EEF0"/>
                </a:solidFill>
                <a:latin typeface="Tw Cen MT" panose="020B0602020104020603" pitchFamily="34" charset="0"/>
              </a:rPr>
              <a:t>3</a:t>
            </a:r>
            <a:endParaRPr lang="en-US" sz="2800" b="1">
              <a:solidFill>
                <a:srgbClr val="F0EEF0"/>
              </a:solidFill>
              <a:latin typeface="Tw Cen MT" panose="020B0602020104020603" pitchFamily="34" charset="0"/>
            </a:endParaRPr>
          </a:p>
        </p:txBody>
      </p:sp>
      <p:sp>
        <p:nvSpPr>
          <p:cNvPr id="2" name="Textfeld 1"/>
          <p:cNvSpPr txBox="1"/>
          <p:nvPr/>
        </p:nvSpPr>
        <p:spPr>
          <a:xfrm>
            <a:off x="229909" y="1063010"/>
            <a:ext cx="10733464" cy="5262979"/>
          </a:xfrm>
          <a:prstGeom prst="rect">
            <a:avLst/>
          </a:prstGeom>
          <a:noFill/>
        </p:spPr>
        <p:txBody>
          <a:bodyPr wrap="square" rtlCol="0">
            <a:spAutoFit/>
          </a:bodyPr>
          <a:lstStyle/>
          <a:p>
            <a:pPr marL="285750" lvl="0" indent="-285750" algn="just">
              <a:buFont typeface="Wingdings" charset="2"/>
              <a:buChar char="v"/>
            </a:pPr>
            <a:r>
              <a:rPr lang="en-US" sz="2800"/>
              <a:t>The procedural rights </a:t>
            </a:r>
            <a:r>
              <a:rPr lang="en-US" sz="2800" b="1"/>
              <a:t>strengthen democracy</a:t>
            </a:r>
            <a:r>
              <a:rPr lang="en-US" sz="2800"/>
              <a:t>, therefore they are sometimes called “</a:t>
            </a:r>
            <a:r>
              <a:rPr lang="en-US" sz="2800" b="1"/>
              <a:t>democracy rights</a:t>
            </a:r>
            <a:r>
              <a:rPr lang="en-US" sz="2800"/>
              <a:t>” or “</a:t>
            </a:r>
            <a:r>
              <a:rPr lang="en-US" sz="2800" b="1"/>
              <a:t>participatory rights</a:t>
            </a:r>
            <a:r>
              <a:rPr lang="en-US" sz="2800"/>
              <a:t>”. </a:t>
            </a:r>
          </a:p>
          <a:p>
            <a:pPr marL="285750" indent="-285750" algn="just">
              <a:buFont typeface="Wingdings" charset="2"/>
              <a:buChar char="v"/>
            </a:pPr>
            <a:r>
              <a:rPr lang="en-US" sz="2800" smtClean="0"/>
              <a:t>The </a:t>
            </a:r>
            <a:r>
              <a:rPr lang="en-US" sz="2800"/>
              <a:t>freedom of expression has also been instrumental to support the right to environmental information. </a:t>
            </a:r>
            <a:endParaRPr lang="de-DE" sz="2800"/>
          </a:p>
          <a:p>
            <a:pPr marL="285750" indent="-285750" algn="just">
              <a:buFont typeface="Wingdings" charset="2"/>
              <a:buChar char="v"/>
            </a:pPr>
            <a:r>
              <a:rPr lang="en-US" sz="2800"/>
              <a:t>According to the ECtHR, a </a:t>
            </a:r>
            <a:r>
              <a:rPr lang="en-US" sz="2800" b="1"/>
              <a:t>duty</a:t>
            </a:r>
            <a:r>
              <a:rPr lang="en-US" sz="2800"/>
              <a:t> to give access to information can be derived from the </a:t>
            </a:r>
            <a:r>
              <a:rPr lang="en-US" sz="2800" b="1"/>
              <a:t>right to life</a:t>
            </a:r>
            <a:r>
              <a:rPr lang="en-US" sz="2800"/>
              <a:t> and the right to </a:t>
            </a:r>
            <a:r>
              <a:rPr lang="en-US" sz="2800" b="1"/>
              <a:t>home and family life </a:t>
            </a:r>
            <a:r>
              <a:rPr lang="en-US" sz="2800"/>
              <a:t>(articles 2 and 8). </a:t>
            </a:r>
            <a:endParaRPr lang="en-US" sz="2800" smtClean="0"/>
          </a:p>
          <a:p>
            <a:pPr marL="285750" indent="-285750" algn="just">
              <a:buFont typeface="Wingdings" charset="2"/>
              <a:buChar char="v"/>
            </a:pPr>
            <a:endParaRPr lang="de-DE" sz="2800"/>
          </a:p>
          <a:p>
            <a:pPr marL="285750" lvl="0" indent="-285750" algn="just">
              <a:buFont typeface="Wingdings" charset="2"/>
              <a:buChar char="v"/>
            </a:pPr>
            <a:r>
              <a:rPr lang="en-US" sz="2800" smtClean="0"/>
              <a:t>The </a:t>
            </a:r>
            <a:r>
              <a:rPr lang="en-US" sz="2800"/>
              <a:t>public can be involved through </a:t>
            </a:r>
            <a:endParaRPr lang="en-US" sz="2800" smtClean="0"/>
          </a:p>
          <a:p>
            <a:pPr marL="914400" lvl="1" indent="-457200" algn="just">
              <a:buFont typeface="Arial" charset="0"/>
              <a:buChar char="•"/>
            </a:pPr>
            <a:r>
              <a:rPr lang="en-US" sz="2800" smtClean="0"/>
              <a:t>mere </a:t>
            </a:r>
            <a:r>
              <a:rPr lang="en-US" sz="2800"/>
              <a:t>access to information, </a:t>
            </a:r>
            <a:endParaRPr lang="en-US" sz="2800" smtClean="0"/>
          </a:p>
          <a:p>
            <a:pPr marL="914400" lvl="1" indent="-457200" algn="just">
              <a:buFont typeface="Arial" charset="0"/>
              <a:buChar char="•"/>
            </a:pPr>
            <a:r>
              <a:rPr lang="en-US" sz="2800" smtClean="0"/>
              <a:t>participation </a:t>
            </a:r>
          </a:p>
          <a:p>
            <a:pPr marL="914400" lvl="1" indent="-457200" algn="just">
              <a:buFont typeface="Arial" charset="0"/>
              <a:buChar char="•"/>
            </a:pPr>
            <a:r>
              <a:rPr lang="en-US" sz="2800" smtClean="0"/>
              <a:t>consultation </a:t>
            </a:r>
          </a:p>
        </p:txBody>
      </p:sp>
      <p:sp>
        <p:nvSpPr>
          <p:cNvPr id="9" name="Textfeld 8"/>
          <p:cNvSpPr txBox="1"/>
          <p:nvPr/>
        </p:nvSpPr>
        <p:spPr>
          <a:xfrm>
            <a:off x="229909" y="350518"/>
            <a:ext cx="9936480" cy="523220"/>
          </a:xfrm>
          <a:prstGeom prst="rect">
            <a:avLst/>
          </a:prstGeom>
          <a:noFill/>
        </p:spPr>
        <p:txBody>
          <a:bodyPr wrap="square" rtlCol="0">
            <a:spAutoFit/>
          </a:bodyPr>
          <a:lstStyle/>
          <a:p>
            <a:pPr lvl="0"/>
            <a:r>
              <a:rPr lang="en-US" sz="2800" b="1" smtClean="0"/>
              <a:t>Participatory </a:t>
            </a:r>
            <a:r>
              <a:rPr lang="en-US" sz="2800" b="1"/>
              <a:t>rights</a:t>
            </a:r>
            <a:r>
              <a:rPr lang="de-DE" sz="2800" b="1"/>
              <a:t> </a:t>
            </a:r>
          </a:p>
        </p:txBody>
      </p:sp>
    </p:spTree>
    <p:extLst>
      <p:ext uri="{BB962C8B-B14F-4D97-AF65-F5344CB8AC3E}">
        <p14:creationId xmlns:p14="http://schemas.microsoft.com/office/powerpoint/2010/main" val="2026604689"/>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 xmlns:a16="http://schemas.microsoft.com/office/drawing/2014/main" id="{69A27401-3327-4871-86AC-B461CA62C3AC}"/>
              </a:ext>
            </a:extLst>
          </p:cNvPr>
          <p:cNvGrpSpPr/>
          <p:nvPr/>
        </p:nvGrpSpPr>
        <p:grpSpPr>
          <a:xfrm>
            <a:off x="-5170976" y="-1147"/>
            <a:ext cx="9190078" cy="6878001"/>
            <a:chOff x="-162678" y="18800"/>
            <a:chExt cx="11447661" cy="6858000"/>
          </a:xfrm>
        </p:grpSpPr>
        <p:sp>
          <p:nvSpPr>
            <p:cNvPr id="25" name="Rectangle 24">
              <a:extLst>
                <a:ext uri="{FF2B5EF4-FFF2-40B4-BE49-F238E27FC236}">
                  <a16:creationId xmlns="" xmlns:a16="http://schemas.microsoft.com/office/drawing/2014/main" id="{706C029B-A799-4206-A656-A006D8F83990}"/>
                </a:ext>
              </a:extLst>
            </p:cNvPr>
            <p:cNvSpPr/>
            <p:nvPr/>
          </p:nvSpPr>
          <p:spPr>
            <a:xfrm>
              <a:off x="-162678" y="18800"/>
              <a:ext cx="11447502"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25">
              <a:extLst>
                <a:ext uri="{FF2B5EF4-FFF2-40B4-BE49-F238E27FC236}">
                  <a16:creationId xmlns="" xmlns:a16="http://schemas.microsoft.com/office/drawing/2014/main" id="{63328131-EC42-4D6D-A247-91FD3D23E58C}"/>
                </a:ext>
              </a:extLst>
            </p:cNvPr>
            <p:cNvSpPr/>
            <p:nvPr/>
          </p:nvSpPr>
          <p:spPr>
            <a:xfrm>
              <a:off x="10116583" y="237402"/>
              <a:ext cx="1168400" cy="2417762"/>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 xmlns:a16="http://schemas.microsoft.com/office/drawing/2014/main" id="{3A728384-87ED-4E87-8F78-97EB653FDC67}"/>
                </a:ext>
              </a:extLst>
            </p:cNvPr>
            <p:cNvSpPr txBox="1"/>
            <p:nvPr/>
          </p:nvSpPr>
          <p:spPr>
            <a:xfrm rot="16200000">
              <a:off x="9824763" y="1156953"/>
              <a:ext cx="2242855" cy="599105"/>
            </a:xfrm>
            <a:prstGeom prst="rect">
              <a:avLst/>
            </a:prstGeom>
            <a:noFill/>
          </p:spPr>
          <p:txBody>
            <a:bodyPr wrap="square" rtlCol="0">
              <a:spAutoFit/>
            </a:bodyPr>
            <a:lstStyle/>
            <a:p>
              <a:pPr algn="ctr"/>
              <a:r>
                <a:rPr lang="en-US" sz="3200" b="1">
                  <a:solidFill>
                    <a:srgbClr val="F0EEF0"/>
                  </a:solidFill>
                  <a:latin typeface="Tw Cen MT" panose="020B0602020104020603" pitchFamily="34" charset="0"/>
                </a:rPr>
                <a:t>5</a:t>
              </a:r>
            </a:p>
          </p:txBody>
        </p:sp>
      </p:grpSp>
      <p:grpSp>
        <p:nvGrpSpPr>
          <p:cNvPr id="29" name="Group 28">
            <a:extLst>
              <a:ext uri="{FF2B5EF4-FFF2-40B4-BE49-F238E27FC236}">
                <a16:creationId xmlns="" xmlns:a16="http://schemas.microsoft.com/office/drawing/2014/main" id="{C0099890-786A-4F87-960D-5DADE5168909}"/>
              </a:ext>
            </a:extLst>
          </p:cNvPr>
          <p:cNvGrpSpPr/>
          <p:nvPr/>
        </p:nvGrpSpPr>
        <p:grpSpPr>
          <a:xfrm>
            <a:off x="-4036538" y="-1"/>
            <a:ext cx="7426980" cy="6878001"/>
            <a:chOff x="-26814" y="0"/>
            <a:chExt cx="9961109" cy="6858000"/>
          </a:xfrm>
        </p:grpSpPr>
        <p:sp>
          <p:nvSpPr>
            <p:cNvPr id="30" name="Rectangle 29">
              <a:extLst>
                <a:ext uri="{FF2B5EF4-FFF2-40B4-BE49-F238E27FC236}">
                  <a16:creationId xmlns="" xmlns:a16="http://schemas.microsoft.com/office/drawing/2014/main" id="{CE9AAB1E-3A13-4745-A574-9EE6806378C9}"/>
                </a:ext>
              </a:extLst>
            </p:cNvPr>
            <p:cNvSpPr/>
            <p:nvPr/>
          </p:nvSpPr>
          <p:spPr>
            <a:xfrm>
              <a:off x="-26814" y="0"/>
              <a:ext cx="9961092"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Shape 30">
              <a:extLst>
                <a:ext uri="{FF2B5EF4-FFF2-40B4-BE49-F238E27FC236}">
                  <a16:creationId xmlns="" xmlns:a16="http://schemas.microsoft.com/office/drawing/2014/main" id="{1BC0F905-3F71-4932-B130-39D508C4D117}"/>
                </a:ext>
              </a:extLst>
            </p:cNvPr>
            <p:cNvSpPr/>
            <p:nvPr/>
          </p:nvSpPr>
          <p:spPr>
            <a:xfrm>
              <a:off x="8765895" y="195293"/>
              <a:ext cx="1168400" cy="2417983"/>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chemeClr val="accent1">
                <a:lumMod val="60000"/>
                <a:lumOff val="40000"/>
              </a:schemeClr>
            </a:solidFill>
            <a:ln>
              <a:noFill/>
            </a:ln>
            <a:effectLst>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 xmlns:a16="http://schemas.microsoft.com/office/drawing/2014/main" id="{93EC5869-A976-4328-A864-2BB04E7E7BFC}"/>
                </a:ext>
              </a:extLst>
            </p:cNvPr>
            <p:cNvSpPr txBox="1"/>
            <p:nvPr/>
          </p:nvSpPr>
          <p:spPr>
            <a:xfrm rot="16200000">
              <a:off x="8555964" y="1131981"/>
              <a:ext cx="1992086" cy="604264"/>
            </a:xfrm>
            <a:prstGeom prst="rect">
              <a:avLst/>
            </a:prstGeom>
            <a:noFill/>
          </p:spPr>
          <p:txBody>
            <a:bodyPr wrap="square" rtlCol="0">
              <a:spAutoFit/>
            </a:bodyPr>
            <a:lstStyle/>
            <a:p>
              <a:pPr algn="ctr"/>
              <a:r>
                <a:rPr lang="en-US" sz="3200" b="1" smtClean="0">
                  <a:solidFill>
                    <a:srgbClr val="F0EEF0"/>
                  </a:solidFill>
                  <a:latin typeface="Tw Cen MT" panose="020B0602020104020603" pitchFamily="34" charset="0"/>
                </a:rPr>
                <a:t>4</a:t>
              </a:r>
              <a:endParaRPr lang="en-US" sz="3200" b="1">
                <a:solidFill>
                  <a:srgbClr val="F0EEF0"/>
                </a:solidFill>
                <a:latin typeface="Tw Cen MT" panose="020B0602020104020603" pitchFamily="34" charset="0"/>
              </a:endParaRPr>
            </a:p>
          </p:txBody>
        </p:sp>
      </p:grpSp>
      <p:grpSp>
        <p:nvGrpSpPr>
          <p:cNvPr id="34" name="Group 33">
            <a:extLst>
              <a:ext uri="{FF2B5EF4-FFF2-40B4-BE49-F238E27FC236}">
                <a16:creationId xmlns="" xmlns:a16="http://schemas.microsoft.com/office/drawing/2014/main" id="{0E4F6447-6163-4D6A-A8D2-BD63B6CB3A42}"/>
              </a:ext>
            </a:extLst>
          </p:cNvPr>
          <p:cNvGrpSpPr/>
          <p:nvPr/>
        </p:nvGrpSpPr>
        <p:grpSpPr>
          <a:xfrm>
            <a:off x="-5117185" y="-20001"/>
            <a:ext cx="7904279" cy="6885965"/>
            <a:chOff x="297466" y="0"/>
            <a:chExt cx="9574094" cy="6858000"/>
          </a:xfrm>
        </p:grpSpPr>
        <p:sp>
          <p:nvSpPr>
            <p:cNvPr id="35" name="Rectangle 34">
              <a:extLst>
                <a:ext uri="{FF2B5EF4-FFF2-40B4-BE49-F238E27FC236}">
                  <a16:creationId xmlns="" xmlns:a16="http://schemas.microsoft.com/office/drawing/2014/main" id="{5CB8CB55-9DEC-4367-900E-7257FE1B874F}"/>
                </a:ext>
              </a:extLst>
            </p:cNvPr>
            <p:cNvSpPr/>
            <p:nvPr/>
          </p:nvSpPr>
          <p:spPr>
            <a:xfrm>
              <a:off x="297466" y="0"/>
              <a:ext cx="9574094"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Shape 35">
              <a:extLst>
                <a:ext uri="{FF2B5EF4-FFF2-40B4-BE49-F238E27FC236}">
                  <a16:creationId xmlns="" xmlns:a16="http://schemas.microsoft.com/office/drawing/2014/main" id="{9DBAEDD6-7153-4AFF-BDC7-5A225B4B5642}"/>
                </a:ext>
              </a:extLst>
            </p:cNvPr>
            <p:cNvSpPr/>
            <p:nvPr/>
          </p:nvSpPr>
          <p:spPr>
            <a:xfrm>
              <a:off x="8703158" y="242334"/>
              <a:ext cx="1168400" cy="2389815"/>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chemeClr val="accent1">
                <a:lumMod val="40000"/>
                <a:lumOff val="60000"/>
              </a:schemeClr>
            </a:solidFill>
            <a:ln>
              <a:noFill/>
            </a:ln>
            <a:effectLst>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 xmlns:a16="http://schemas.microsoft.com/office/drawing/2014/main" id="{12F9D37B-DE70-4087-8A7F-BBA0BAF5B6CF}"/>
                </a:ext>
              </a:extLst>
            </p:cNvPr>
            <p:cNvSpPr txBox="1"/>
            <p:nvPr/>
          </p:nvSpPr>
          <p:spPr>
            <a:xfrm rot="16200000">
              <a:off x="8565343" y="1125247"/>
              <a:ext cx="1992086" cy="595093"/>
            </a:xfrm>
            <a:prstGeom prst="rect">
              <a:avLst/>
            </a:prstGeom>
            <a:noFill/>
          </p:spPr>
          <p:txBody>
            <a:bodyPr wrap="square" rtlCol="0">
              <a:spAutoFit/>
            </a:bodyPr>
            <a:lstStyle/>
            <a:p>
              <a:pPr algn="ctr"/>
              <a:r>
                <a:rPr lang="en-US" sz="3200" b="1" smtClean="0">
                  <a:solidFill>
                    <a:srgbClr val="F0EEF0"/>
                  </a:solidFill>
                  <a:latin typeface="Tw Cen MT" panose="020B0602020104020603" pitchFamily="34" charset="0"/>
                </a:rPr>
                <a:t>3</a:t>
              </a:r>
              <a:endParaRPr lang="en-US" sz="3200" b="1">
                <a:solidFill>
                  <a:srgbClr val="F0EEF0"/>
                </a:solidFill>
                <a:latin typeface="Tw Cen MT" panose="020B0602020104020603" pitchFamily="34" charset="0"/>
              </a:endParaRPr>
            </a:p>
          </p:txBody>
        </p:sp>
      </p:grpSp>
      <p:sp>
        <p:nvSpPr>
          <p:cNvPr id="39" name="Rectangle 38">
            <a:extLst>
              <a:ext uri="{FF2B5EF4-FFF2-40B4-BE49-F238E27FC236}">
                <a16:creationId xmlns="" xmlns:a16="http://schemas.microsoft.com/office/drawing/2014/main" id="{71382190-201C-4BAE-91F3-296A26671C96}"/>
              </a:ext>
            </a:extLst>
          </p:cNvPr>
          <p:cNvSpPr/>
          <p:nvPr/>
        </p:nvSpPr>
        <p:spPr>
          <a:xfrm>
            <a:off x="-5099538" y="-1"/>
            <a:ext cx="2918728"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 name="Group 39">
            <a:extLst>
              <a:ext uri="{FF2B5EF4-FFF2-40B4-BE49-F238E27FC236}">
                <a16:creationId xmlns="" xmlns:a16="http://schemas.microsoft.com/office/drawing/2014/main" id="{3FD3EE0D-FD02-4885-9AC0-03F414A9888F}"/>
              </a:ext>
            </a:extLst>
          </p:cNvPr>
          <p:cNvGrpSpPr/>
          <p:nvPr/>
        </p:nvGrpSpPr>
        <p:grpSpPr>
          <a:xfrm>
            <a:off x="-1309002" y="-20002"/>
            <a:ext cx="3510814" cy="6885965"/>
            <a:chOff x="321724" y="-1"/>
            <a:chExt cx="8692331" cy="6858000"/>
          </a:xfrm>
        </p:grpSpPr>
        <p:sp>
          <p:nvSpPr>
            <p:cNvPr id="41" name="Rectangle 40">
              <a:extLst>
                <a:ext uri="{FF2B5EF4-FFF2-40B4-BE49-F238E27FC236}">
                  <a16:creationId xmlns="" xmlns:a16="http://schemas.microsoft.com/office/drawing/2014/main" id="{60A9D552-2EF0-4DB4-9DC6-F52F2FD55E3C}"/>
                </a:ext>
              </a:extLst>
            </p:cNvPr>
            <p:cNvSpPr/>
            <p:nvPr/>
          </p:nvSpPr>
          <p:spPr>
            <a:xfrm>
              <a:off x="321724" y="-1"/>
              <a:ext cx="8692331"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Shape 41">
              <a:extLst>
                <a:ext uri="{FF2B5EF4-FFF2-40B4-BE49-F238E27FC236}">
                  <a16:creationId xmlns="" xmlns:a16="http://schemas.microsoft.com/office/drawing/2014/main" id="{DA27D1F1-923F-4591-A07A-39E775B734F9}"/>
                </a:ext>
              </a:extLst>
            </p:cNvPr>
            <p:cNvSpPr/>
            <p:nvPr/>
          </p:nvSpPr>
          <p:spPr>
            <a:xfrm>
              <a:off x="6697690" y="223386"/>
              <a:ext cx="2299519" cy="2424669"/>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 xmlns:a16="http://schemas.microsoft.com/office/drawing/2014/main" id="{0E895421-2372-4C7F-93D2-3B0353A6E7BD}"/>
                </a:ext>
              </a:extLst>
            </p:cNvPr>
            <p:cNvSpPr txBox="1"/>
            <p:nvPr/>
          </p:nvSpPr>
          <p:spPr>
            <a:xfrm rot="16200000">
              <a:off x="7025366" y="1127290"/>
              <a:ext cx="1992086" cy="594868"/>
            </a:xfrm>
            <a:prstGeom prst="rect">
              <a:avLst/>
            </a:prstGeom>
            <a:noFill/>
          </p:spPr>
          <p:txBody>
            <a:bodyPr wrap="square" rtlCol="0">
              <a:spAutoFit/>
            </a:bodyPr>
            <a:lstStyle/>
            <a:p>
              <a:pPr algn="ctr"/>
              <a:r>
                <a:rPr lang="en-US" sz="3200" b="1">
                  <a:solidFill>
                    <a:srgbClr val="F0EEF0"/>
                  </a:solidFill>
                  <a:latin typeface="Tw Cen MT" panose="020B0602020104020603" pitchFamily="34" charset="0"/>
                </a:rPr>
                <a:t>2</a:t>
              </a:r>
            </a:p>
          </p:txBody>
        </p:sp>
      </p:grpSp>
      <p:grpSp>
        <p:nvGrpSpPr>
          <p:cNvPr id="45" name="Group 44">
            <a:extLst>
              <a:ext uri="{FF2B5EF4-FFF2-40B4-BE49-F238E27FC236}">
                <a16:creationId xmlns="" xmlns:a16="http://schemas.microsoft.com/office/drawing/2014/main" id="{76789F00-2688-429D-926C-15F83152FDBE}"/>
              </a:ext>
            </a:extLst>
          </p:cNvPr>
          <p:cNvGrpSpPr/>
          <p:nvPr/>
        </p:nvGrpSpPr>
        <p:grpSpPr>
          <a:xfrm>
            <a:off x="-4869442" y="12033"/>
            <a:ext cx="6436461" cy="6856695"/>
            <a:chOff x="-9367541" y="48010"/>
            <a:chExt cx="9866254" cy="6848586"/>
          </a:xfrm>
        </p:grpSpPr>
        <p:sp>
          <p:nvSpPr>
            <p:cNvPr id="46" name="Rectangle 45">
              <a:extLst>
                <a:ext uri="{FF2B5EF4-FFF2-40B4-BE49-F238E27FC236}">
                  <a16:creationId xmlns="" xmlns:a16="http://schemas.microsoft.com/office/drawing/2014/main" id="{FF862AB6-114D-4C6A-B849-5A11B3650265}"/>
                </a:ext>
              </a:extLst>
            </p:cNvPr>
            <p:cNvSpPr/>
            <p:nvPr/>
          </p:nvSpPr>
          <p:spPr>
            <a:xfrm>
              <a:off x="-9367541" y="48010"/>
              <a:ext cx="9866254" cy="6848586"/>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Shape 46">
              <a:extLst>
                <a:ext uri="{FF2B5EF4-FFF2-40B4-BE49-F238E27FC236}">
                  <a16:creationId xmlns="" xmlns:a16="http://schemas.microsoft.com/office/drawing/2014/main" id="{30105858-8A3E-4676-96A7-18C1A74E36F4}"/>
                </a:ext>
              </a:extLst>
            </p:cNvPr>
            <p:cNvSpPr/>
            <p:nvPr/>
          </p:nvSpPr>
          <p:spPr>
            <a:xfrm>
              <a:off x="-1397643" y="219175"/>
              <a:ext cx="1884801" cy="2402939"/>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 xmlns:a16="http://schemas.microsoft.com/office/drawing/2014/main" id="{8A634BD7-1512-45B6-AFE4-1EEA636625CB}"/>
                </a:ext>
              </a:extLst>
            </p:cNvPr>
            <p:cNvSpPr txBox="1"/>
            <p:nvPr/>
          </p:nvSpPr>
          <p:spPr>
            <a:xfrm rot="16200000">
              <a:off x="-1108932" y="970750"/>
              <a:ext cx="2260402" cy="900691"/>
            </a:xfrm>
            <a:prstGeom prst="rect">
              <a:avLst/>
            </a:prstGeom>
            <a:noFill/>
          </p:spPr>
          <p:txBody>
            <a:bodyPr wrap="square" rtlCol="0">
              <a:spAutoFit/>
            </a:bodyPr>
            <a:lstStyle/>
            <a:p>
              <a:pPr algn="ctr"/>
              <a:r>
                <a:rPr lang="en-US" sz="3200" b="1" smtClean="0">
                  <a:solidFill>
                    <a:srgbClr val="F0EEF0"/>
                  </a:solidFill>
                  <a:latin typeface="Tw Cen MT" panose="020B0602020104020603" pitchFamily="34" charset="0"/>
                </a:rPr>
                <a:t>1</a:t>
              </a:r>
              <a:endParaRPr lang="en-US" sz="2800" b="1">
                <a:solidFill>
                  <a:srgbClr val="F0EEF0"/>
                </a:solidFill>
                <a:latin typeface="Tw Cen MT" panose="020B0602020104020603" pitchFamily="34" charset="0"/>
              </a:endParaRPr>
            </a:p>
          </p:txBody>
        </p:sp>
      </p:grpSp>
      <p:sp>
        <p:nvSpPr>
          <p:cNvPr id="49" name="Foliennummernplatzhalter 1"/>
          <p:cNvSpPr txBox="1">
            <a:spLocks/>
          </p:cNvSpPr>
          <p:nvPr/>
        </p:nvSpPr>
        <p:spPr>
          <a:xfrm>
            <a:off x="9448800" y="6483604"/>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400" b="1"/>
              <a:t>-</a:t>
            </a:r>
            <a:fld id="{B1768495-8780-44C4-9495-7001DDF8C082}" type="slidenum">
              <a:rPr lang="fr-FR" sz="1400" b="1" smtClean="0"/>
              <a:pPr/>
              <a:t>4</a:t>
            </a:fld>
            <a:r>
              <a:rPr lang="fr-FR" sz="1400" b="1"/>
              <a:t>-</a:t>
            </a:r>
          </a:p>
        </p:txBody>
      </p:sp>
    </p:spTree>
    <p:extLst>
      <p:ext uri="{BB962C8B-B14F-4D97-AF65-F5344CB8AC3E}">
        <p14:creationId xmlns:p14="http://schemas.microsoft.com/office/powerpoint/2010/main" val="769832673"/>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45">
            <a:extLst>
              <a:ext uri="{FF2B5EF4-FFF2-40B4-BE49-F238E27FC236}">
                <a16:creationId xmlns="" xmlns:a16="http://schemas.microsoft.com/office/drawing/2014/main" id="{FF862AB6-114D-4C6A-B849-5A11B3650265}"/>
              </a:ext>
            </a:extLst>
          </p:cNvPr>
          <p:cNvSpPr/>
          <p:nvPr/>
        </p:nvSpPr>
        <p:spPr>
          <a:xfrm>
            <a:off x="38300" y="0"/>
            <a:ext cx="12150819"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mtClean="0"/>
          </a:p>
          <a:p>
            <a:pPr algn="ctr"/>
            <a:endParaRPr lang="en-US"/>
          </a:p>
        </p:txBody>
      </p:sp>
      <p:sp>
        <p:nvSpPr>
          <p:cNvPr id="66" name="Foliennummernplatzhalter 1"/>
          <p:cNvSpPr txBox="1">
            <a:spLocks/>
          </p:cNvSpPr>
          <p:nvPr/>
        </p:nvSpPr>
        <p:spPr>
          <a:xfrm>
            <a:off x="9448800" y="6483604"/>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400" b="1"/>
              <a:t>-</a:t>
            </a:r>
            <a:fld id="{B1768495-8780-44C4-9495-7001DDF8C082}" type="slidenum">
              <a:rPr lang="fr-FR" sz="1400" b="1" smtClean="0"/>
              <a:pPr/>
              <a:t>40</a:t>
            </a:fld>
            <a:r>
              <a:rPr lang="fr-FR" sz="1400" b="1"/>
              <a:t>-</a:t>
            </a:r>
          </a:p>
        </p:txBody>
      </p:sp>
      <p:sp>
        <p:nvSpPr>
          <p:cNvPr id="78" name="Freeform: Shape 46">
            <a:extLst>
              <a:ext uri="{FF2B5EF4-FFF2-40B4-BE49-F238E27FC236}">
                <a16:creationId xmlns="" xmlns:a16="http://schemas.microsoft.com/office/drawing/2014/main" id="{30105858-8A3E-4676-96A7-18C1A74E36F4}"/>
              </a:ext>
            </a:extLst>
          </p:cNvPr>
          <p:cNvSpPr/>
          <p:nvPr/>
        </p:nvSpPr>
        <p:spPr>
          <a:xfrm>
            <a:off x="11173363" y="219177"/>
            <a:ext cx="1015756"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TextBox 47">
            <a:extLst>
              <a:ext uri="{FF2B5EF4-FFF2-40B4-BE49-F238E27FC236}">
                <a16:creationId xmlns="" xmlns:a16="http://schemas.microsoft.com/office/drawing/2014/main" id="{8A634BD7-1512-45B6-AFE4-1EEA636625CB}"/>
              </a:ext>
            </a:extLst>
          </p:cNvPr>
          <p:cNvSpPr txBox="1"/>
          <p:nvPr/>
        </p:nvSpPr>
        <p:spPr>
          <a:xfrm rot="16200000">
            <a:off x="10743643" y="1172919"/>
            <a:ext cx="2229576" cy="584775"/>
          </a:xfrm>
          <a:prstGeom prst="rect">
            <a:avLst/>
          </a:prstGeom>
          <a:noFill/>
        </p:spPr>
        <p:txBody>
          <a:bodyPr wrap="square" rtlCol="0">
            <a:spAutoFit/>
          </a:bodyPr>
          <a:lstStyle/>
          <a:p>
            <a:pPr algn="ctr"/>
            <a:r>
              <a:rPr lang="en-US" sz="3200" b="1">
                <a:solidFill>
                  <a:srgbClr val="F0EEF0"/>
                </a:solidFill>
                <a:latin typeface="Tw Cen MT" panose="020B0602020104020603" pitchFamily="34" charset="0"/>
              </a:rPr>
              <a:t>3</a:t>
            </a:r>
            <a:endParaRPr lang="en-US" sz="2800" b="1">
              <a:solidFill>
                <a:srgbClr val="F0EEF0"/>
              </a:solidFill>
              <a:latin typeface="Tw Cen MT" panose="020B0602020104020603" pitchFamily="34" charset="0"/>
            </a:endParaRPr>
          </a:p>
        </p:txBody>
      </p:sp>
      <p:sp>
        <p:nvSpPr>
          <p:cNvPr id="2" name="Textfeld 1"/>
          <p:cNvSpPr txBox="1"/>
          <p:nvPr/>
        </p:nvSpPr>
        <p:spPr>
          <a:xfrm>
            <a:off x="2459609" y="812183"/>
            <a:ext cx="8503764" cy="3416320"/>
          </a:xfrm>
          <a:prstGeom prst="rect">
            <a:avLst/>
          </a:prstGeom>
          <a:noFill/>
        </p:spPr>
        <p:txBody>
          <a:bodyPr wrap="square" rtlCol="0">
            <a:spAutoFit/>
          </a:bodyPr>
          <a:lstStyle/>
          <a:p>
            <a:pPr marL="285750" lvl="0" indent="-285750" algn="just">
              <a:buFont typeface="Wingdings" charset="2"/>
              <a:buChar char="v"/>
            </a:pPr>
            <a:r>
              <a:rPr lang="en-US" sz="2400" smtClean="0"/>
              <a:t>EIAs </a:t>
            </a:r>
            <a:r>
              <a:rPr lang="en-US" sz="2400"/>
              <a:t>are useful to determine whether a given activity causes disproportional an unnecessary harm to peoples’ rights or in other words whether a give interference with citizen’s right can be justified. </a:t>
            </a:r>
            <a:endParaRPr lang="en-US" sz="2400" smtClean="0"/>
          </a:p>
          <a:p>
            <a:pPr marL="285750" lvl="0" indent="-285750" algn="just">
              <a:buFont typeface="Wingdings" charset="2"/>
              <a:buChar char="v"/>
            </a:pPr>
            <a:r>
              <a:rPr lang="en-US" sz="2400" smtClean="0"/>
              <a:t>Decisions </a:t>
            </a:r>
            <a:r>
              <a:rPr lang="en-US" sz="2400"/>
              <a:t>are being based on an increased amount of information and the public is enabled to foster environmental protection and public health.</a:t>
            </a:r>
            <a:endParaRPr lang="de-DE" sz="2400"/>
          </a:p>
          <a:p>
            <a:pPr marL="285750" lvl="0" indent="-285750" algn="just">
              <a:buFont typeface="Wingdings" charset="2"/>
              <a:buChar char="v"/>
            </a:pPr>
            <a:r>
              <a:rPr lang="en-US" sz="2400" smtClean="0"/>
              <a:t>The </a:t>
            </a:r>
            <a:r>
              <a:rPr lang="en-US" sz="2400"/>
              <a:t>State administrations must provide information to the public and not hold back important elements. </a:t>
            </a:r>
            <a:endParaRPr lang="en-US" sz="2400" smtClean="0"/>
          </a:p>
        </p:txBody>
      </p:sp>
      <p:sp>
        <p:nvSpPr>
          <p:cNvPr id="9" name="Textfeld 8"/>
          <p:cNvSpPr txBox="1"/>
          <p:nvPr/>
        </p:nvSpPr>
        <p:spPr>
          <a:xfrm>
            <a:off x="229909" y="250955"/>
            <a:ext cx="9936480" cy="523220"/>
          </a:xfrm>
          <a:prstGeom prst="rect">
            <a:avLst/>
          </a:prstGeom>
          <a:noFill/>
        </p:spPr>
        <p:txBody>
          <a:bodyPr wrap="square" rtlCol="0">
            <a:spAutoFit/>
          </a:bodyPr>
          <a:lstStyle/>
          <a:p>
            <a:pPr lvl="0" algn="ctr"/>
            <a:r>
              <a:rPr lang="de-CH" sz="2800" b="1" smtClean="0"/>
              <a:t>Environmental Impact Assessments</a:t>
            </a:r>
            <a:endParaRPr lang="de-DE" sz="2800" b="1"/>
          </a:p>
        </p:txBody>
      </p:sp>
      <p:pic>
        <p:nvPicPr>
          <p:cNvPr id="3" name="Bild 2"/>
          <p:cNvPicPr>
            <a:picLocks noChangeAspect="1"/>
          </p:cNvPicPr>
          <p:nvPr/>
        </p:nvPicPr>
        <p:blipFill>
          <a:blip r:embed="rId3"/>
          <a:stretch>
            <a:fillRect/>
          </a:stretch>
        </p:blipFill>
        <p:spPr>
          <a:xfrm>
            <a:off x="117310" y="812183"/>
            <a:ext cx="2342299" cy="3316757"/>
          </a:xfrm>
          <a:prstGeom prst="rect">
            <a:avLst/>
          </a:prstGeom>
        </p:spPr>
      </p:pic>
      <p:sp>
        <p:nvSpPr>
          <p:cNvPr id="10" name="Textfeld 9"/>
          <p:cNvSpPr txBox="1"/>
          <p:nvPr/>
        </p:nvSpPr>
        <p:spPr>
          <a:xfrm>
            <a:off x="410709" y="4560024"/>
            <a:ext cx="8780425" cy="1569660"/>
          </a:xfrm>
          <a:prstGeom prst="rect">
            <a:avLst/>
          </a:prstGeom>
          <a:noFill/>
        </p:spPr>
        <p:txBody>
          <a:bodyPr wrap="square" rtlCol="0">
            <a:spAutoFit/>
          </a:bodyPr>
          <a:lstStyle/>
          <a:p>
            <a:pPr lvl="0" algn="just"/>
            <a:r>
              <a:rPr lang="en-US" sz="2400" b="1" smtClean="0"/>
              <a:t>Consent</a:t>
            </a:r>
            <a:r>
              <a:rPr lang="en-US" sz="2400" b="1"/>
              <a:t>: </a:t>
            </a:r>
            <a:endParaRPr lang="en-US" sz="2400" b="1" smtClean="0"/>
          </a:p>
          <a:p>
            <a:pPr lvl="0" algn="just"/>
            <a:r>
              <a:rPr lang="en-US" sz="2400" smtClean="0"/>
              <a:t>Indigenous </a:t>
            </a:r>
            <a:r>
              <a:rPr lang="en-US" sz="2400"/>
              <a:t>Peoples </a:t>
            </a:r>
            <a:r>
              <a:rPr lang="en-US" sz="2400" smtClean="0"/>
              <a:t>should enjoy more </a:t>
            </a:r>
            <a:r>
              <a:rPr lang="en-US" sz="2400"/>
              <a:t>than mere participation rights. There is a need to prior informed consent according to the UN Declaration on the Rights of Indigenous Peoples</a:t>
            </a:r>
            <a:r>
              <a:rPr lang="en-US" sz="2400" smtClean="0"/>
              <a:t>.</a:t>
            </a:r>
            <a:endParaRPr lang="de-DE" sz="2400"/>
          </a:p>
        </p:txBody>
      </p:sp>
      <p:pic>
        <p:nvPicPr>
          <p:cNvPr id="4" name="Bild 3"/>
          <p:cNvPicPr>
            <a:picLocks noChangeAspect="1"/>
          </p:cNvPicPr>
          <p:nvPr/>
        </p:nvPicPr>
        <p:blipFill>
          <a:blip r:embed="rId4"/>
          <a:stretch>
            <a:fillRect/>
          </a:stretch>
        </p:blipFill>
        <p:spPr>
          <a:xfrm>
            <a:off x="9337773" y="4677684"/>
            <a:ext cx="1625600" cy="1625600"/>
          </a:xfrm>
          <a:prstGeom prst="rect">
            <a:avLst/>
          </a:prstGeom>
        </p:spPr>
      </p:pic>
    </p:spTree>
    <p:extLst>
      <p:ext uri="{BB962C8B-B14F-4D97-AF65-F5344CB8AC3E}">
        <p14:creationId xmlns:p14="http://schemas.microsoft.com/office/powerpoint/2010/main" val="490876816"/>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par>
                                <p:cTn id="11" presetID="26"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80">
                                          <p:stCondLst>
                                            <p:cond delay="0"/>
                                          </p:stCondLst>
                                        </p:cTn>
                                        <p:tgtEl>
                                          <p:spTgt spid="3"/>
                                        </p:tgtEl>
                                      </p:cBhvr>
                                    </p:animEffect>
                                    <p:anim calcmode="lin" valueType="num">
                                      <p:cBhvr>
                                        <p:cTn id="14"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9" dur="26">
                                          <p:stCondLst>
                                            <p:cond delay="650"/>
                                          </p:stCondLst>
                                        </p:cTn>
                                        <p:tgtEl>
                                          <p:spTgt spid="3"/>
                                        </p:tgtEl>
                                      </p:cBhvr>
                                      <p:to x="100000" y="60000"/>
                                    </p:animScale>
                                    <p:animScale>
                                      <p:cBhvr>
                                        <p:cTn id="20" dur="166" decel="50000">
                                          <p:stCondLst>
                                            <p:cond delay="676"/>
                                          </p:stCondLst>
                                        </p:cTn>
                                        <p:tgtEl>
                                          <p:spTgt spid="3"/>
                                        </p:tgtEl>
                                      </p:cBhvr>
                                      <p:to x="100000" y="100000"/>
                                    </p:animScale>
                                    <p:animScale>
                                      <p:cBhvr>
                                        <p:cTn id="21" dur="26">
                                          <p:stCondLst>
                                            <p:cond delay="1312"/>
                                          </p:stCondLst>
                                        </p:cTn>
                                        <p:tgtEl>
                                          <p:spTgt spid="3"/>
                                        </p:tgtEl>
                                      </p:cBhvr>
                                      <p:to x="100000" y="80000"/>
                                    </p:animScale>
                                    <p:animScale>
                                      <p:cBhvr>
                                        <p:cTn id="22" dur="166" decel="50000">
                                          <p:stCondLst>
                                            <p:cond delay="1338"/>
                                          </p:stCondLst>
                                        </p:cTn>
                                        <p:tgtEl>
                                          <p:spTgt spid="3"/>
                                        </p:tgtEl>
                                      </p:cBhvr>
                                      <p:to x="100000" y="100000"/>
                                    </p:animScale>
                                    <p:animScale>
                                      <p:cBhvr>
                                        <p:cTn id="23" dur="26">
                                          <p:stCondLst>
                                            <p:cond delay="1642"/>
                                          </p:stCondLst>
                                        </p:cTn>
                                        <p:tgtEl>
                                          <p:spTgt spid="3"/>
                                        </p:tgtEl>
                                      </p:cBhvr>
                                      <p:to x="100000" y="90000"/>
                                    </p:animScale>
                                    <p:animScale>
                                      <p:cBhvr>
                                        <p:cTn id="24" dur="166" decel="50000">
                                          <p:stCondLst>
                                            <p:cond delay="1668"/>
                                          </p:stCondLst>
                                        </p:cTn>
                                        <p:tgtEl>
                                          <p:spTgt spid="3"/>
                                        </p:tgtEl>
                                      </p:cBhvr>
                                      <p:to x="100000" y="100000"/>
                                    </p:animScale>
                                    <p:animScale>
                                      <p:cBhvr>
                                        <p:cTn id="25" dur="26">
                                          <p:stCondLst>
                                            <p:cond delay="1808"/>
                                          </p:stCondLst>
                                        </p:cTn>
                                        <p:tgtEl>
                                          <p:spTgt spid="3"/>
                                        </p:tgtEl>
                                      </p:cBhvr>
                                      <p:to x="100000" y="95000"/>
                                    </p:animScale>
                                    <p:animScale>
                                      <p:cBhvr>
                                        <p:cTn id="26" dur="166" decel="50000">
                                          <p:stCondLst>
                                            <p:cond delay="1834"/>
                                          </p:stCondLst>
                                        </p:cTn>
                                        <p:tgtEl>
                                          <p:spTgt spid="3"/>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par>
                                <p:cTn id="33" presetID="26" presetClass="entr" presetSubtype="0" fill="hold" nodeType="with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wipe(down)">
                                      <p:cBhvr>
                                        <p:cTn id="35" dur="580">
                                          <p:stCondLst>
                                            <p:cond delay="0"/>
                                          </p:stCondLst>
                                        </p:cTn>
                                        <p:tgtEl>
                                          <p:spTgt spid="4"/>
                                        </p:tgtEl>
                                      </p:cBhvr>
                                    </p:animEffect>
                                    <p:anim calcmode="lin" valueType="num">
                                      <p:cBhvr>
                                        <p:cTn id="36"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41" dur="26">
                                          <p:stCondLst>
                                            <p:cond delay="650"/>
                                          </p:stCondLst>
                                        </p:cTn>
                                        <p:tgtEl>
                                          <p:spTgt spid="4"/>
                                        </p:tgtEl>
                                      </p:cBhvr>
                                      <p:to x="100000" y="60000"/>
                                    </p:animScale>
                                    <p:animScale>
                                      <p:cBhvr>
                                        <p:cTn id="42" dur="166" decel="50000">
                                          <p:stCondLst>
                                            <p:cond delay="676"/>
                                          </p:stCondLst>
                                        </p:cTn>
                                        <p:tgtEl>
                                          <p:spTgt spid="4"/>
                                        </p:tgtEl>
                                      </p:cBhvr>
                                      <p:to x="100000" y="100000"/>
                                    </p:animScale>
                                    <p:animScale>
                                      <p:cBhvr>
                                        <p:cTn id="43" dur="26">
                                          <p:stCondLst>
                                            <p:cond delay="1312"/>
                                          </p:stCondLst>
                                        </p:cTn>
                                        <p:tgtEl>
                                          <p:spTgt spid="4"/>
                                        </p:tgtEl>
                                      </p:cBhvr>
                                      <p:to x="100000" y="80000"/>
                                    </p:animScale>
                                    <p:animScale>
                                      <p:cBhvr>
                                        <p:cTn id="44" dur="166" decel="50000">
                                          <p:stCondLst>
                                            <p:cond delay="1338"/>
                                          </p:stCondLst>
                                        </p:cTn>
                                        <p:tgtEl>
                                          <p:spTgt spid="4"/>
                                        </p:tgtEl>
                                      </p:cBhvr>
                                      <p:to x="100000" y="100000"/>
                                    </p:animScale>
                                    <p:animScale>
                                      <p:cBhvr>
                                        <p:cTn id="45" dur="26">
                                          <p:stCondLst>
                                            <p:cond delay="1642"/>
                                          </p:stCondLst>
                                        </p:cTn>
                                        <p:tgtEl>
                                          <p:spTgt spid="4"/>
                                        </p:tgtEl>
                                      </p:cBhvr>
                                      <p:to x="100000" y="90000"/>
                                    </p:animScale>
                                    <p:animScale>
                                      <p:cBhvr>
                                        <p:cTn id="46" dur="166" decel="50000">
                                          <p:stCondLst>
                                            <p:cond delay="1668"/>
                                          </p:stCondLst>
                                        </p:cTn>
                                        <p:tgtEl>
                                          <p:spTgt spid="4"/>
                                        </p:tgtEl>
                                      </p:cBhvr>
                                      <p:to x="100000" y="100000"/>
                                    </p:animScale>
                                    <p:animScale>
                                      <p:cBhvr>
                                        <p:cTn id="47" dur="26">
                                          <p:stCondLst>
                                            <p:cond delay="1808"/>
                                          </p:stCondLst>
                                        </p:cTn>
                                        <p:tgtEl>
                                          <p:spTgt spid="4"/>
                                        </p:tgtEl>
                                      </p:cBhvr>
                                      <p:to x="100000" y="95000"/>
                                    </p:animScale>
                                    <p:animScale>
                                      <p:cBhvr>
                                        <p:cTn id="48"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 xmlns:a16="http://schemas.microsoft.com/office/drawing/2014/main" id="{69A27401-3327-4871-86AC-B461CA62C3AC}"/>
              </a:ext>
            </a:extLst>
          </p:cNvPr>
          <p:cNvGrpSpPr/>
          <p:nvPr/>
        </p:nvGrpSpPr>
        <p:grpSpPr>
          <a:xfrm>
            <a:off x="-5170976" y="-1147"/>
            <a:ext cx="9190078" cy="6878001"/>
            <a:chOff x="-162678" y="18800"/>
            <a:chExt cx="11447661" cy="6858000"/>
          </a:xfrm>
        </p:grpSpPr>
        <p:sp>
          <p:nvSpPr>
            <p:cNvPr id="25" name="Rectangle 24">
              <a:extLst>
                <a:ext uri="{FF2B5EF4-FFF2-40B4-BE49-F238E27FC236}">
                  <a16:creationId xmlns="" xmlns:a16="http://schemas.microsoft.com/office/drawing/2014/main" id="{706C029B-A799-4206-A656-A006D8F83990}"/>
                </a:ext>
              </a:extLst>
            </p:cNvPr>
            <p:cNvSpPr/>
            <p:nvPr/>
          </p:nvSpPr>
          <p:spPr>
            <a:xfrm>
              <a:off x="-162678" y="18800"/>
              <a:ext cx="11447502"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25">
              <a:extLst>
                <a:ext uri="{FF2B5EF4-FFF2-40B4-BE49-F238E27FC236}">
                  <a16:creationId xmlns="" xmlns:a16="http://schemas.microsoft.com/office/drawing/2014/main" id="{63328131-EC42-4D6D-A247-91FD3D23E58C}"/>
                </a:ext>
              </a:extLst>
            </p:cNvPr>
            <p:cNvSpPr/>
            <p:nvPr/>
          </p:nvSpPr>
          <p:spPr>
            <a:xfrm>
              <a:off x="10116583" y="237402"/>
              <a:ext cx="1168400" cy="2417762"/>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 xmlns:a16="http://schemas.microsoft.com/office/drawing/2014/main" id="{3A728384-87ED-4E87-8F78-97EB653FDC67}"/>
                </a:ext>
              </a:extLst>
            </p:cNvPr>
            <p:cNvSpPr txBox="1"/>
            <p:nvPr/>
          </p:nvSpPr>
          <p:spPr>
            <a:xfrm rot="16200000">
              <a:off x="9824763" y="1156953"/>
              <a:ext cx="2242855" cy="599105"/>
            </a:xfrm>
            <a:prstGeom prst="rect">
              <a:avLst/>
            </a:prstGeom>
            <a:noFill/>
          </p:spPr>
          <p:txBody>
            <a:bodyPr wrap="square" rtlCol="0">
              <a:spAutoFit/>
            </a:bodyPr>
            <a:lstStyle/>
            <a:p>
              <a:pPr algn="ctr"/>
              <a:r>
                <a:rPr lang="en-US" sz="3200" b="1">
                  <a:solidFill>
                    <a:srgbClr val="F0EEF0"/>
                  </a:solidFill>
                  <a:latin typeface="Tw Cen MT" panose="020B0602020104020603" pitchFamily="34" charset="0"/>
                </a:rPr>
                <a:t>5</a:t>
              </a:r>
            </a:p>
          </p:txBody>
        </p:sp>
      </p:grpSp>
      <p:grpSp>
        <p:nvGrpSpPr>
          <p:cNvPr id="29" name="Group 28">
            <a:extLst>
              <a:ext uri="{FF2B5EF4-FFF2-40B4-BE49-F238E27FC236}">
                <a16:creationId xmlns="" xmlns:a16="http://schemas.microsoft.com/office/drawing/2014/main" id="{C0099890-786A-4F87-960D-5DADE5168909}"/>
              </a:ext>
            </a:extLst>
          </p:cNvPr>
          <p:cNvGrpSpPr/>
          <p:nvPr/>
        </p:nvGrpSpPr>
        <p:grpSpPr>
          <a:xfrm>
            <a:off x="-4036538" y="-1"/>
            <a:ext cx="7426980" cy="6878001"/>
            <a:chOff x="-26814" y="0"/>
            <a:chExt cx="9961109" cy="6858000"/>
          </a:xfrm>
        </p:grpSpPr>
        <p:sp>
          <p:nvSpPr>
            <p:cNvPr id="30" name="Rectangle 29">
              <a:extLst>
                <a:ext uri="{FF2B5EF4-FFF2-40B4-BE49-F238E27FC236}">
                  <a16:creationId xmlns="" xmlns:a16="http://schemas.microsoft.com/office/drawing/2014/main" id="{CE9AAB1E-3A13-4745-A574-9EE6806378C9}"/>
                </a:ext>
              </a:extLst>
            </p:cNvPr>
            <p:cNvSpPr/>
            <p:nvPr/>
          </p:nvSpPr>
          <p:spPr>
            <a:xfrm>
              <a:off x="-26814" y="0"/>
              <a:ext cx="9961092"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Shape 30">
              <a:extLst>
                <a:ext uri="{FF2B5EF4-FFF2-40B4-BE49-F238E27FC236}">
                  <a16:creationId xmlns="" xmlns:a16="http://schemas.microsoft.com/office/drawing/2014/main" id="{1BC0F905-3F71-4932-B130-39D508C4D117}"/>
                </a:ext>
              </a:extLst>
            </p:cNvPr>
            <p:cNvSpPr/>
            <p:nvPr/>
          </p:nvSpPr>
          <p:spPr>
            <a:xfrm>
              <a:off x="8765895" y="195293"/>
              <a:ext cx="1168400" cy="2417983"/>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C000"/>
            </a:solidFill>
            <a:ln>
              <a:noFill/>
            </a:ln>
            <a:effectLst>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 xmlns:a16="http://schemas.microsoft.com/office/drawing/2014/main" id="{93EC5869-A976-4328-A864-2BB04E7E7BFC}"/>
                </a:ext>
              </a:extLst>
            </p:cNvPr>
            <p:cNvSpPr txBox="1"/>
            <p:nvPr/>
          </p:nvSpPr>
          <p:spPr>
            <a:xfrm rot="16200000">
              <a:off x="8555964" y="1131981"/>
              <a:ext cx="1992086" cy="604264"/>
            </a:xfrm>
            <a:prstGeom prst="rect">
              <a:avLst/>
            </a:prstGeom>
            <a:noFill/>
          </p:spPr>
          <p:txBody>
            <a:bodyPr wrap="square" rtlCol="0">
              <a:spAutoFit/>
            </a:bodyPr>
            <a:lstStyle/>
            <a:p>
              <a:pPr algn="ctr"/>
              <a:r>
                <a:rPr lang="en-US" sz="3200" b="1" smtClean="0">
                  <a:solidFill>
                    <a:srgbClr val="F0EEF0"/>
                  </a:solidFill>
                  <a:latin typeface="Tw Cen MT" panose="020B0602020104020603" pitchFamily="34" charset="0"/>
                </a:rPr>
                <a:t>4</a:t>
              </a:r>
              <a:endParaRPr lang="en-US" sz="3200" b="1">
                <a:solidFill>
                  <a:srgbClr val="F0EEF0"/>
                </a:solidFill>
                <a:latin typeface="Tw Cen MT" panose="020B0602020104020603" pitchFamily="34" charset="0"/>
              </a:endParaRPr>
            </a:p>
          </p:txBody>
        </p:sp>
      </p:grpSp>
      <p:grpSp>
        <p:nvGrpSpPr>
          <p:cNvPr id="34" name="Group 33">
            <a:extLst>
              <a:ext uri="{FF2B5EF4-FFF2-40B4-BE49-F238E27FC236}">
                <a16:creationId xmlns="" xmlns:a16="http://schemas.microsoft.com/office/drawing/2014/main" id="{0E4F6447-6163-4D6A-A8D2-BD63B6CB3A42}"/>
              </a:ext>
            </a:extLst>
          </p:cNvPr>
          <p:cNvGrpSpPr/>
          <p:nvPr/>
        </p:nvGrpSpPr>
        <p:grpSpPr>
          <a:xfrm>
            <a:off x="-5117185" y="-20001"/>
            <a:ext cx="7904279" cy="6885965"/>
            <a:chOff x="297466" y="0"/>
            <a:chExt cx="9574094" cy="6858000"/>
          </a:xfrm>
        </p:grpSpPr>
        <p:sp>
          <p:nvSpPr>
            <p:cNvPr id="35" name="Rectangle 34">
              <a:extLst>
                <a:ext uri="{FF2B5EF4-FFF2-40B4-BE49-F238E27FC236}">
                  <a16:creationId xmlns="" xmlns:a16="http://schemas.microsoft.com/office/drawing/2014/main" id="{5CB8CB55-9DEC-4367-900E-7257FE1B874F}"/>
                </a:ext>
              </a:extLst>
            </p:cNvPr>
            <p:cNvSpPr/>
            <p:nvPr/>
          </p:nvSpPr>
          <p:spPr>
            <a:xfrm>
              <a:off x="297466" y="0"/>
              <a:ext cx="9574094"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Shape 35">
              <a:extLst>
                <a:ext uri="{FF2B5EF4-FFF2-40B4-BE49-F238E27FC236}">
                  <a16:creationId xmlns="" xmlns:a16="http://schemas.microsoft.com/office/drawing/2014/main" id="{9DBAEDD6-7153-4AFF-BDC7-5A225B4B5642}"/>
                </a:ext>
              </a:extLst>
            </p:cNvPr>
            <p:cNvSpPr/>
            <p:nvPr/>
          </p:nvSpPr>
          <p:spPr>
            <a:xfrm>
              <a:off x="8703158" y="242334"/>
              <a:ext cx="1168400" cy="2389815"/>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chemeClr val="accent1">
                <a:lumMod val="40000"/>
                <a:lumOff val="60000"/>
              </a:schemeClr>
            </a:solidFill>
            <a:ln>
              <a:noFill/>
            </a:ln>
            <a:effectLst>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 xmlns:a16="http://schemas.microsoft.com/office/drawing/2014/main" id="{12F9D37B-DE70-4087-8A7F-BBA0BAF5B6CF}"/>
                </a:ext>
              </a:extLst>
            </p:cNvPr>
            <p:cNvSpPr txBox="1"/>
            <p:nvPr/>
          </p:nvSpPr>
          <p:spPr>
            <a:xfrm rot="16200000">
              <a:off x="8565343" y="1125247"/>
              <a:ext cx="1992086" cy="595093"/>
            </a:xfrm>
            <a:prstGeom prst="rect">
              <a:avLst/>
            </a:prstGeom>
            <a:noFill/>
          </p:spPr>
          <p:txBody>
            <a:bodyPr wrap="square" rtlCol="0">
              <a:spAutoFit/>
            </a:bodyPr>
            <a:lstStyle/>
            <a:p>
              <a:pPr algn="ctr"/>
              <a:r>
                <a:rPr lang="en-US" sz="3200" b="1" smtClean="0">
                  <a:solidFill>
                    <a:srgbClr val="F0EEF0"/>
                  </a:solidFill>
                  <a:latin typeface="Tw Cen MT" panose="020B0602020104020603" pitchFamily="34" charset="0"/>
                </a:rPr>
                <a:t>3</a:t>
              </a:r>
              <a:endParaRPr lang="en-US" sz="3200" b="1">
                <a:solidFill>
                  <a:srgbClr val="F0EEF0"/>
                </a:solidFill>
                <a:latin typeface="Tw Cen MT" panose="020B0602020104020603" pitchFamily="34" charset="0"/>
              </a:endParaRPr>
            </a:p>
          </p:txBody>
        </p:sp>
      </p:grpSp>
      <p:sp>
        <p:nvSpPr>
          <p:cNvPr id="39" name="Rectangle 38">
            <a:extLst>
              <a:ext uri="{FF2B5EF4-FFF2-40B4-BE49-F238E27FC236}">
                <a16:creationId xmlns="" xmlns:a16="http://schemas.microsoft.com/office/drawing/2014/main" id="{71382190-201C-4BAE-91F3-296A26671C96}"/>
              </a:ext>
            </a:extLst>
          </p:cNvPr>
          <p:cNvSpPr/>
          <p:nvPr/>
        </p:nvSpPr>
        <p:spPr>
          <a:xfrm>
            <a:off x="-5099538" y="-1"/>
            <a:ext cx="2918728"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 name="Group 39">
            <a:extLst>
              <a:ext uri="{FF2B5EF4-FFF2-40B4-BE49-F238E27FC236}">
                <a16:creationId xmlns="" xmlns:a16="http://schemas.microsoft.com/office/drawing/2014/main" id="{3FD3EE0D-FD02-4885-9AC0-03F414A9888F}"/>
              </a:ext>
            </a:extLst>
          </p:cNvPr>
          <p:cNvGrpSpPr/>
          <p:nvPr/>
        </p:nvGrpSpPr>
        <p:grpSpPr>
          <a:xfrm>
            <a:off x="-1309002" y="-20002"/>
            <a:ext cx="3510814" cy="6885965"/>
            <a:chOff x="321724" y="-1"/>
            <a:chExt cx="8692331" cy="6858000"/>
          </a:xfrm>
        </p:grpSpPr>
        <p:sp>
          <p:nvSpPr>
            <p:cNvPr id="41" name="Rectangle 40">
              <a:extLst>
                <a:ext uri="{FF2B5EF4-FFF2-40B4-BE49-F238E27FC236}">
                  <a16:creationId xmlns="" xmlns:a16="http://schemas.microsoft.com/office/drawing/2014/main" id="{60A9D552-2EF0-4DB4-9DC6-F52F2FD55E3C}"/>
                </a:ext>
              </a:extLst>
            </p:cNvPr>
            <p:cNvSpPr/>
            <p:nvPr/>
          </p:nvSpPr>
          <p:spPr>
            <a:xfrm>
              <a:off x="321724" y="-1"/>
              <a:ext cx="8692331"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Shape 41">
              <a:extLst>
                <a:ext uri="{FF2B5EF4-FFF2-40B4-BE49-F238E27FC236}">
                  <a16:creationId xmlns="" xmlns:a16="http://schemas.microsoft.com/office/drawing/2014/main" id="{DA27D1F1-923F-4591-A07A-39E775B734F9}"/>
                </a:ext>
              </a:extLst>
            </p:cNvPr>
            <p:cNvSpPr/>
            <p:nvPr/>
          </p:nvSpPr>
          <p:spPr>
            <a:xfrm>
              <a:off x="6697690" y="223386"/>
              <a:ext cx="2299519" cy="2424669"/>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 xmlns:a16="http://schemas.microsoft.com/office/drawing/2014/main" id="{0E895421-2372-4C7F-93D2-3B0353A6E7BD}"/>
                </a:ext>
              </a:extLst>
            </p:cNvPr>
            <p:cNvSpPr txBox="1"/>
            <p:nvPr/>
          </p:nvSpPr>
          <p:spPr>
            <a:xfrm rot="16200000">
              <a:off x="7025366" y="1127290"/>
              <a:ext cx="1992086" cy="594868"/>
            </a:xfrm>
            <a:prstGeom prst="rect">
              <a:avLst/>
            </a:prstGeom>
            <a:noFill/>
          </p:spPr>
          <p:txBody>
            <a:bodyPr wrap="square" rtlCol="0">
              <a:spAutoFit/>
            </a:bodyPr>
            <a:lstStyle/>
            <a:p>
              <a:pPr algn="ctr"/>
              <a:r>
                <a:rPr lang="en-US" sz="3200" b="1">
                  <a:solidFill>
                    <a:srgbClr val="F0EEF0"/>
                  </a:solidFill>
                  <a:latin typeface="Tw Cen MT" panose="020B0602020104020603" pitchFamily="34" charset="0"/>
                </a:rPr>
                <a:t>2</a:t>
              </a:r>
            </a:p>
          </p:txBody>
        </p:sp>
      </p:grpSp>
      <p:grpSp>
        <p:nvGrpSpPr>
          <p:cNvPr id="45" name="Group 44">
            <a:extLst>
              <a:ext uri="{FF2B5EF4-FFF2-40B4-BE49-F238E27FC236}">
                <a16:creationId xmlns="" xmlns:a16="http://schemas.microsoft.com/office/drawing/2014/main" id="{76789F00-2688-429D-926C-15F83152FDBE}"/>
              </a:ext>
            </a:extLst>
          </p:cNvPr>
          <p:cNvGrpSpPr/>
          <p:nvPr/>
        </p:nvGrpSpPr>
        <p:grpSpPr>
          <a:xfrm>
            <a:off x="-4869442" y="12033"/>
            <a:ext cx="6436461" cy="6856695"/>
            <a:chOff x="-9367541" y="48010"/>
            <a:chExt cx="9866254" cy="6848586"/>
          </a:xfrm>
        </p:grpSpPr>
        <p:sp>
          <p:nvSpPr>
            <p:cNvPr id="46" name="Rectangle 45">
              <a:extLst>
                <a:ext uri="{FF2B5EF4-FFF2-40B4-BE49-F238E27FC236}">
                  <a16:creationId xmlns="" xmlns:a16="http://schemas.microsoft.com/office/drawing/2014/main" id="{FF862AB6-114D-4C6A-B849-5A11B3650265}"/>
                </a:ext>
              </a:extLst>
            </p:cNvPr>
            <p:cNvSpPr/>
            <p:nvPr/>
          </p:nvSpPr>
          <p:spPr>
            <a:xfrm>
              <a:off x="-9367541" y="48010"/>
              <a:ext cx="9866254" cy="6848586"/>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Shape 46">
              <a:extLst>
                <a:ext uri="{FF2B5EF4-FFF2-40B4-BE49-F238E27FC236}">
                  <a16:creationId xmlns="" xmlns:a16="http://schemas.microsoft.com/office/drawing/2014/main" id="{30105858-8A3E-4676-96A7-18C1A74E36F4}"/>
                </a:ext>
              </a:extLst>
            </p:cNvPr>
            <p:cNvSpPr/>
            <p:nvPr/>
          </p:nvSpPr>
          <p:spPr>
            <a:xfrm>
              <a:off x="-1397643" y="219175"/>
              <a:ext cx="1884801" cy="2402939"/>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 xmlns:a16="http://schemas.microsoft.com/office/drawing/2014/main" id="{8A634BD7-1512-45B6-AFE4-1EEA636625CB}"/>
                </a:ext>
              </a:extLst>
            </p:cNvPr>
            <p:cNvSpPr txBox="1"/>
            <p:nvPr/>
          </p:nvSpPr>
          <p:spPr>
            <a:xfrm rot="16200000">
              <a:off x="-1108932" y="970750"/>
              <a:ext cx="2260402" cy="900691"/>
            </a:xfrm>
            <a:prstGeom prst="rect">
              <a:avLst/>
            </a:prstGeom>
            <a:noFill/>
          </p:spPr>
          <p:txBody>
            <a:bodyPr wrap="square" rtlCol="0">
              <a:spAutoFit/>
            </a:bodyPr>
            <a:lstStyle/>
            <a:p>
              <a:pPr algn="ctr"/>
              <a:r>
                <a:rPr lang="en-US" sz="3200" b="1" smtClean="0">
                  <a:solidFill>
                    <a:srgbClr val="F0EEF0"/>
                  </a:solidFill>
                  <a:latin typeface="Tw Cen MT" panose="020B0602020104020603" pitchFamily="34" charset="0"/>
                </a:rPr>
                <a:t>1</a:t>
              </a:r>
              <a:endParaRPr lang="en-US" sz="2800" b="1">
                <a:solidFill>
                  <a:srgbClr val="F0EEF0"/>
                </a:solidFill>
                <a:latin typeface="Tw Cen MT" panose="020B0602020104020603" pitchFamily="34" charset="0"/>
              </a:endParaRPr>
            </a:p>
          </p:txBody>
        </p:sp>
      </p:grpSp>
      <p:sp>
        <p:nvSpPr>
          <p:cNvPr id="49" name="Foliennummernplatzhalter 1"/>
          <p:cNvSpPr txBox="1">
            <a:spLocks/>
          </p:cNvSpPr>
          <p:nvPr/>
        </p:nvSpPr>
        <p:spPr>
          <a:xfrm>
            <a:off x="9448800" y="6483604"/>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400" b="1"/>
              <a:t>-</a:t>
            </a:r>
            <a:fld id="{B1768495-8780-44C4-9495-7001DDF8C082}" type="slidenum">
              <a:rPr lang="fr-FR" sz="1400" b="1" smtClean="0"/>
              <a:pPr/>
              <a:t>41</a:t>
            </a:fld>
            <a:r>
              <a:rPr lang="fr-FR" sz="1400" b="1"/>
              <a:t>-</a:t>
            </a:r>
          </a:p>
        </p:txBody>
      </p:sp>
    </p:spTree>
    <p:extLst>
      <p:ext uri="{BB962C8B-B14F-4D97-AF65-F5344CB8AC3E}">
        <p14:creationId xmlns:p14="http://schemas.microsoft.com/office/powerpoint/2010/main" val="228830538"/>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Group 44">
            <a:extLst>
              <a:ext uri="{FF2B5EF4-FFF2-40B4-BE49-F238E27FC236}">
                <a16:creationId xmlns="" xmlns:a16="http://schemas.microsoft.com/office/drawing/2014/main" id="{76789F00-2688-429D-926C-15F83152FDBE}"/>
              </a:ext>
            </a:extLst>
          </p:cNvPr>
          <p:cNvGrpSpPr/>
          <p:nvPr/>
        </p:nvGrpSpPr>
        <p:grpSpPr>
          <a:xfrm>
            <a:off x="0" y="0"/>
            <a:ext cx="12215215" cy="6858000"/>
            <a:chOff x="-9462161" y="-1"/>
            <a:chExt cx="9694857" cy="6858000"/>
          </a:xfrm>
        </p:grpSpPr>
        <p:sp>
          <p:nvSpPr>
            <p:cNvPr id="46" name="Rectangle 45">
              <a:extLst>
                <a:ext uri="{FF2B5EF4-FFF2-40B4-BE49-F238E27FC236}">
                  <a16:creationId xmlns="" xmlns:a16="http://schemas.microsoft.com/office/drawing/2014/main" id="{FF862AB6-114D-4C6A-B849-5A11B3650265}"/>
                </a:ext>
              </a:extLst>
            </p:cNvPr>
            <p:cNvSpPr/>
            <p:nvPr/>
          </p:nvSpPr>
          <p:spPr>
            <a:xfrm>
              <a:off x="-9462161" y="-1"/>
              <a:ext cx="9676736"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Shape 46">
              <a:extLst>
                <a:ext uri="{FF2B5EF4-FFF2-40B4-BE49-F238E27FC236}">
                  <a16:creationId xmlns="" xmlns:a16="http://schemas.microsoft.com/office/drawing/2014/main" id="{30105858-8A3E-4676-96A7-18C1A74E36F4}"/>
                </a:ext>
              </a:extLst>
            </p:cNvPr>
            <p:cNvSpPr/>
            <p:nvPr/>
          </p:nvSpPr>
          <p:spPr>
            <a:xfrm>
              <a:off x="-563700" y="219176"/>
              <a:ext cx="774149"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 xmlns:a16="http://schemas.microsoft.com/office/drawing/2014/main" id="{8A634BD7-1512-45B6-AFE4-1EEA636625CB}"/>
                </a:ext>
              </a:extLst>
            </p:cNvPr>
            <p:cNvSpPr txBox="1"/>
            <p:nvPr/>
          </p:nvSpPr>
          <p:spPr>
            <a:xfrm rot="16200000">
              <a:off x="-1080763" y="1204588"/>
              <a:ext cx="2162800" cy="464119"/>
            </a:xfrm>
            <a:prstGeom prst="rect">
              <a:avLst/>
            </a:prstGeom>
            <a:noFill/>
          </p:spPr>
          <p:txBody>
            <a:bodyPr wrap="square" rtlCol="0">
              <a:spAutoFit/>
            </a:bodyPr>
            <a:lstStyle/>
            <a:p>
              <a:pPr algn="ctr"/>
              <a:r>
                <a:rPr lang="en-US" sz="3200" b="1">
                  <a:solidFill>
                    <a:srgbClr val="F0EEF0"/>
                  </a:solidFill>
                  <a:latin typeface="Tw Cen MT" panose="020B0602020104020603" pitchFamily="34" charset="0"/>
                </a:rPr>
                <a:t>4</a:t>
              </a:r>
              <a:endParaRPr lang="en-US" sz="2800" b="1">
                <a:solidFill>
                  <a:srgbClr val="F0EEF0"/>
                </a:solidFill>
                <a:latin typeface="Tw Cen MT" panose="020B0602020104020603" pitchFamily="34" charset="0"/>
              </a:endParaRPr>
            </a:p>
          </p:txBody>
        </p:sp>
      </p:grpSp>
      <p:pic>
        <p:nvPicPr>
          <p:cNvPr id="5" name="Bild 4"/>
          <p:cNvPicPr>
            <a:picLocks noChangeAspect="1"/>
          </p:cNvPicPr>
          <p:nvPr/>
        </p:nvPicPr>
        <p:blipFill>
          <a:blip r:embed="rId3">
            <a:alphaModFix amt="25000"/>
          </a:blip>
          <a:stretch>
            <a:fillRect/>
          </a:stretch>
        </p:blipFill>
        <p:spPr>
          <a:xfrm>
            <a:off x="2838157" y="163766"/>
            <a:ext cx="6502400" cy="6502400"/>
          </a:xfrm>
          <a:prstGeom prst="rect">
            <a:avLst/>
          </a:prstGeom>
        </p:spPr>
      </p:pic>
      <p:sp>
        <p:nvSpPr>
          <p:cNvPr id="22" name="TextBox 69">
            <a:extLst>
              <a:ext uri="{FF2B5EF4-FFF2-40B4-BE49-F238E27FC236}">
                <a16:creationId xmlns="" xmlns:a16="http://schemas.microsoft.com/office/drawing/2014/main" id="{AC17817C-AF36-4468-94FC-44DCFF825290}"/>
              </a:ext>
            </a:extLst>
          </p:cNvPr>
          <p:cNvSpPr txBox="1"/>
          <p:nvPr/>
        </p:nvSpPr>
        <p:spPr>
          <a:xfrm>
            <a:off x="2811640" y="2673065"/>
            <a:ext cx="6759018" cy="830997"/>
          </a:xfrm>
          <a:prstGeom prst="rect">
            <a:avLst/>
          </a:prstGeom>
          <a:noFill/>
        </p:spPr>
        <p:txBody>
          <a:bodyPr wrap="square" rtlCol="0">
            <a:spAutoFit/>
          </a:bodyPr>
          <a:lstStyle/>
          <a:p>
            <a:pPr marL="0" lvl="1" algn="ctr"/>
            <a:r>
              <a:rPr lang="de-CH" sz="4800" b="1" err="1"/>
              <a:t>P</a:t>
            </a:r>
            <a:r>
              <a:rPr lang="de-CH" sz="4800" b="1" err="1" smtClean="0"/>
              <a:t>roblematics</a:t>
            </a:r>
            <a:endParaRPr lang="en-US" sz="8000" b="1">
              <a:latin typeface="Tw Cen MT" panose="020B0602020104020603" pitchFamily="34" charset="0"/>
            </a:endParaRPr>
          </a:p>
        </p:txBody>
      </p:sp>
      <p:sp>
        <p:nvSpPr>
          <p:cNvPr id="66" name="Foliennummernplatzhalter 1"/>
          <p:cNvSpPr txBox="1">
            <a:spLocks/>
          </p:cNvSpPr>
          <p:nvPr/>
        </p:nvSpPr>
        <p:spPr>
          <a:xfrm>
            <a:off x="9448800" y="6483604"/>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400" b="1"/>
              <a:t>-</a:t>
            </a:r>
            <a:fld id="{B1768495-8780-44C4-9495-7001DDF8C082}" type="slidenum">
              <a:rPr lang="fr-FR" sz="1400" b="1" smtClean="0"/>
              <a:pPr/>
              <a:t>42</a:t>
            </a:fld>
            <a:r>
              <a:rPr lang="fr-FR" sz="1400" b="1"/>
              <a:t>-</a:t>
            </a:r>
          </a:p>
        </p:txBody>
      </p:sp>
    </p:spTree>
    <p:extLst>
      <p:ext uri="{BB962C8B-B14F-4D97-AF65-F5344CB8AC3E}">
        <p14:creationId xmlns:p14="http://schemas.microsoft.com/office/powerpoint/2010/main" val="326294575"/>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Group 44">
            <a:extLst>
              <a:ext uri="{FF2B5EF4-FFF2-40B4-BE49-F238E27FC236}">
                <a16:creationId xmlns="" xmlns:a16="http://schemas.microsoft.com/office/drawing/2014/main" id="{76789F00-2688-429D-926C-15F83152FDBE}"/>
              </a:ext>
            </a:extLst>
          </p:cNvPr>
          <p:cNvGrpSpPr/>
          <p:nvPr/>
        </p:nvGrpSpPr>
        <p:grpSpPr>
          <a:xfrm>
            <a:off x="0" y="53787"/>
            <a:ext cx="12192383" cy="6858000"/>
            <a:chOff x="-9462161" y="-1"/>
            <a:chExt cx="9676736" cy="6858000"/>
          </a:xfrm>
        </p:grpSpPr>
        <p:sp>
          <p:nvSpPr>
            <p:cNvPr id="46" name="Rectangle 45">
              <a:extLst>
                <a:ext uri="{FF2B5EF4-FFF2-40B4-BE49-F238E27FC236}">
                  <a16:creationId xmlns="" xmlns:a16="http://schemas.microsoft.com/office/drawing/2014/main" id="{FF862AB6-114D-4C6A-B849-5A11B3650265}"/>
                </a:ext>
              </a:extLst>
            </p:cNvPr>
            <p:cNvSpPr/>
            <p:nvPr/>
          </p:nvSpPr>
          <p:spPr>
            <a:xfrm>
              <a:off x="-9462161" y="-1"/>
              <a:ext cx="9676736"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Shape 46">
              <a:extLst>
                <a:ext uri="{FF2B5EF4-FFF2-40B4-BE49-F238E27FC236}">
                  <a16:creationId xmlns="" xmlns:a16="http://schemas.microsoft.com/office/drawing/2014/main" id="{30105858-8A3E-4676-96A7-18C1A74E36F4}"/>
                </a:ext>
              </a:extLst>
            </p:cNvPr>
            <p:cNvSpPr/>
            <p:nvPr/>
          </p:nvSpPr>
          <p:spPr>
            <a:xfrm>
              <a:off x="-563700" y="219176"/>
              <a:ext cx="774149"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 xmlns:a16="http://schemas.microsoft.com/office/drawing/2014/main" id="{8A634BD7-1512-45B6-AFE4-1EEA636625CB}"/>
                </a:ext>
              </a:extLst>
            </p:cNvPr>
            <p:cNvSpPr txBox="1"/>
            <p:nvPr/>
          </p:nvSpPr>
          <p:spPr>
            <a:xfrm rot="16200000">
              <a:off x="-1099188" y="1184745"/>
              <a:ext cx="2162800" cy="464119"/>
            </a:xfrm>
            <a:prstGeom prst="rect">
              <a:avLst/>
            </a:prstGeom>
            <a:noFill/>
          </p:spPr>
          <p:txBody>
            <a:bodyPr wrap="square" rtlCol="0">
              <a:spAutoFit/>
            </a:bodyPr>
            <a:lstStyle/>
            <a:p>
              <a:pPr algn="ctr"/>
              <a:r>
                <a:rPr lang="en-US" sz="3200" b="1" smtClean="0">
                  <a:solidFill>
                    <a:srgbClr val="F0EEF0"/>
                  </a:solidFill>
                  <a:latin typeface="Tw Cen MT" panose="020B0602020104020603" pitchFamily="34" charset="0"/>
                </a:rPr>
                <a:t>4</a:t>
              </a:r>
              <a:endParaRPr lang="en-US" sz="2800" b="1">
                <a:solidFill>
                  <a:srgbClr val="F0EEF0"/>
                </a:solidFill>
                <a:latin typeface="Tw Cen MT" panose="020B0602020104020603" pitchFamily="34" charset="0"/>
              </a:endParaRPr>
            </a:p>
          </p:txBody>
        </p:sp>
      </p:grpSp>
      <p:sp>
        <p:nvSpPr>
          <p:cNvPr id="22" name="TextBox 69">
            <a:extLst>
              <a:ext uri="{FF2B5EF4-FFF2-40B4-BE49-F238E27FC236}">
                <a16:creationId xmlns="" xmlns:a16="http://schemas.microsoft.com/office/drawing/2014/main" id="{AC17817C-AF36-4468-94FC-44DCFF825290}"/>
              </a:ext>
            </a:extLst>
          </p:cNvPr>
          <p:cNvSpPr txBox="1"/>
          <p:nvPr/>
        </p:nvSpPr>
        <p:spPr>
          <a:xfrm>
            <a:off x="423193" y="338932"/>
            <a:ext cx="3941417" cy="523220"/>
          </a:xfrm>
          <a:prstGeom prst="rect">
            <a:avLst/>
          </a:prstGeom>
          <a:noFill/>
        </p:spPr>
        <p:txBody>
          <a:bodyPr wrap="square" rtlCol="0">
            <a:spAutoFit/>
          </a:bodyPr>
          <a:lstStyle/>
          <a:p>
            <a:pPr lvl="0"/>
            <a:r>
              <a:rPr lang="en-US" sz="2800" b="1"/>
              <a:t>State </a:t>
            </a:r>
            <a:r>
              <a:rPr lang="en-US" sz="2800" b="1" smtClean="0"/>
              <a:t>sovereignty and HR</a:t>
            </a:r>
            <a:endParaRPr lang="en-US" sz="2800" b="1"/>
          </a:p>
        </p:txBody>
      </p:sp>
      <p:sp>
        <p:nvSpPr>
          <p:cNvPr id="66" name="Foliennummernplatzhalter 1"/>
          <p:cNvSpPr txBox="1">
            <a:spLocks/>
          </p:cNvSpPr>
          <p:nvPr/>
        </p:nvSpPr>
        <p:spPr>
          <a:xfrm>
            <a:off x="9448800" y="6483604"/>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400" b="1"/>
              <a:t>-</a:t>
            </a:r>
            <a:fld id="{B1768495-8780-44C4-9495-7001DDF8C082}" type="slidenum">
              <a:rPr lang="fr-FR" sz="1400" b="1" smtClean="0"/>
              <a:pPr/>
              <a:t>43</a:t>
            </a:fld>
            <a:r>
              <a:rPr lang="fr-FR" sz="1400" b="1"/>
              <a:t>-</a:t>
            </a:r>
          </a:p>
        </p:txBody>
      </p:sp>
      <p:sp>
        <p:nvSpPr>
          <p:cNvPr id="2" name="Textfeld 1"/>
          <p:cNvSpPr txBox="1"/>
          <p:nvPr/>
        </p:nvSpPr>
        <p:spPr>
          <a:xfrm>
            <a:off x="423193" y="1790622"/>
            <a:ext cx="9540939" cy="2677656"/>
          </a:xfrm>
          <a:prstGeom prst="rect">
            <a:avLst/>
          </a:prstGeom>
          <a:noFill/>
        </p:spPr>
        <p:txBody>
          <a:bodyPr wrap="square" rtlCol="0">
            <a:spAutoFit/>
          </a:bodyPr>
          <a:lstStyle/>
          <a:p>
            <a:pPr marL="285750" indent="-285750" algn="just">
              <a:buFont typeface="Wingdings" charset="2"/>
              <a:buChar char="v"/>
            </a:pPr>
            <a:r>
              <a:rPr lang="en-US" sz="2800" smtClean="0"/>
              <a:t>National </a:t>
            </a:r>
            <a:r>
              <a:rPr lang="en-US" sz="2800"/>
              <a:t>environmental law is a manifestation of State sovereignty and might therefore not </a:t>
            </a:r>
            <a:r>
              <a:rPr lang="en-US" sz="2800" smtClean="0"/>
              <a:t>be protective </a:t>
            </a:r>
            <a:r>
              <a:rPr lang="en-US" sz="2800"/>
              <a:t>to the environment</a:t>
            </a:r>
            <a:r>
              <a:rPr lang="en-US" sz="2800" smtClean="0"/>
              <a:t>.</a:t>
            </a:r>
          </a:p>
          <a:p>
            <a:pPr marL="285750" indent="-285750" algn="just">
              <a:buFont typeface="Wingdings" charset="2"/>
              <a:buChar char="v"/>
            </a:pPr>
            <a:r>
              <a:rPr lang="en-US" sz="2800" smtClean="0"/>
              <a:t> </a:t>
            </a:r>
            <a:r>
              <a:rPr lang="en-US" sz="2800"/>
              <a:t>State sovereignty entitles </a:t>
            </a:r>
            <a:r>
              <a:rPr lang="en-US" sz="2800" smtClean="0"/>
              <a:t>States to </a:t>
            </a:r>
            <a:r>
              <a:rPr lang="en-US" sz="2800"/>
              <a:t>pollute their own territory. </a:t>
            </a:r>
            <a:endParaRPr lang="en-US" sz="2800" smtClean="0"/>
          </a:p>
          <a:p>
            <a:pPr marL="285750" indent="-285750" algn="just">
              <a:buFont typeface="Wingdings" charset="2"/>
              <a:buChar char="v"/>
            </a:pPr>
            <a:r>
              <a:rPr lang="en-US" sz="2800" smtClean="0"/>
              <a:t>If </a:t>
            </a:r>
            <a:r>
              <a:rPr lang="en-US" sz="2800"/>
              <a:t>there are no side effects to other States or major human rights impacts, other States must not intervene.</a:t>
            </a:r>
            <a:r>
              <a:rPr lang="de-DE" sz="2800"/>
              <a:t> </a:t>
            </a:r>
          </a:p>
        </p:txBody>
      </p:sp>
      <p:pic>
        <p:nvPicPr>
          <p:cNvPr id="11" name="Bild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37018" y="4668546"/>
            <a:ext cx="1815058" cy="1815058"/>
          </a:xfrm>
          <a:prstGeom prst="rect">
            <a:avLst/>
          </a:prstGeom>
        </p:spPr>
      </p:pic>
      <p:pic>
        <p:nvPicPr>
          <p:cNvPr id="12"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54299" y="4533738"/>
            <a:ext cx="1949866" cy="1949866"/>
          </a:xfrm>
          <a:prstGeom prst="rect">
            <a:avLst/>
          </a:prstGeom>
        </p:spPr>
      </p:pic>
    </p:spTree>
    <p:extLst>
      <p:ext uri="{BB962C8B-B14F-4D97-AF65-F5344CB8AC3E}">
        <p14:creationId xmlns:p14="http://schemas.microsoft.com/office/powerpoint/2010/main" val="330292506"/>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6"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580">
                                          <p:stCondLst>
                                            <p:cond delay="0"/>
                                          </p:stCondLst>
                                        </p:cTn>
                                        <p:tgtEl>
                                          <p:spTgt spid="12"/>
                                        </p:tgtEl>
                                      </p:cBhvr>
                                    </p:animEffect>
                                    <p:anim calcmode="lin" valueType="num">
                                      <p:cBhvr>
                                        <p:cTn id="12"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7" dur="26">
                                          <p:stCondLst>
                                            <p:cond delay="650"/>
                                          </p:stCondLst>
                                        </p:cTn>
                                        <p:tgtEl>
                                          <p:spTgt spid="12"/>
                                        </p:tgtEl>
                                      </p:cBhvr>
                                      <p:to x="100000" y="60000"/>
                                    </p:animScale>
                                    <p:animScale>
                                      <p:cBhvr>
                                        <p:cTn id="18" dur="166" decel="50000">
                                          <p:stCondLst>
                                            <p:cond delay="676"/>
                                          </p:stCondLst>
                                        </p:cTn>
                                        <p:tgtEl>
                                          <p:spTgt spid="12"/>
                                        </p:tgtEl>
                                      </p:cBhvr>
                                      <p:to x="100000" y="100000"/>
                                    </p:animScale>
                                    <p:animScale>
                                      <p:cBhvr>
                                        <p:cTn id="19" dur="26">
                                          <p:stCondLst>
                                            <p:cond delay="1312"/>
                                          </p:stCondLst>
                                        </p:cTn>
                                        <p:tgtEl>
                                          <p:spTgt spid="12"/>
                                        </p:tgtEl>
                                      </p:cBhvr>
                                      <p:to x="100000" y="80000"/>
                                    </p:animScale>
                                    <p:animScale>
                                      <p:cBhvr>
                                        <p:cTn id="20" dur="166" decel="50000">
                                          <p:stCondLst>
                                            <p:cond delay="1338"/>
                                          </p:stCondLst>
                                        </p:cTn>
                                        <p:tgtEl>
                                          <p:spTgt spid="12"/>
                                        </p:tgtEl>
                                      </p:cBhvr>
                                      <p:to x="100000" y="100000"/>
                                    </p:animScale>
                                    <p:animScale>
                                      <p:cBhvr>
                                        <p:cTn id="21" dur="26">
                                          <p:stCondLst>
                                            <p:cond delay="1642"/>
                                          </p:stCondLst>
                                        </p:cTn>
                                        <p:tgtEl>
                                          <p:spTgt spid="12"/>
                                        </p:tgtEl>
                                      </p:cBhvr>
                                      <p:to x="100000" y="90000"/>
                                    </p:animScale>
                                    <p:animScale>
                                      <p:cBhvr>
                                        <p:cTn id="22" dur="166" decel="50000">
                                          <p:stCondLst>
                                            <p:cond delay="1668"/>
                                          </p:stCondLst>
                                        </p:cTn>
                                        <p:tgtEl>
                                          <p:spTgt spid="12"/>
                                        </p:tgtEl>
                                      </p:cBhvr>
                                      <p:to x="100000" y="100000"/>
                                    </p:animScale>
                                    <p:animScale>
                                      <p:cBhvr>
                                        <p:cTn id="23" dur="26">
                                          <p:stCondLst>
                                            <p:cond delay="1808"/>
                                          </p:stCondLst>
                                        </p:cTn>
                                        <p:tgtEl>
                                          <p:spTgt spid="12"/>
                                        </p:tgtEl>
                                      </p:cBhvr>
                                      <p:to x="100000" y="95000"/>
                                    </p:animScale>
                                    <p:animScale>
                                      <p:cBhvr>
                                        <p:cTn id="24" dur="166" decel="50000">
                                          <p:stCondLst>
                                            <p:cond delay="1834"/>
                                          </p:stCondLst>
                                        </p:cTn>
                                        <p:tgtEl>
                                          <p:spTgt spid="12"/>
                                        </p:tgtEl>
                                      </p:cBhvr>
                                      <p:to x="100000" y="100000"/>
                                    </p:animScale>
                                  </p:childTnLst>
                                </p:cTn>
                              </p:par>
                              <p:par>
                                <p:cTn id="25" presetID="2" presetClass="entr" presetSubtype="4"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500" fill="hold"/>
                                        <p:tgtEl>
                                          <p:spTgt spid="2"/>
                                        </p:tgtEl>
                                        <p:attrNameLst>
                                          <p:attrName>ppt_x</p:attrName>
                                        </p:attrNameLst>
                                      </p:cBhvr>
                                      <p:tavLst>
                                        <p:tav tm="0">
                                          <p:val>
                                            <p:strVal val="#ppt_x"/>
                                          </p:val>
                                        </p:tav>
                                        <p:tav tm="100000">
                                          <p:val>
                                            <p:strVal val="#ppt_x"/>
                                          </p:val>
                                        </p:tav>
                                      </p:tavLst>
                                    </p:anim>
                                    <p:anim calcmode="lin" valueType="num">
                                      <p:cBhvr additive="base">
                                        <p:cTn id="2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Group 44">
            <a:extLst>
              <a:ext uri="{FF2B5EF4-FFF2-40B4-BE49-F238E27FC236}">
                <a16:creationId xmlns="" xmlns:a16="http://schemas.microsoft.com/office/drawing/2014/main" id="{76789F00-2688-429D-926C-15F83152FDBE}"/>
              </a:ext>
            </a:extLst>
          </p:cNvPr>
          <p:cNvGrpSpPr/>
          <p:nvPr/>
        </p:nvGrpSpPr>
        <p:grpSpPr>
          <a:xfrm>
            <a:off x="-383" y="0"/>
            <a:ext cx="12192383" cy="6858000"/>
            <a:chOff x="-9462161" y="-1"/>
            <a:chExt cx="9676736" cy="6858000"/>
          </a:xfrm>
        </p:grpSpPr>
        <p:sp>
          <p:nvSpPr>
            <p:cNvPr id="46" name="Rectangle 45">
              <a:extLst>
                <a:ext uri="{FF2B5EF4-FFF2-40B4-BE49-F238E27FC236}">
                  <a16:creationId xmlns="" xmlns:a16="http://schemas.microsoft.com/office/drawing/2014/main" id="{FF862AB6-114D-4C6A-B849-5A11B3650265}"/>
                </a:ext>
              </a:extLst>
            </p:cNvPr>
            <p:cNvSpPr/>
            <p:nvPr/>
          </p:nvSpPr>
          <p:spPr>
            <a:xfrm>
              <a:off x="-9462161" y="-1"/>
              <a:ext cx="9676736"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Shape 46">
              <a:extLst>
                <a:ext uri="{FF2B5EF4-FFF2-40B4-BE49-F238E27FC236}">
                  <a16:creationId xmlns="" xmlns:a16="http://schemas.microsoft.com/office/drawing/2014/main" id="{30105858-8A3E-4676-96A7-18C1A74E36F4}"/>
                </a:ext>
              </a:extLst>
            </p:cNvPr>
            <p:cNvSpPr/>
            <p:nvPr/>
          </p:nvSpPr>
          <p:spPr>
            <a:xfrm>
              <a:off x="-563700" y="219176"/>
              <a:ext cx="774149"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 xmlns:a16="http://schemas.microsoft.com/office/drawing/2014/main" id="{8A634BD7-1512-45B6-AFE4-1EEA636625CB}"/>
                </a:ext>
              </a:extLst>
            </p:cNvPr>
            <p:cNvSpPr txBox="1"/>
            <p:nvPr/>
          </p:nvSpPr>
          <p:spPr>
            <a:xfrm rot="16200000">
              <a:off x="-1099188" y="1167575"/>
              <a:ext cx="2162800" cy="464119"/>
            </a:xfrm>
            <a:prstGeom prst="rect">
              <a:avLst/>
            </a:prstGeom>
            <a:noFill/>
          </p:spPr>
          <p:txBody>
            <a:bodyPr wrap="square" rtlCol="0">
              <a:spAutoFit/>
            </a:bodyPr>
            <a:lstStyle/>
            <a:p>
              <a:pPr algn="ctr"/>
              <a:r>
                <a:rPr lang="en-US" sz="3200" b="1">
                  <a:solidFill>
                    <a:srgbClr val="F0EEF0"/>
                  </a:solidFill>
                  <a:latin typeface="Tw Cen MT" panose="020B0602020104020603" pitchFamily="34" charset="0"/>
                </a:rPr>
                <a:t>4</a:t>
              </a:r>
              <a:endParaRPr lang="en-US" sz="2800" b="1">
                <a:solidFill>
                  <a:srgbClr val="F0EEF0"/>
                </a:solidFill>
                <a:latin typeface="Tw Cen MT" panose="020B0602020104020603" pitchFamily="34" charset="0"/>
              </a:endParaRPr>
            </a:p>
          </p:txBody>
        </p:sp>
      </p:grpSp>
      <p:sp>
        <p:nvSpPr>
          <p:cNvPr id="22" name="TextBox 69">
            <a:extLst>
              <a:ext uri="{FF2B5EF4-FFF2-40B4-BE49-F238E27FC236}">
                <a16:creationId xmlns="" xmlns:a16="http://schemas.microsoft.com/office/drawing/2014/main" id="{AC17817C-AF36-4468-94FC-44DCFF825290}"/>
              </a:ext>
            </a:extLst>
          </p:cNvPr>
          <p:cNvSpPr txBox="1"/>
          <p:nvPr/>
        </p:nvSpPr>
        <p:spPr>
          <a:xfrm>
            <a:off x="423193" y="338932"/>
            <a:ext cx="9025607" cy="523220"/>
          </a:xfrm>
          <a:prstGeom prst="rect">
            <a:avLst/>
          </a:prstGeom>
          <a:noFill/>
        </p:spPr>
        <p:txBody>
          <a:bodyPr wrap="square" rtlCol="0">
            <a:spAutoFit/>
          </a:bodyPr>
          <a:lstStyle/>
          <a:p>
            <a:pPr marL="0" lvl="1"/>
            <a:r>
              <a:rPr lang="en-US" sz="2800" b="1"/>
              <a:t>V</a:t>
            </a:r>
            <a:r>
              <a:rPr lang="en-US" sz="2800" b="1" smtClean="0"/>
              <a:t>ertical conception of human </a:t>
            </a:r>
            <a:r>
              <a:rPr lang="en-US" sz="2800" b="1"/>
              <a:t>rights </a:t>
            </a:r>
          </a:p>
        </p:txBody>
      </p:sp>
      <p:sp>
        <p:nvSpPr>
          <p:cNvPr id="66" name="Foliennummernplatzhalter 1"/>
          <p:cNvSpPr txBox="1">
            <a:spLocks/>
          </p:cNvSpPr>
          <p:nvPr/>
        </p:nvSpPr>
        <p:spPr>
          <a:xfrm>
            <a:off x="9448800" y="6483604"/>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400" b="1"/>
              <a:t>-</a:t>
            </a:r>
            <a:fld id="{B1768495-8780-44C4-9495-7001DDF8C082}" type="slidenum">
              <a:rPr lang="fr-FR" sz="1400" b="1" smtClean="0"/>
              <a:pPr/>
              <a:t>44</a:t>
            </a:fld>
            <a:r>
              <a:rPr lang="fr-FR" sz="1400" b="1"/>
              <a:t>-</a:t>
            </a:r>
          </a:p>
        </p:txBody>
      </p:sp>
      <p:sp>
        <p:nvSpPr>
          <p:cNvPr id="2" name="Textfeld 1"/>
          <p:cNvSpPr txBox="1"/>
          <p:nvPr/>
        </p:nvSpPr>
        <p:spPr>
          <a:xfrm>
            <a:off x="423193" y="942209"/>
            <a:ext cx="8252930" cy="954107"/>
          </a:xfrm>
          <a:prstGeom prst="rect">
            <a:avLst/>
          </a:prstGeom>
          <a:noFill/>
        </p:spPr>
        <p:txBody>
          <a:bodyPr wrap="square" rtlCol="0">
            <a:spAutoFit/>
          </a:bodyPr>
          <a:lstStyle/>
          <a:p>
            <a:pPr marL="285750" lvl="0" indent="-285750" algn="just">
              <a:buFont typeface="Wingdings" charset="2"/>
              <a:buChar char="v"/>
            </a:pPr>
            <a:r>
              <a:rPr lang="en-US" sz="2800" smtClean="0"/>
              <a:t>Corporations </a:t>
            </a:r>
            <a:r>
              <a:rPr lang="en-US" sz="2800"/>
              <a:t>are not </a:t>
            </a:r>
            <a:r>
              <a:rPr lang="en-US" sz="2800" smtClean="0"/>
              <a:t>States: they </a:t>
            </a:r>
            <a:r>
              <a:rPr lang="en-US" sz="2800"/>
              <a:t>are viewed as right holders and not as duty bearers. </a:t>
            </a:r>
            <a:endParaRPr lang="en-US" sz="2800" smtClean="0"/>
          </a:p>
        </p:txBody>
      </p:sp>
      <p:pic>
        <p:nvPicPr>
          <p:cNvPr id="3" name="Bild 2"/>
          <p:cNvPicPr>
            <a:picLocks noChangeAspect="1"/>
          </p:cNvPicPr>
          <p:nvPr/>
        </p:nvPicPr>
        <p:blipFill>
          <a:blip r:embed="rId3"/>
          <a:stretch>
            <a:fillRect/>
          </a:stretch>
        </p:blipFill>
        <p:spPr>
          <a:xfrm>
            <a:off x="8783665" y="3435561"/>
            <a:ext cx="3295977" cy="3295977"/>
          </a:xfrm>
          <a:prstGeom prst="rect">
            <a:avLst/>
          </a:prstGeom>
        </p:spPr>
      </p:pic>
      <p:sp>
        <p:nvSpPr>
          <p:cNvPr id="10" name="Textfeld 9"/>
          <p:cNvSpPr txBox="1"/>
          <p:nvPr/>
        </p:nvSpPr>
        <p:spPr>
          <a:xfrm>
            <a:off x="418377" y="2325571"/>
            <a:ext cx="8252930" cy="3385542"/>
          </a:xfrm>
          <a:prstGeom prst="rect">
            <a:avLst/>
          </a:prstGeom>
          <a:noFill/>
        </p:spPr>
        <p:txBody>
          <a:bodyPr wrap="square" rtlCol="0">
            <a:spAutoFit/>
          </a:bodyPr>
          <a:lstStyle/>
          <a:p>
            <a:pPr lvl="0" algn="just"/>
            <a:r>
              <a:rPr lang="en-US" sz="2800" b="1" smtClean="0"/>
              <a:t>Horizontal / diagonal human rights conceptions</a:t>
            </a:r>
          </a:p>
          <a:p>
            <a:pPr marL="285750" lvl="0" indent="-285750" algn="just">
              <a:buFont typeface="Wingdings" charset="2"/>
              <a:buChar char="v"/>
            </a:pPr>
            <a:r>
              <a:rPr lang="en-US" sz="2800"/>
              <a:t>H</a:t>
            </a:r>
            <a:r>
              <a:rPr lang="en-US" sz="2800" smtClean="0"/>
              <a:t>orizontal </a:t>
            </a:r>
            <a:r>
              <a:rPr lang="en-US" sz="2800"/>
              <a:t>effects of human rights, meaning that a state can claim enforcement of human rights against another </a:t>
            </a:r>
            <a:r>
              <a:rPr lang="en-US" sz="2800" smtClean="0"/>
              <a:t>state.</a:t>
            </a:r>
          </a:p>
          <a:p>
            <a:pPr marL="285750" lvl="0" indent="-285750" algn="just">
              <a:buFont typeface="Wingdings" charset="2"/>
              <a:buChar char="v"/>
            </a:pPr>
            <a:r>
              <a:rPr lang="en-US" sz="2800"/>
              <a:t>D</a:t>
            </a:r>
            <a:r>
              <a:rPr lang="en-US" sz="2800" smtClean="0"/>
              <a:t>iagonal </a:t>
            </a:r>
            <a:r>
              <a:rPr lang="en-US" sz="2800"/>
              <a:t>human rights, meaning that a citizen can claim enforcement of human rights against another State. </a:t>
            </a:r>
            <a:endParaRPr lang="en-US" sz="2800" smtClean="0"/>
          </a:p>
          <a:p>
            <a:pPr marL="285750" lvl="0" indent="-285750">
              <a:buFont typeface="Wingdings" charset="2"/>
              <a:buChar char="v"/>
            </a:pPr>
            <a:endParaRPr lang="en-US"/>
          </a:p>
        </p:txBody>
      </p:sp>
    </p:spTree>
    <p:extLst>
      <p:ext uri="{BB962C8B-B14F-4D97-AF65-F5344CB8AC3E}">
        <p14:creationId xmlns:p14="http://schemas.microsoft.com/office/powerpoint/2010/main" val="908878491"/>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Group 44">
            <a:extLst>
              <a:ext uri="{FF2B5EF4-FFF2-40B4-BE49-F238E27FC236}">
                <a16:creationId xmlns="" xmlns:a16="http://schemas.microsoft.com/office/drawing/2014/main" id="{76789F00-2688-429D-926C-15F83152FDBE}"/>
              </a:ext>
            </a:extLst>
          </p:cNvPr>
          <p:cNvGrpSpPr/>
          <p:nvPr/>
        </p:nvGrpSpPr>
        <p:grpSpPr>
          <a:xfrm>
            <a:off x="-383" y="122549"/>
            <a:ext cx="12192383" cy="6858000"/>
            <a:chOff x="-9462161" y="-1"/>
            <a:chExt cx="9676736" cy="6858000"/>
          </a:xfrm>
        </p:grpSpPr>
        <p:sp>
          <p:nvSpPr>
            <p:cNvPr id="46" name="Rectangle 45">
              <a:extLst>
                <a:ext uri="{FF2B5EF4-FFF2-40B4-BE49-F238E27FC236}">
                  <a16:creationId xmlns="" xmlns:a16="http://schemas.microsoft.com/office/drawing/2014/main" id="{FF862AB6-114D-4C6A-B849-5A11B3650265}"/>
                </a:ext>
              </a:extLst>
            </p:cNvPr>
            <p:cNvSpPr/>
            <p:nvPr/>
          </p:nvSpPr>
          <p:spPr>
            <a:xfrm>
              <a:off x="-9462161" y="-1"/>
              <a:ext cx="9676736"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Shape 46">
              <a:extLst>
                <a:ext uri="{FF2B5EF4-FFF2-40B4-BE49-F238E27FC236}">
                  <a16:creationId xmlns="" xmlns:a16="http://schemas.microsoft.com/office/drawing/2014/main" id="{30105858-8A3E-4676-96A7-18C1A74E36F4}"/>
                </a:ext>
              </a:extLst>
            </p:cNvPr>
            <p:cNvSpPr/>
            <p:nvPr/>
          </p:nvSpPr>
          <p:spPr>
            <a:xfrm>
              <a:off x="-563700" y="219176"/>
              <a:ext cx="774149"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 xmlns:a16="http://schemas.microsoft.com/office/drawing/2014/main" id="{8A634BD7-1512-45B6-AFE4-1EEA636625CB}"/>
                </a:ext>
              </a:extLst>
            </p:cNvPr>
            <p:cNvSpPr txBox="1"/>
            <p:nvPr/>
          </p:nvSpPr>
          <p:spPr>
            <a:xfrm rot="16200000">
              <a:off x="-1099188" y="1167575"/>
              <a:ext cx="2162800" cy="464119"/>
            </a:xfrm>
            <a:prstGeom prst="rect">
              <a:avLst/>
            </a:prstGeom>
            <a:noFill/>
          </p:spPr>
          <p:txBody>
            <a:bodyPr wrap="square" rtlCol="0">
              <a:spAutoFit/>
            </a:bodyPr>
            <a:lstStyle/>
            <a:p>
              <a:pPr algn="ctr"/>
              <a:r>
                <a:rPr lang="en-US" sz="3200" b="1">
                  <a:solidFill>
                    <a:srgbClr val="F0EEF0"/>
                  </a:solidFill>
                  <a:latin typeface="Tw Cen MT" panose="020B0602020104020603" pitchFamily="34" charset="0"/>
                </a:rPr>
                <a:t>4</a:t>
              </a:r>
              <a:endParaRPr lang="en-US" sz="2800" b="1">
                <a:solidFill>
                  <a:srgbClr val="F0EEF0"/>
                </a:solidFill>
                <a:latin typeface="Tw Cen MT" panose="020B0602020104020603" pitchFamily="34" charset="0"/>
              </a:endParaRPr>
            </a:p>
          </p:txBody>
        </p:sp>
      </p:grpSp>
      <p:sp>
        <p:nvSpPr>
          <p:cNvPr id="22" name="TextBox 69">
            <a:extLst>
              <a:ext uri="{FF2B5EF4-FFF2-40B4-BE49-F238E27FC236}">
                <a16:creationId xmlns="" xmlns:a16="http://schemas.microsoft.com/office/drawing/2014/main" id="{AC17817C-AF36-4468-94FC-44DCFF825290}"/>
              </a:ext>
            </a:extLst>
          </p:cNvPr>
          <p:cNvSpPr txBox="1"/>
          <p:nvPr/>
        </p:nvSpPr>
        <p:spPr>
          <a:xfrm>
            <a:off x="423193" y="338932"/>
            <a:ext cx="9295842" cy="523220"/>
          </a:xfrm>
          <a:prstGeom prst="rect">
            <a:avLst/>
          </a:prstGeom>
          <a:noFill/>
        </p:spPr>
        <p:txBody>
          <a:bodyPr wrap="square" rtlCol="0">
            <a:spAutoFit/>
          </a:bodyPr>
          <a:lstStyle/>
          <a:p>
            <a:pPr marL="0" lvl="1"/>
            <a:r>
              <a:rPr lang="en-US" sz="2800" b="1" smtClean="0"/>
              <a:t>Environmentally displaced people / environmental refugees</a:t>
            </a:r>
            <a:endParaRPr lang="en-US" sz="2800" b="1"/>
          </a:p>
        </p:txBody>
      </p:sp>
      <p:sp>
        <p:nvSpPr>
          <p:cNvPr id="66" name="Foliennummernplatzhalter 1"/>
          <p:cNvSpPr txBox="1">
            <a:spLocks/>
          </p:cNvSpPr>
          <p:nvPr/>
        </p:nvSpPr>
        <p:spPr>
          <a:xfrm>
            <a:off x="9448800" y="6483604"/>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400" b="1"/>
              <a:t>-</a:t>
            </a:r>
            <a:fld id="{B1768495-8780-44C4-9495-7001DDF8C082}" type="slidenum">
              <a:rPr lang="fr-FR" sz="1400" b="1" smtClean="0"/>
              <a:pPr/>
              <a:t>45</a:t>
            </a:fld>
            <a:r>
              <a:rPr lang="fr-FR" sz="1400" b="1"/>
              <a:t>-</a:t>
            </a:r>
          </a:p>
        </p:txBody>
      </p:sp>
      <p:sp>
        <p:nvSpPr>
          <p:cNvPr id="2" name="Textfeld 1"/>
          <p:cNvSpPr txBox="1"/>
          <p:nvPr/>
        </p:nvSpPr>
        <p:spPr>
          <a:xfrm>
            <a:off x="922814" y="2414420"/>
            <a:ext cx="7240799" cy="954107"/>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285750" lvl="0" indent="-285750" algn="just">
              <a:buFont typeface="Wingdings" charset="2"/>
              <a:buChar char="v"/>
            </a:pPr>
            <a:r>
              <a:rPr lang="en-US" sz="2800" smtClean="0"/>
              <a:t>Rights holders if displaced within their state</a:t>
            </a:r>
          </a:p>
          <a:p>
            <a:pPr marL="285750" lvl="0" indent="-285750" algn="just">
              <a:buFont typeface="Wingdings" charset="2"/>
              <a:buChar char="v"/>
            </a:pPr>
            <a:r>
              <a:rPr lang="en-US" sz="2800" smtClean="0"/>
              <a:t>No rights towards other States</a:t>
            </a:r>
          </a:p>
        </p:txBody>
      </p:sp>
      <p:pic>
        <p:nvPicPr>
          <p:cNvPr id="11" name="Bild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95062" y="1271867"/>
            <a:ext cx="1921827" cy="3727179"/>
          </a:xfrm>
          <a:prstGeom prst="rect">
            <a:avLst/>
          </a:prstGeom>
        </p:spPr>
      </p:pic>
    </p:spTree>
    <p:extLst>
      <p:ext uri="{BB962C8B-B14F-4D97-AF65-F5344CB8AC3E}">
        <p14:creationId xmlns:p14="http://schemas.microsoft.com/office/powerpoint/2010/main" val="1287288553"/>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Group 44">
            <a:extLst>
              <a:ext uri="{FF2B5EF4-FFF2-40B4-BE49-F238E27FC236}">
                <a16:creationId xmlns="" xmlns:a16="http://schemas.microsoft.com/office/drawing/2014/main" id="{76789F00-2688-429D-926C-15F83152FDBE}"/>
              </a:ext>
            </a:extLst>
          </p:cNvPr>
          <p:cNvGrpSpPr/>
          <p:nvPr/>
        </p:nvGrpSpPr>
        <p:grpSpPr>
          <a:xfrm>
            <a:off x="-383" y="0"/>
            <a:ext cx="12192383" cy="6858000"/>
            <a:chOff x="-9462161" y="-1"/>
            <a:chExt cx="9676736" cy="6858000"/>
          </a:xfrm>
        </p:grpSpPr>
        <p:sp>
          <p:nvSpPr>
            <p:cNvPr id="46" name="Rectangle 45">
              <a:extLst>
                <a:ext uri="{FF2B5EF4-FFF2-40B4-BE49-F238E27FC236}">
                  <a16:creationId xmlns="" xmlns:a16="http://schemas.microsoft.com/office/drawing/2014/main" id="{FF862AB6-114D-4C6A-B849-5A11B3650265}"/>
                </a:ext>
              </a:extLst>
            </p:cNvPr>
            <p:cNvSpPr/>
            <p:nvPr/>
          </p:nvSpPr>
          <p:spPr>
            <a:xfrm>
              <a:off x="-9462161" y="-1"/>
              <a:ext cx="9676736"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Shape 46">
              <a:extLst>
                <a:ext uri="{FF2B5EF4-FFF2-40B4-BE49-F238E27FC236}">
                  <a16:creationId xmlns="" xmlns:a16="http://schemas.microsoft.com/office/drawing/2014/main" id="{30105858-8A3E-4676-96A7-18C1A74E36F4}"/>
                </a:ext>
              </a:extLst>
            </p:cNvPr>
            <p:cNvSpPr/>
            <p:nvPr/>
          </p:nvSpPr>
          <p:spPr>
            <a:xfrm>
              <a:off x="-563700" y="219176"/>
              <a:ext cx="774149"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 xmlns:a16="http://schemas.microsoft.com/office/drawing/2014/main" id="{8A634BD7-1512-45B6-AFE4-1EEA636625CB}"/>
                </a:ext>
              </a:extLst>
            </p:cNvPr>
            <p:cNvSpPr txBox="1"/>
            <p:nvPr/>
          </p:nvSpPr>
          <p:spPr>
            <a:xfrm rot="16200000">
              <a:off x="-1099188" y="1167575"/>
              <a:ext cx="2162800" cy="464119"/>
            </a:xfrm>
            <a:prstGeom prst="rect">
              <a:avLst/>
            </a:prstGeom>
            <a:noFill/>
          </p:spPr>
          <p:txBody>
            <a:bodyPr wrap="square" rtlCol="0">
              <a:spAutoFit/>
            </a:bodyPr>
            <a:lstStyle/>
            <a:p>
              <a:pPr algn="ctr"/>
              <a:r>
                <a:rPr lang="en-US" sz="3200" b="1">
                  <a:solidFill>
                    <a:srgbClr val="F0EEF0"/>
                  </a:solidFill>
                  <a:latin typeface="Tw Cen MT" panose="020B0602020104020603" pitchFamily="34" charset="0"/>
                </a:rPr>
                <a:t>4</a:t>
              </a:r>
              <a:endParaRPr lang="en-US" sz="2800" b="1">
                <a:solidFill>
                  <a:srgbClr val="F0EEF0"/>
                </a:solidFill>
                <a:latin typeface="Tw Cen MT" panose="020B0602020104020603" pitchFamily="34" charset="0"/>
              </a:endParaRPr>
            </a:p>
          </p:txBody>
        </p:sp>
      </p:grpSp>
      <p:sp>
        <p:nvSpPr>
          <p:cNvPr id="22" name="TextBox 69">
            <a:extLst>
              <a:ext uri="{FF2B5EF4-FFF2-40B4-BE49-F238E27FC236}">
                <a16:creationId xmlns="" xmlns:a16="http://schemas.microsoft.com/office/drawing/2014/main" id="{AC17817C-AF36-4468-94FC-44DCFF825290}"/>
              </a:ext>
            </a:extLst>
          </p:cNvPr>
          <p:cNvSpPr txBox="1"/>
          <p:nvPr/>
        </p:nvSpPr>
        <p:spPr>
          <a:xfrm>
            <a:off x="423193" y="197611"/>
            <a:ext cx="9025607" cy="523220"/>
          </a:xfrm>
          <a:prstGeom prst="rect">
            <a:avLst/>
          </a:prstGeom>
          <a:noFill/>
        </p:spPr>
        <p:txBody>
          <a:bodyPr wrap="square" rtlCol="0">
            <a:spAutoFit/>
          </a:bodyPr>
          <a:lstStyle/>
          <a:p>
            <a:pPr marL="0" lvl="1"/>
            <a:r>
              <a:rPr lang="en-US" sz="2800" b="1" smtClean="0"/>
              <a:t>The </a:t>
            </a:r>
            <a:r>
              <a:rPr lang="en-US" sz="2800" b="1" err="1" smtClean="0"/>
              <a:t>trias</a:t>
            </a:r>
            <a:r>
              <a:rPr lang="en-US" sz="2800" b="1" smtClean="0"/>
              <a:t> </a:t>
            </a:r>
            <a:r>
              <a:rPr lang="en-US" sz="2800" b="1" err="1" smtClean="0"/>
              <a:t>politica</a:t>
            </a:r>
            <a:r>
              <a:rPr lang="en-US" sz="2800" b="1" smtClean="0"/>
              <a:t>:</a:t>
            </a:r>
            <a:endParaRPr lang="en-US" sz="2800" b="1"/>
          </a:p>
        </p:txBody>
      </p:sp>
      <p:sp>
        <p:nvSpPr>
          <p:cNvPr id="66" name="Foliennummernplatzhalter 1"/>
          <p:cNvSpPr txBox="1">
            <a:spLocks/>
          </p:cNvSpPr>
          <p:nvPr/>
        </p:nvSpPr>
        <p:spPr>
          <a:xfrm>
            <a:off x="9448800" y="6483604"/>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400" b="1"/>
              <a:t>-</a:t>
            </a:r>
            <a:fld id="{B1768495-8780-44C4-9495-7001DDF8C082}" type="slidenum">
              <a:rPr lang="fr-FR" sz="1400" b="1" smtClean="0"/>
              <a:pPr/>
              <a:t>46</a:t>
            </a:fld>
            <a:r>
              <a:rPr lang="fr-FR" sz="1400" b="1"/>
              <a:t>-</a:t>
            </a:r>
          </a:p>
        </p:txBody>
      </p:sp>
      <p:sp>
        <p:nvSpPr>
          <p:cNvPr id="15" name="Rectangle 14">
            <a:extLst>
              <a:ext uri="{FF2B5EF4-FFF2-40B4-BE49-F238E27FC236}">
                <a16:creationId xmlns="" xmlns:a16="http://schemas.microsoft.com/office/drawing/2014/main" id="{FF862AB6-114D-4C6A-B849-5A11B3650265}"/>
              </a:ext>
            </a:extLst>
          </p:cNvPr>
          <p:cNvSpPr/>
          <p:nvPr/>
        </p:nvSpPr>
        <p:spPr>
          <a:xfrm>
            <a:off x="1878116" y="5097294"/>
            <a:ext cx="2065506" cy="1751435"/>
          </a:xfrm>
          <a:prstGeom prst="rect">
            <a:avLst/>
          </a:prstGeom>
          <a:solidFill>
            <a:srgbClr val="F0EE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feld 1"/>
          <p:cNvSpPr txBox="1"/>
          <p:nvPr/>
        </p:nvSpPr>
        <p:spPr>
          <a:xfrm>
            <a:off x="423193" y="1234440"/>
            <a:ext cx="10087693" cy="2062103"/>
          </a:xfrm>
          <a:prstGeom prst="rect">
            <a:avLst/>
          </a:prstGeom>
          <a:noFill/>
        </p:spPr>
        <p:txBody>
          <a:bodyPr wrap="square" rtlCol="0">
            <a:spAutoFit/>
          </a:bodyPr>
          <a:lstStyle/>
          <a:p>
            <a:pPr marL="285750" lvl="0" indent="-285750" algn="just">
              <a:buFont typeface="Arial" charset="0"/>
              <a:buChar char="•"/>
            </a:pPr>
            <a:r>
              <a:rPr lang="en-US" sz="3200" smtClean="0"/>
              <a:t>Some courts </a:t>
            </a:r>
            <a:r>
              <a:rPr lang="en-US" sz="3200"/>
              <a:t>have been very </a:t>
            </a:r>
            <a:r>
              <a:rPr lang="en-US" sz="3200" smtClean="0"/>
              <a:t>proactive in environmental matters, </a:t>
            </a:r>
            <a:r>
              <a:rPr lang="en-US" sz="3200"/>
              <a:t>which raised concerns about the legitimacy of judicial decisions and about the separation of powers doctrine</a:t>
            </a:r>
            <a:r>
              <a:rPr lang="en-US" sz="3200" smtClean="0"/>
              <a:t>.</a:t>
            </a:r>
            <a:endParaRPr lang="en-US" sz="3200"/>
          </a:p>
        </p:txBody>
      </p:sp>
      <p:pic>
        <p:nvPicPr>
          <p:cNvPr id="4" name="Bild 3"/>
          <p:cNvPicPr>
            <a:picLocks noChangeAspect="1"/>
          </p:cNvPicPr>
          <p:nvPr/>
        </p:nvPicPr>
        <p:blipFill>
          <a:blip r:embed="rId3"/>
          <a:stretch>
            <a:fillRect/>
          </a:stretch>
        </p:blipFill>
        <p:spPr>
          <a:xfrm>
            <a:off x="9162854" y="3819392"/>
            <a:ext cx="3029337" cy="3029337"/>
          </a:xfrm>
          <a:prstGeom prst="rect">
            <a:avLst/>
          </a:prstGeom>
        </p:spPr>
      </p:pic>
    </p:spTree>
    <p:extLst>
      <p:ext uri="{BB962C8B-B14F-4D97-AF65-F5344CB8AC3E}">
        <p14:creationId xmlns:p14="http://schemas.microsoft.com/office/powerpoint/2010/main" val="8629511"/>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37" presetClass="entr" presetSubtype="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1000"/>
                                        <p:tgtEl>
                                          <p:spTgt spid="2"/>
                                        </p:tgtEl>
                                      </p:cBhvr>
                                    </p:animEffect>
                                    <p:anim calcmode="lin" valueType="num">
                                      <p:cBhvr>
                                        <p:cTn id="26" dur="1000" fill="hold"/>
                                        <p:tgtEl>
                                          <p:spTgt spid="2"/>
                                        </p:tgtEl>
                                        <p:attrNameLst>
                                          <p:attrName>ppt_x</p:attrName>
                                        </p:attrNameLst>
                                      </p:cBhvr>
                                      <p:tavLst>
                                        <p:tav tm="0">
                                          <p:val>
                                            <p:strVal val="#ppt_x"/>
                                          </p:val>
                                        </p:tav>
                                        <p:tav tm="100000">
                                          <p:val>
                                            <p:strVal val="#ppt_x"/>
                                          </p:val>
                                        </p:tav>
                                      </p:tavLst>
                                    </p:anim>
                                    <p:anim calcmode="lin" valueType="num">
                                      <p:cBhvr>
                                        <p:cTn id="27" dur="900" decel="100000" fill="hold"/>
                                        <p:tgtEl>
                                          <p:spTgt spid="2"/>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 xmlns:a16="http://schemas.microsoft.com/office/drawing/2014/main" id="{69A27401-3327-4871-86AC-B461CA62C3AC}"/>
              </a:ext>
            </a:extLst>
          </p:cNvPr>
          <p:cNvGrpSpPr/>
          <p:nvPr/>
        </p:nvGrpSpPr>
        <p:grpSpPr>
          <a:xfrm>
            <a:off x="-5170976" y="-1147"/>
            <a:ext cx="9190078" cy="6878001"/>
            <a:chOff x="-162678" y="18800"/>
            <a:chExt cx="11447661" cy="6858000"/>
          </a:xfrm>
        </p:grpSpPr>
        <p:sp>
          <p:nvSpPr>
            <p:cNvPr id="25" name="Rectangle 24">
              <a:extLst>
                <a:ext uri="{FF2B5EF4-FFF2-40B4-BE49-F238E27FC236}">
                  <a16:creationId xmlns="" xmlns:a16="http://schemas.microsoft.com/office/drawing/2014/main" id="{706C029B-A799-4206-A656-A006D8F83990}"/>
                </a:ext>
              </a:extLst>
            </p:cNvPr>
            <p:cNvSpPr/>
            <p:nvPr/>
          </p:nvSpPr>
          <p:spPr>
            <a:xfrm>
              <a:off x="-162678" y="18800"/>
              <a:ext cx="11447502"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25">
              <a:extLst>
                <a:ext uri="{FF2B5EF4-FFF2-40B4-BE49-F238E27FC236}">
                  <a16:creationId xmlns="" xmlns:a16="http://schemas.microsoft.com/office/drawing/2014/main" id="{63328131-EC42-4D6D-A247-91FD3D23E58C}"/>
                </a:ext>
              </a:extLst>
            </p:cNvPr>
            <p:cNvSpPr/>
            <p:nvPr/>
          </p:nvSpPr>
          <p:spPr>
            <a:xfrm>
              <a:off x="10116583" y="237402"/>
              <a:ext cx="1168400" cy="2417762"/>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 xmlns:a16="http://schemas.microsoft.com/office/drawing/2014/main" id="{3A728384-87ED-4E87-8F78-97EB653FDC67}"/>
                </a:ext>
              </a:extLst>
            </p:cNvPr>
            <p:cNvSpPr txBox="1"/>
            <p:nvPr/>
          </p:nvSpPr>
          <p:spPr>
            <a:xfrm rot="16200000">
              <a:off x="9824763" y="1156953"/>
              <a:ext cx="2242855" cy="599105"/>
            </a:xfrm>
            <a:prstGeom prst="rect">
              <a:avLst/>
            </a:prstGeom>
            <a:noFill/>
          </p:spPr>
          <p:txBody>
            <a:bodyPr wrap="square" rtlCol="0">
              <a:spAutoFit/>
            </a:bodyPr>
            <a:lstStyle/>
            <a:p>
              <a:pPr algn="ctr"/>
              <a:r>
                <a:rPr lang="en-US" sz="3200" b="1">
                  <a:solidFill>
                    <a:srgbClr val="F0EEF0"/>
                  </a:solidFill>
                  <a:latin typeface="Tw Cen MT" panose="020B0602020104020603" pitchFamily="34" charset="0"/>
                </a:rPr>
                <a:t>5</a:t>
              </a:r>
            </a:p>
          </p:txBody>
        </p:sp>
      </p:grpSp>
      <p:grpSp>
        <p:nvGrpSpPr>
          <p:cNvPr id="29" name="Group 28">
            <a:extLst>
              <a:ext uri="{FF2B5EF4-FFF2-40B4-BE49-F238E27FC236}">
                <a16:creationId xmlns="" xmlns:a16="http://schemas.microsoft.com/office/drawing/2014/main" id="{C0099890-786A-4F87-960D-5DADE5168909}"/>
              </a:ext>
            </a:extLst>
          </p:cNvPr>
          <p:cNvGrpSpPr/>
          <p:nvPr/>
        </p:nvGrpSpPr>
        <p:grpSpPr>
          <a:xfrm>
            <a:off x="-4036538" y="-1"/>
            <a:ext cx="7426980" cy="6878001"/>
            <a:chOff x="-26814" y="0"/>
            <a:chExt cx="9961109" cy="6858000"/>
          </a:xfrm>
        </p:grpSpPr>
        <p:sp>
          <p:nvSpPr>
            <p:cNvPr id="30" name="Rectangle 29">
              <a:extLst>
                <a:ext uri="{FF2B5EF4-FFF2-40B4-BE49-F238E27FC236}">
                  <a16:creationId xmlns="" xmlns:a16="http://schemas.microsoft.com/office/drawing/2014/main" id="{CE9AAB1E-3A13-4745-A574-9EE6806378C9}"/>
                </a:ext>
              </a:extLst>
            </p:cNvPr>
            <p:cNvSpPr/>
            <p:nvPr/>
          </p:nvSpPr>
          <p:spPr>
            <a:xfrm>
              <a:off x="-26814" y="0"/>
              <a:ext cx="9961092"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Shape 30">
              <a:extLst>
                <a:ext uri="{FF2B5EF4-FFF2-40B4-BE49-F238E27FC236}">
                  <a16:creationId xmlns="" xmlns:a16="http://schemas.microsoft.com/office/drawing/2014/main" id="{1BC0F905-3F71-4932-B130-39D508C4D117}"/>
                </a:ext>
              </a:extLst>
            </p:cNvPr>
            <p:cNvSpPr/>
            <p:nvPr/>
          </p:nvSpPr>
          <p:spPr>
            <a:xfrm>
              <a:off x="8765895" y="195293"/>
              <a:ext cx="1168400" cy="2417983"/>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chemeClr val="accent1">
                <a:lumMod val="60000"/>
                <a:lumOff val="40000"/>
              </a:schemeClr>
            </a:solidFill>
            <a:ln>
              <a:noFill/>
            </a:ln>
            <a:effectLst>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 xmlns:a16="http://schemas.microsoft.com/office/drawing/2014/main" id="{93EC5869-A976-4328-A864-2BB04E7E7BFC}"/>
                </a:ext>
              </a:extLst>
            </p:cNvPr>
            <p:cNvSpPr txBox="1"/>
            <p:nvPr/>
          </p:nvSpPr>
          <p:spPr>
            <a:xfrm rot="16200000">
              <a:off x="8555964" y="1131981"/>
              <a:ext cx="1992086" cy="604264"/>
            </a:xfrm>
            <a:prstGeom prst="rect">
              <a:avLst/>
            </a:prstGeom>
            <a:noFill/>
          </p:spPr>
          <p:txBody>
            <a:bodyPr wrap="square" rtlCol="0">
              <a:spAutoFit/>
            </a:bodyPr>
            <a:lstStyle/>
            <a:p>
              <a:pPr algn="ctr"/>
              <a:r>
                <a:rPr lang="en-US" sz="3200" b="1" smtClean="0">
                  <a:solidFill>
                    <a:srgbClr val="F0EEF0"/>
                  </a:solidFill>
                  <a:latin typeface="Tw Cen MT" panose="020B0602020104020603" pitchFamily="34" charset="0"/>
                </a:rPr>
                <a:t>4</a:t>
              </a:r>
              <a:endParaRPr lang="en-US" sz="3200" b="1">
                <a:solidFill>
                  <a:srgbClr val="F0EEF0"/>
                </a:solidFill>
                <a:latin typeface="Tw Cen MT" panose="020B0602020104020603" pitchFamily="34" charset="0"/>
              </a:endParaRPr>
            </a:p>
          </p:txBody>
        </p:sp>
      </p:grpSp>
      <p:grpSp>
        <p:nvGrpSpPr>
          <p:cNvPr id="34" name="Group 33">
            <a:extLst>
              <a:ext uri="{FF2B5EF4-FFF2-40B4-BE49-F238E27FC236}">
                <a16:creationId xmlns="" xmlns:a16="http://schemas.microsoft.com/office/drawing/2014/main" id="{0E4F6447-6163-4D6A-A8D2-BD63B6CB3A42}"/>
              </a:ext>
            </a:extLst>
          </p:cNvPr>
          <p:cNvGrpSpPr/>
          <p:nvPr/>
        </p:nvGrpSpPr>
        <p:grpSpPr>
          <a:xfrm>
            <a:off x="-5117185" y="-20001"/>
            <a:ext cx="7904279" cy="6885965"/>
            <a:chOff x="297466" y="0"/>
            <a:chExt cx="9574094" cy="6858000"/>
          </a:xfrm>
        </p:grpSpPr>
        <p:sp>
          <p:nvSpPr>
            <p:cNvPr id="35" name="Rectangle 34">
              <a:extLst>
                <a:ext uri="{FF2B5EF4-FFF2-40B4-BE49-F238E27FC236}">
                  <a16:creationId xmlns="" xmlns:a16="http://schemas.microsoft.com/office/drawing/2014/main" id="{5CB8CB55-9DEC-4367-900E-7257FE1B874F}"/>
                </a:ext>
              </a:extLst>
            </p:cNvPr>
            <p:cNvSpPr/>
            <p:nvPr/>
          </p:nvSpPr>
          <p:spPr>
            <a:xfrm>
              <a:off x="297466" y="0"/>
              <a:ext cx="9574094"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Shape 35">
              <a:extLst>
                <a:ext uri="{FF2B5EF4-FFF2-40B4-BE49-F238E27FC236}">
                  <a16:creationId xmlns="" xmlns:a16="http://schemas.microsoft.com/office/drawing/2014/main" id="{9DBAEDD6-7153-4AFF-BDC7-5A225B4B5642}"/>
                </a:ext>
              </a:extLst>
            </p:cNvPr>
            <p:cNvSpPr/>
            <p:nvPr/>
          </p:nvSpPr>
          <p:spPr>
            <a:xfrm>
              <a:off x="8703158" y="242334"/>
              <a:ext cx="1168400" cy="2389815"/>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chemeClr val="accent1">
                <a:lumMod val="40000"/>
                <a:lumOff val="60000"/>
              </a:schemeClr>
            </a:solidFill>
            <a:ln>
              <a:noFill/>
            </a:ln>
            <a:effectLst>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 xmlns:a16="http://schemas.microsoft.com/office/drawing/2014/main" id="{12F9D37B-DE70-4087-8A7F-BBA0BAF5B6CF}"/>
                </a:ext>
              </a:extLst>
            </p:cNvPr>
            <p:cNvSpPr txBox="1"/>
            <p:nvPr/>
          </p:nvSpPr>
          <p:spPr>
            <a:xfrm rot="16200000">
              <a:off x="8565343" y="1125247"/>
              <a:ext cx="1992086" cy="595093"/>
            </a:xfrm>
            <a:prstGeom prst="rect">
              <a:avLst/>
            </a:prstGeom>
            <a:noFill/>
          </p:spPr>
          <p:txBody>
            <a:bodyPr wrap="square" rtlCol="0">
              <a:spAutoFit/>
            </a:bodyPr>
            <a:lstStyle/>
            <a:p>
              <a:pPr algn="ctr"/>
              <a:r>
                <a:rPr lang="en-US" sz="3200" b="1" smtClean="0">
                  <a:solidFill>
                    <a:srgbClr val="F0EEF0"/>
                  </a:solidFill>
                  <a:latin typeface="Tw Cen MT" panose="020B0602020104020603" pitchFamily="34" charset="0"/>
                </a:rPr>
                <a:t>3</a:t>
              </a:r>
              <a:endParaRPr lang="en-US" sz="3200" b="1">
                <a:solidFill>
                  <a:srgbClr val="F0EEF0"/>
                </a:solidFill>
                <a:latin typeface="Tw Cen MT" panose="020B0602020104020603" pitchFamily="34" charset="0"/>
              </a:endParaRPr>
            </a:p>
          </p:txBody>
        </p:sp>
      </p:grpSp>
      <p:sp>
        <p:nvSpPr>
          <p:cNvPr id="39" name="Rectangle 38">
            <a:extLst>
              <a:ext uri="{FF2B5EF4-FFF2-40B4-BE49-F238E27FC236}">
                <a16:creationId xmlns="" xmlns:a16="http://schemas.microsoft.com/office/drawing/2014/main" id="{71382190-201C-4BAE-91F3-296A26671C96}"/>
              </a:ext>
            </a:extLst>
          </p:cNvPr>
          <p:cNvSpPr/>
          <p:nvPr/>
        </p:nvSpPr>
        <p:spPr>
          <a:xfrm>
            <a:off x="-5099538" y="-1"/>
            <a:ext cx="2918728"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 name="Group 39">
            <a:extLst>
              <a:ext uri="{FF2B5EF4-FFF2-40B4-BE49-F238E27FC236}">
                <a16:creationId xmlns="" xmlns:a16="http://schemas.microsoft.com/office/drawing/2014/main" id="{3FD3EE0D-FD02-4885-9AC0-03F414A9888F}"/>
              </a:ext>
            </a:extLst>
          </p:cNvPr>
          <p:cNvGrpSpPr/>
          <p:nvPr/>
        </p:nvGrpSpPr>
        <p:grpSpPr>
          <a:xfrm>
            <a:off x="-1309002" y="-20002"/>
            <a:ext cx="3510814" cy="6885965"/>
            <a:chOff x="321724" y="-1"/>
            <a:chExt cx="8692331" cy="6858000"/>
          </a:xfrm>
        </p:grpSpPr>
        <p:sp>
          <p:nvSpPr>
            <p:cNvPr id="41" name="Rectangle 40">
              <a:extLst>
                <a:ext uri="{FF2B5EF4-FFF2-40B4-BE49-F238E27FC236}">
                  <a16:creationId xmlns="" xmlns:a16="http://schemas.microsoft.com/office/drawing/2014/main" id="{60A9D552-2EF0-4DB4-9DC6-F52F2FD55E3C}"/>
                </a:ext>
              </a:extLst>
            </p:cNvPr>
            <p:cNvSpPr/>
            <p:nvPr/>
          </p:nvSpPr>
          <p:spPr>
            <a:xfrm>
              <a:off x="321724" y="-1"/>
              <a:ext cx="8692331"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Shape 41">
              <a:extLst>
                <a:ext uri="{FF2B5EF4-FFF2-40B4-BE49-F238E27FC236}">
                  <a16:creationId xmlns="" xmlns:a16="http://schemas.microsoft.com/office/drawing/2014/main" id="{DA27D1F1-923F-4591-A07A-39E775B734F9}"/>
                </a:ext>
              </a:extLst>
            </p:cNvPr>
            <p:cNvSpPr/>
            <p:nvPr/>
          </p:nvSpPr>
          <p:spPr>
            <a:xfrm>
              <a:off x="6697690" y="223386"/>
              <a:ext cx="2299519" cy="2424669"/>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 xmlns:a16="http://schemas.microsoft.com/office/drawing/2014/main" id="{0E895421-2372-4C7F-93D2-3B0353A6E7BD}"/>
                </a:ext>
              </a:extLst>
            </p:cNvPr>
            <p:cNvSpPr txBox="1"/>
            <p:nvPr/>
          </p:nvSpPr>
          <p:spPr>
            <a:xfrm rot="16200000">
              <a:off x="7025366" y="1127290"/>
              <a:ext cx="1992086" cy="594868"/>
            </a:xfrm>
            <a:prstGeom prst="rect">
              <a:avLst/>
            </a:prstGeom>
            <a:noFill/>
          </p:spPr>
          <p:txBody>
            <a:bodyPr wrap="square" rtlCol="0">
              <a:spAutoFit/>
            </a:bodyPr>
            <a:lstStyle/>
            <a:p>
              <a:pPr algn="ctr"/>
              <a:r>
                <a:rPr lang="en-US" sz="3200" b="1">
                  <a:solidFill>
                    <a:srgbClr val="F0EEF0"/>
                  </a:solidFill>
                  <a:latin typeface="Tw Cen MT" panose="020B0602020104020603" pitchFamily="34" charset="0"/>
                </a:rPr>
                <a:t>2</a:t>
              </a:r>
            </a:p>
          </p:txBody>
        </p:sp>
      </p:grpSp>
      <p:grpSp>
        <p:nvGrpSpPr>
          <p:cNvPr id="45" name="Group 44">
            <a:extLst>
              <a:ext uri="{FF2B5EF4-FFF2-40B4-BE49-F238E27FC236}">
                <a16:creationId xmlns="" xmlns:a16="http://schemas.microsoft.com/office/drawing/2014/main" id="{76789F00-2688-429D-926C-15F83152FDBE}"/>
              </a:ext>
            </a:extLst>
          </p:cNvPr>
          <p:cNvGrpSpPr/>
          <p:nvPr/>
        </p:nvGrpSpPr>
        <p:grpSpPr>
          <a:xfrm>
            <a:off x="-4869442" y="12033"/>
            <a:ext cx="6436461" cy="6856695"/>
            <a:chOff x="-9367541" y="48010"/>
            <a:chExt cx="9866254" cy="6848586"/>
          </a:xfrm>
        </p:grpSpPr>
        <p:sp>
          <p:nvSpPr>
            <p:cNvPr id="46" name="Rectangle 45">
              <a:extLst>
                <a:ext uri="{FF2B5EF4-FFF2-40B4-BE49-F238E27FC236}">
                  <a16:creationId xmlns="" xmlns:a16="http://schemas.microsoft.com/office/drawing/2014/main" id="{FF862AB6-114D-4C6A-B849-5A11B3650265}"/>
                </a:ext>
              </a:extLst>
            </p:cNvPr>
            <p:cNvSpPr/>
            <p:nvPr/>
          </p:nvSpPr>
          <p:spPr>
            <a:xfrm>
              <a:off x="-9367541" y="48010"/>
              <a:ext cx="9866254" cy="6848586"/>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Shape 46">
              <a:extLst>
                <a:ext uri="{FF2B5EF4-FFF2-40B4-BE49-F238E27FC236}">
                  <a16:creationId xmlns="" xmlns:a16="http://schemas.microsoft.com/office/drawing/2014/main" id="{30105858-8A3E-4676-96A7-18C1A74E36F4}"/>
                </a:ext>
              </a:extLst>
            </p:cNvPr>
            <p:cNvSpPr/>
            <p:nvPr/>
          </p:nvSpPr>
          <p:spPr>
            <a:xfrm>
              <a:off x="-1397643" y="219175"/>
              <a:ext cx="1884801" cy="2402939"/>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 xmlns:a16="http://schemas.microsoft.com/office/drawing/2014/main" id="{8A634BD7-1512-45B6-AFE4-1EEA636625CB}"/>
                </a:ext>
              </a:extLst>
            </p:cNvPr>
            <p:cNvSpPr txBox="1"/>
            <p:nvPr/>
          </p:nvSpPr>
          <p:spPr>
            <a:xfrm rot="16200000">
              <a:off x="-1108932" y="970750"/>
              <a:ext cx="2260402" cy="900691"/>
            </a:xfrm>
            <a:prstGeom prst="rect">
              <a:avLst/>
            </a:prstGeom>
            <a:noFill/>
          </p:spPr>
          <p:txBody>
            <a:bodyPr wrap="square" rtlCol="0">
              <a:spAutoFit/>
            </a:bodyPr>
            <a:lstStyle/>
            <a:p>
              <a:pPr algn="ctr"/>
              <a:r>
                <a:rPr lang="en-US" sz="3200" b="1" smtClean="0">
                  <a:solidFill>
                    <a:srgbClr val="F0EEF0"/>
                  </a:solidFill>
                  <a:latin typeface="Tw Cen MT" panose="020B0602020104020603" pitchFamily="34" charset="0"/>
                </a:rPr>
                <a:t>1</a:t>
              </a:r>
              <a:endParaRPr lang="en-US" sz="2800" b="1">
                <a:solidFill>
                  <a:srgbClr val="F0EEF0"/>
                </a:solidFill>
                <a:latin typeface="Tw Cen MT" panose="020B0602020104020603" pitchFamily="34" charset="0"/>
              </a:endParaRPr>
            </a:p>
          </p:txBody>
        </p:sp>
      </p:grpSp>
      <p:sp>
        <p:nvSpPr>
          <p:cNvPr id="49" name="Foliennummernplatzhalter 1"/>
          <p:cNvSpPr txBox="1">
            <a:spLocks/>
          </p:cNvSpPr>
          <p:nvPr/>
        </p:nvSpPr>
        <p:spPr>
          <a:xfrm>
            <a:off x="9448800" y="6483604"/>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400" b="1"/>
              <a:t>-</a:t>
            </a:r>
            <a:fld id="{B1768495-8780-44C4-9495-7001DDF8C082}" type="slidenum">
              <a:rPr lang="fr-FR" sz="1400" b="1" smtClean="0"/>
              <a:pPr/>
              <a:t>47</a:t>
            </a:fld>
            <a:r>
              <a:rPr lang="fr-FR" sz="1400" b="1"/>
              <a:t>-</a:t>
            </a:r>
          </a:p>
        </p:txBody>
      </p:sp>
    </p:spTree>
    <p:extLst>
      <p:ext uri="{BB962C8B-B14F-4D97-AF65-F5344CB8AC3E}">
        <p14:creationId xmlns:p14="http://schemas.microsoft.com/office/powerpoint/2010/main" val="1982834914"/>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Group 44">
            <a:extLst>
              <a:ext uri="{FF2B5EF4-FFF2-40B4-BE49-F238E27FC236}">
                <a16:creationId xmlns="" xmlns:a16="http://schemas.microsoft.com/office/drawing/2014/main" id="{76789F00-2688-429D-926C-15F83152FDBE}"/>
              </a:ext>
            </a:extLst>
          </p:cNvPr>
          <p:cNvGrpSpPr/>
          <p:nvPr/>
        </p:nvGrpSpPr>
        <p:grpSpPr>
          <a:xfrm>
            <a:off x="-12033" y="-141052"/>
            <a:ext cx="12204033" cy="6999052"/>
            <a:chOff x="-9466287" y="22859"/>
            <a:chExt cx="9685982" cy="6858000"/>
          </a:xfrm>
        </p:grpSpPr>
        <p:sp>
          <p:nvSpPr>
            <p:cNvPr id="46" name="Rectangle 45">
              <a:extLst>
                <a:ext uri="{FF2B5EF4-FFF2-40B4-BE49-F238E27FC236}">
                  <a16:creationId xmlns="" xmlns:a16="http://schemas.microsoft.com/office/drawing/2014/main" id="{FF862AB6-114D-4C6A-B849-5A11B3650265}"/>
                </a:ext>
              </a:extLst>
            </p:cNvPr>
            <p:cNvSpPr/>
            <p:nvPr/>
          </p:nvSpPr>
          <p:spPr>
            <a:xfrm>
              <a:off x="-9466287" y="22859"/>
              <a:ext cx="9676736"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Shape 46">
              <a:extLst>
                <a:ext uri="{FF2B5EF4-FFF2-40B4-BE49-F238E27FC236}">
                  <a16:creationId xmlns="" xmlns:a16="http://schemas.microsoft.com/office/drawing/2014/main" id="{30105858-8A3E-4676-96A7-18C1A74E36F4}"/>
                </a:ext>
              </a:extLst>
            </p:cNvPr>
            <p:cNvSpPr/>
            <p:nvPr/>
          </p:nvSpPr>
          <p:spPr>
            <a:xfrm>
              <a:off x="-563700" y="219176"/>
              <a:ext cx="774149"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 xmlns:a16="http://schemas.microsoft.com/office/drawing/2014/main" id="{8A634BD7-1512-45B6-AFE4-1EEA636625CB}"/>
                </a:ext>
              </a:extLst>
            </p:cNvPr>
            <p:cNvSpPr txBox="1"/>
            <p:nvPr/>
          </p:nvSpPr>
          <p:spPr>
            <a:xfrm rot="16200000">
              <a:off x="-1093764" y="1167575"/>
              <a:ext cx="2162800" cy="464119"/>
            </a:xfrm>
            <a:prstGeom prst="rect">
              <a:avLst/>
            </a:prstGeom>
            <a:noFill/>
          </p:spPr>
          <p:txBody>
            <a:bodyPr wrap="square" rtlCol="0">
              <a:spAutoFit/>
            </a:bodyPr>
            <a:lstStyle/>
            <a:p>
              <a:pPr algn="ctr"/>
              <a:r>
                <a:rPr lang="en-US" sz="3200" b="1">
                  <a:solidFill>
                    <a:srgbClr val="F0EEF0"/>
                  </a:solidFill>
                  <a:latin typeface="Tw Cen MT" panose="020B0602020104020603" pitchFamily="34" charset="0"/>
                </a:rPr>
                <a:t>5</a:t>
              </a:r>
              <a:endParaRPr lang="en-US" sz="2800" b="1">
                <a:solidFill>
                  <a:srgbClr val="F0EEF0"/>
                </a:solidFill>
                <a:latin typeface="Tw Cen MT" panose="020B0602020104020603" pitchFamily="34" charset="0"/>
              </a:endParaRPr>
            </a:p>
          </p:txBody>
        </p:sp>
      </p:grpSp>
      <p:sp>
        <p:nvSpPr>
          <p:cNvPr id="22" name="TextBox 69">
            <a:extLst>
              <a:ext uri="{FF2B5EF4-FFF2-40B4-BE49-F238E27FC236}">
                <a16:creationId xmlns="" xmlns:a16="http://schemas.microsoft.com/office/drawing/2014/main" id="{AC17817C-AF36-4468-94FC-44DCFF825290}"/>
              </a:ext>
            </a:extLst>
          </p:cNvPr>
          <p:cNvSpPr txBox="1"/>
          <p:nvPr/>
        </p:nvSpPr>
        <p:spPr>
          <a:xfrm>
            <a:off x="3252246" y="1563753"/>
            <a:ext cx="5335572" cy="830997"/>
          </a:xfrm>
          <a:prstGeom prst="rect">
            <a:avLst/>
          </a:prstGeom>
          <a:noFill/>
        </p:spPr>
        <p:txBody>
          <a:bodyPr wrap="square" rtlCol="0">
            <a:spAutoFit/>
          </a:bodyPr>
          <a:lstStyle/>
          <a:p>
            <a:pPr marL="0" lvl="1" algn="ctr"/>
            <a:r>
              <a:rPr lang="en-GB" sz="4800" b="1" smtClean="0"/>
              <a:t>Concluding remarks</a:t>
            </a:r>
            <a:endParaRPr lang="en-GB" sz="4800" b="1"/>
          </a:p>
        </p:txBody>
      </p:sp>
      <p:sp>
        <p:nvSpPr>
          <p:cNvPr id="66" name="Foliennummernplatzhalter 1"/>
          <p:cNvSpPr txBox="1">
            <a:spLocks/>
          </p:cNvSpPr>
          <p:nvPr/>
        </p:nvSpPr>
        <p:spPr>
          <a:xfrm>
            <a:off x="9448800" y="6483604"/>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400" b="1"/>
              <a:t>-</a:t>
            </a:r>
            <a:fld id="{B1768495-8780-44C4-9495-7001DDF8C082}" type="slidenum">
              <a:rPr lang="fr-FR" sz="1400" b="1" smtClean="0"/>
              <a:pPr/>
              <a:t>48</a:t>
            </a:fld>
            <a:r>
              <a:rPr lang="fr-FR" sz="1400" b="1"/>
              <a:t>-</a:t>
            </a:r>
          </a:p>
        </p:txBody>
      </p:sp>
      <p:sp>
        <p:nvSpPr>
          <p:cNvPr id="15" name="Rectangle 14">
            <a:extLst>
              <a:ext uri="{FF2B5EF4-FFF2-40B4-BE49-F238E27FC236}">
                <a16:creationId xmlns="" xmlns:a16="http://schemas.microsoft.com/office/drawing/2014/main" id="{FF862AB6-114D-4C6A-B849-5A11B3650265}"/>
              </a:ext>
            </a:extLst>
          </p:cNvPr>
          <p:cNvSpPr/>
          <p:nvPr/>
        </p:nvSpPr>
        <p:spPr>
          <a:xfrm>
            <a:off x="1878116" y="5097294"/>
            <a:ext cx="2065506" cy="1751435"/>
          </a:xfrm>
          <a:prstGeom prst="rect">
            <a:avLst/>
          </a:prstGeom>
          <a:solidFill>
            <a:srgbClr val="F0EE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Bild 1"/>
          <p:cNvPicPr>
            <a:picLocks noChangeAspect="1"/>
          </p:cNvPicPr>
          <p:nvPr/>
        </p:nvPicPr>
        <p:blipFill>
          <a:blip r:embed="rId3"/>
          <a:stretch>
            <a:fillRect/>
          </a:stretch>
        </p:blipFill>
        <p:spPr>
          <a:xfrm>
            <a:off x="4107772" y="2468779"/>
            <a:ext cx="3624519" cy="3624519"/>
          </a:xfrm>
          <a:prstGeom prst="rect">
            <a:avLst/>
          </a:prstGeom>
        </p:spPr>
      </p:pic>
    </p:spTree>
    <p:extLst>
      <p:ext uri="{BB962C8B-B14F-4D97-AF65-F5344CB8AC3E}">
        <p14:creationId xmlns:p14="http://schemas.microsoft.com/office/powerpoint/2010/main" val="2056647739"/>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Group 44">
            <a:extLst>
              <a:ext uri="{FF2B5EF4-FFF2-40B4-BE49-F238E27FC236}">
                <a16:creationId xmlns="" xmlns:a16="http://schemas.microsoft.com/office/drawing/2014/main" id="{76789F00-2688-429D-926C-15F83152FDBE}"/>
              </a:ext>
            </a:extLst>
          </p:cNvPr>
          <p:cNvGrpSpPr/>
          <p:nvPr/>
        </p:nvGrpSpPr>
        <p:grpSpPr>
          <a:xfrm>
            <a:off x="0" y="0"/>
            <a:ext cx="12220414" cy="6999052"/>
            <a:chOff x="-9466287" y="22859"/>
            <a:chExt cx="9698983" cy="6858000"/>
          </a:xfrm>
        </p:grpSpPr>
        <p:sp>
          <p:nvSpPr>
            <p:cNvPr id="46" name="Rectangle 45">
              <a:extLst>
                <a:ext uri="{FF2B5EF4-FFF2-40B4-BE49-F238E27FC236}">
                  <a16:creationId xmlns="" xmlns:a16="http://schemas.microsoft.com/office/drawing/2014/main" id="{FF862AB6-114D-4C6A-B849-5A11B3650265}"/>
                </a:ext>
              </a:extLst>
            </p:cNvPr>
            <p:cNvSpPr/>
            <p:nvPr/>
          </p:nvSpPr>
          <p:spPr>
            <a:xfrm>
              <a:off x="-9466287" y="22859"/>
              <a:ext cx="9676736"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Shape 46">
              <a:extLst>
                <a:ext uri="{FF2B5EF4-FFF2-40B4-BE49-F238E27FC236}">
                  <a16:creationId xmlns="" xmlns:a16="http://schemas.microsoft.com/office/drawing/2014/main" id="{30105858-8A3E-4676-96A7-18C1A74E36F4}"/>
                </a:ext>
              </a:extLst>
            </p:cNvPr>
            <p:cNvSpPr/>
            <p:nvPr/>
          </p:nvSpPr>
          <p:spPr>
            <a:xfrm>
              <a:off x="-563700" y="219176"/>
              <a:ext cx="774149"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 xmlns:a16="http://schemas.microsoft.com/office/drawing/2014/main" id="{8A634BD7-1512-45B6-AFE4-1EEA636625CB}"/>
                </a:ext>
              </a:extLst>
            </p:cNvPr>
            <p:cNvSpPr txBox="1"/>
            <p:nvPr/>
          </p:nvSpPr>
          <p:spPr>
            <a:xfrm rot="16200000">
              <a:off x="-1080763" y="1072609"/>
              <a:ext cx="2162800" cy="464119"/>
            </a:xfrm>
            <a:prstGeom prst="rect">
              <a:avLst/>
            </a:prstGeom>
            <a:noFill/>
          </p:spPr>
          <p:txBody>
            <a:bodyPr wrap="square" rtlCol="0">
              <a:spAutoFit/>
            </a:bodyPr>
            <a:lstStyle/>
            <a:p>
              <a:pPr algn="ctr"/>
              <a:r>
                <a:rPr lang="en-US" sz="3200" b="1">
                  <a:solidFill>
                    <a:srgbClr val="F0EEF0"/>
                  </a:solidFill>
                  <a:latin typeface="Tw Cen MT" panose="020B0602020104020603" pitchFamily="34" charset="0"/>
                </a:rPr>
                <a:t>5</a:t>
              </a:r>
              <a:endParaRPr lang="en-US" sz="2800" b="1">
                <a:solidFill>
                  <a:srgbClr val="F0EEF0"/>
                </a:solidFill>
                <a:latin typeface="Tw Cen MT" panose="020B0602020104020603" pitchFamily="34" charset="0"/>
              </a:endParaRPr>
            </a:p>
          </p:txBody>
        </p:sp>
      </p:grpSp>
      <p:sp>
        <p:nvSpPr>
          <p:cNvPr id="66" name="Foliennummernplatzhalter 1"/>
          <p:cNvSpPr txBox="1">
            <a:spLocks/>
          </p:cNvSpPr>
          <p:nvPr/>
        </p:nvSpPr>
        <p:spPr>
          <a:xfrm>
            <a:off x="9448800" y="6483604"/>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400" b="1"/>
              <a:t>-</a:t>
            </a:r>
            <a:fld id="{B1768495-8780-44C4-9495-7001DDF8C082}" type="slidenum">
              <a:rPr lang="fr-FR" sz="1400" b="1" smtClean="0"/>
              <a:pPr/>
              <a:t>49</a:t>
            </a:fld>
            <a:r>
              <a:rPr lang="fr-FR" sz="1400" b="1"/>
              <a:t>-</a:t>
            </a:r>
          </a:p>
        </p:txBody>
      </p:sp>
      <p:sp>
        <p:nvSpPr>
          <p:cNvPr id="15" name="Rectangle 14">
            <a:extLst>
              <a:ext uri="{FF2B5EF4-FFF2-40B4-BE49-F238E27FC236}">
                <a16:creationId xmlns="" xmlns:a16="http://schemas.microsoft.com/office/drawing/2014/main" id="{FF862AB6-114D-4C6A-B849-5A11B3650265}"/>
              </a:ext>
            </a:extLst>
          </p:cNvPr>
          <p:cNvSpPr/>
          <p:nvPr/>
        </p:nvSpPr>
        <p:spPr>
          <a:xfrm>
            <a:off x="1878116" y="5097294"/>
            <a:ext cx="2065506" cy="1751435"/>
          </a:xfrm>
          <a:prstGeom prst="rect">
            <a:avLst/>
          </a:prstGeom>
          <a:solidFill>
            <a:srgbClr val="F0EE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feld 2"/>
          <p:cNvSpPr txBox="1"/>
          <p:nvPr/>
        </p:nvSpPr>
        <p:spPr>
          <a:xfrm>
            <a:off x="226244" y="1475173"/>
            <a:ext cx="10284643" cy="3046988"/>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342900" indent="-342900" algn="just">
              <a:buFont typeface="Wingdings" charset="2"/>
              <a:buChar char="v"/>
            </a:pPr>
            <a:r>
              <a:rPr lang="en-GB" sz="2400" dirty="0" smtClean="0"/>
              <a:t>Human rights are powerful instruments to bring about </a:t>
            </a:r>
            <a:r>
              <a:rPr lang="en-GB" sz="2400" b="1" dirty="0" smtClean="0"/>
              <a:t>legislative change</a:t>
            </a:r>
            <a:r>
              <a:rPr lang="en-GB" sz="2400" dirty="0" smtClean="0"/>
              <a:t>, to extend judicial protection, to constrain executive wrongdoings. They can be applied at national level and/or international level. </a:t>
            </a:r>
          </a:p>
          <a:p>
            <a:pPr marL="285750" indent="-285750" algn="just">
              <a:buFont typeface="Wingdings" charset="2"/>
              <a:buChar char="v"/>
            </a:pPr>
            <a:r>
              <a:rPr lang="en-GB" sz="2400" dirty="0"/>
              <a:t>Human rights </a:t>
            </a:r>
            <a:r>
              <a:rPr lang="en-GB" sz="2400" dirty="0" smtClean="0"/>
              <a:t>may trump </a:t>
            </a:r>
            <a:r>
              <a:rPr lang="en-GB" sz="2400" dirty="0"/>
              <a:t>over other normative obligations because they benefit from large </a:t>
            </a:r>
            <a:r>
              <a:rPr lang="en-GB" sz="2400" b="1" dirty="0" smtClean="0"/>
              <a:t>legitimacy</a:t>
            </a:r>
          </a:p>
          <a:p>
            <a:pPr marL="285750" indent="-285750" algn="just">
              <a:buFont typeface="Wingdings" charset="2"/>
              <a:buChar char="v"/>
            </a:pPr>
            <a:r>
              <a:rPr lang="en-GB" sz="2400" dirty="0" smtClean="0"/>
              <a:t>can </a:t>
            </a:r>
            <a:r>
              <a:rPr lang="en-GB" sz="2400" dirty="0"/>
              <a:t>be used to </a:t>
            </a:r>
            <a:r>
              <a:rPr lang="en-GB" sz="2400" b="1" dirty="0"/>
              <a:t>challenge state sovereignty</a:t>
            </a:r>
            <a:r>
              <a:rPr lang="en-GB" sz="2400" dirty="0"/>
              <a:t>.</a:t>
            </a:r>
          </a:p>
          <a:p>
            <a:pPr marL="285750" indent="-285750" algn="just">
              <a:buFont typeface="Wingdings" charset="2"/>
              <a:buChar char="v"/>
            </a:pPr>
            <a:r>
              <a:rPr lang="en-GB" sz="2400" dirty="0"/>
              <a:t>The Human Rights Approach could support a </a:t>
            </a:r>
            <a:r>
              <a:rPr lang="en-GB" sz="2400" b="1" dirty="0"/>
              <a:t>shift of priorities</a:t>
            </a:r>
            <a:r>
              <a:rPr lang="en-GB" sz="2400" dirty="0" smtClean="0"/>
              <a:t>.</a:t>
            </a:r>
          </a:p>
          <a:p>
            <a:pPr marL="285750" indent="-285750" algn="just">
              <a:buFont typeface="Wingdings" charset="2"/>
              <a:buChar char="v"/>
            </a:pPr>
            <a:r>
              <a:rPr lang="en-GB" sz="2400" dirty="0" smtClean="0"/>
              <a:t>Implementation in </a:t>
            </a:r>
            <a:r>
              <a:rPr lang="en-GB" sz="2400" b="1" smtClean="0"/>
              <a:t>national constitutions.</a:t>
            </a:r>
            <a:endParaRPr lang="en-GB" sz="2400" b="1" dirty="0"/>
          </a:p>
        </p:txBody>
      </p:sp>
      <p:pic>
        <p:nvPicPr>
          <p:cNvPr id="2" name="Bild 1"/>
          <p:cNvPicPr>
            <a:picLocks noChangeAspect="1"/>
          </p:cNvPicPr>
          <p:nvPr/>
        </p:nvPicPr>
        <p:blipFill>
          <a:blip r:embed="rId3"/>
          <a:stretch>
            <a:fillRect/>
          </a:stretch>
        </p:blipFill>
        <p:spPr>
          <a:xfrm>
            <a:off x="8781435" y="3864990"/>
            <a:ext cx="2414951" cy="2414951"/>
          </a:xfrm>
          <a:prstGeom prst="rect">
            <a:avLst/>
          </a:prstGeom>
        </p:spPr>
      </p:pic>
    </p:spTree>
    <p:extLst>
      <p:ext uri="{BB962C8B-B14F-4D97-AF65-F5344CB8AC3E}">
        <p14:creationId xmlns:p14="http://schemas.microsoft.com/office/powerpoint/2010/main" val="68117443"/>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45">
            <a:extLst>
              <a:ext uri="{FF2B5EF4-FFF2-40B4-BE49-F238E27FC236}">
                <a16:creationId xmlns="" xmlns:a16="http://schemas.microsoft.com/office/drawing/2014/main" id="{FF862AB6-114D-4C6A-B849-5A11B3650265}"/>
              </a:ext>
            </a:extLst>
          </p:cNvPr>
          <p:cNvSpPr/>
          <p:nvPr/>
        </p:nvSpPr>
        <p:spPr>
          <a:xfrm>
            <a:off x="33206" y="22860"/>
            <a:ext cx="12150819"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mtClean="0"/>
          </a:p>
          <a:p>
            <a:pPr algn="ctr"/>
            <a:endParaRPr lang="en-US"/>
          </a:p>
        </p:txBody>
      </p:sp>
      <p:sp>
        <p:nvSpPr>
          <p:cNvPr id="22" name="TextBox 69">
            <a:extLst>
              <a:ext uri="{FF2B5EF4-FFF2-40B4-BE49-F238E27FC236}">
                <a16:creationId xmlns="" xmlns:a16="http://schemas.microsoft.com/office/drawing/2014/main" id="{AC17817C-AF36-4468-94FC-44DCFF825290}"/>
              </a:ext>
            </a:extLst>
          </p:cNvPr>
          <p:cNvSpPr txBox="1"/>
          <p:nvPr/>
        </p:nvSpPr>
        <p:spPr>
          <a:xfrm>
            <a:off x="4187805" y="5106064"/>
            <a:ext cx="7278915" cy="1261884"/>
          </a:xfrm>
          <a:prstGeom prst="rect">
            <a:avLst/>
          </a:prstGeom>
          <a:noFill/>
        </p:spPr>
        <p:txBody>
          <a:bodyPr wrap="square" rtlCol="0">
            <a:spAutoFit/>
          </a:bodyPr>
          <a:lstStyle/>
          <a:p>
            <a:pPr algn="ctr"/>
            <a:endParaRPr lang="en-US" sz="4400" b="1">
              <a:latin typeface="Tw Cen MT" panose="020B0602020104020603" pitchFamily="34" charset="0"/>
            </a:endParaRPr>
          </a:p>
          <a:p>
            <a:pPr algn="ctr"/>
            <a:r>
              <a:rPr lang="en-US" sz="3200" b="1" smtClean="0">
                <a:latin typeface="Tw Cen MT" panose="020B0602020104020603" pitchFamily="34" charset="0"/>
              </a:rPr>
              <a:t>3 conceptions of environmental rights</a:t>
            </a:r>
            <a:endParaRPr lang="en-US" sz="3200" b="1">
              <a:latin typeface="Tw Cen MT" panose="020B0602020104020603" pitchFamily="34" charset="0"/>
            </a:endParaRPr>
          </a:p>
        </p:txBody>
      </p:sp>
      <p:cxnSp>
        <p:nvCxnSpPr>
          <p:cNvPr id="23" name="Straight Connector 4"/>
          <p:cNvCxnSpPr/>
          <p:nvPr/>
        </p:nvCxnSpPr>
        <p:spPr>
          <a:xfrm>
            <a:off x="4187805" y="6430663"/>
            <a:ext cx="392448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14"/>
          <p:cNvCxnSpPr/>
          <p:nvPr/>
        </p:nvCxnSpPr>
        <p:spPr>
          <a:xfrm>
            <a:off x="8112289" y="6430663"/>
            <a:ext cx="326184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6" name="Foliennummernplatzhalter 1"/>
          <p:cNvSpPr txBox="1">
            <a:spLocks/>
          </p:cNvSpPr>
          <p:nvPr/>
        </p:nvSpPr>
        <p:spPr>
          <a:xfrm>
            <a:off x="9448800" y="6483604"/>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400" b="1"/>
              <a:t>-</a:t>
            </a:r>
            <a:fld id="{B1768495-8780-44C4-9495-7001DDF8C082}" type="slidenum">
              <a:rPr lang="fr-FR" sz="1400" b="1" smtClean="0"/>
              <a:pPr/>
              <a:t>5</a:t>
            </a:fld>
            <a:r>
              <a:rPr lang="fr-FR" sz="1400" b="1"/>
              <a:t>-</a:t>
            </a:r>
          </a:p>
        </p:txBody>
      </p:sp>
      <p:sp>
        <p:nvSpPr>
          <p:cNvPr id="78" name="Freeform: Shape 46">
            <a:extLst>
              <a:ext uri="{FF2B5EF4-FFF2-40B4-BE49-F238E27FC236}">
                <a16:creationId xmlns="" xmlns:a16="http://schemas.microsoft.com/office/drawing/2014/main" id="{30105858-8A3E-4676-96A7-18C1A74E36F4}"/>
              </a:ext>
            </a:extLst>
          </p:cNvPr>
          <p:cNvSpPr/>
          <p:nvPr/>
        </p:nvSpPr>
        <p:spPr>
          <a:xfrm>
            <a:off x="11173363" y="219177"/>
            <a:ext cx="1015756"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TextBox 47">
            <a:extLst>
              <a:ext uri="{FF2B5EF4-FFF2-40B4-BE49-F238E27FC236}">
                <a16:creationId xmlns="" xmlns:a16="http://schemas.microsoft.com/office/drawing/2014/main" id="{8A634BD7-1512-45B6-AFE4-1EEA636625CB}"/>
              </a:ext>
            </a:extLst>
          </p:cNvPr>
          <p:cNvSpPr txBox="1"/>
          <p:nvPr/>
        </p:nvSpPr>
        <p:spPr>
          <a:xfrm rot="16200000">
            <a:off x="10743643" y="1172919"/>
            <a:ext cx="2229576" cy="584775"/>
          </a:xfrm>
          <a:prstGeom prst="rect">
            <a:avLst/>
          </a:prstGeom>
          <a:noFill/>
        </p:spPr>
        <p:txBody>
          <a:bodyPr wrap="square" rtlCol="0">
            <a:spAutoFit/>
          </a:bodyPr>
          <a:lstStyle/>
          <a:p>
            <a:pPr algn="ctr"/>
            <a:r>
              <a:rPr lang="en-US" sz="3200" b="1" smtClean="0">
                <a:solidFill>
                  <a:srgbClr val="F0EEF0"/>
                </a:solidFill>
                <a:latin typeface="Tw Cen MT" panose="020B0602020104020603" pitchFamily="34" charset="0"/>
              </a:rPr>
              <a:t>1</a:t>
            </a:r>
            <a:endParaRPr lang="en-US" sz="2800" b="1">
              <a:solidFill>
                <a:srgbClr val="F0EEF0"/>
              </a:solidFill>
              <a:latin typeface="Tw Cen MT" panose="020B0602020104020603" pitchFamily="34" charset="0"/>
            </a:endParaRPr>
          </a:p>
        </p:txBody>
      </p:sp>
      <p:graphicFrame>
        <p:nvGraphicFramePr>
          <p:cNvPr id="14" name="Diagramm 13"/>
          <p:cNvGraphicFramePr/>
          <p:nvPr>
            <p:extLst>
              <p:ext uri="{D42A27DB-BD31-4B8C-83A1-F6EECF244321}">
                <p14:modId xmlns:p14="http://schemas.microsoft.com/office/powerpoint/2010/main" val="1621098610"/>
              </p:ext>
            </p:extLst>
          </p:nvPr>
        </p:nvGraphicFramePr>
        <p:xfrm>
          <a:off x="-53261" y="229759"/>
          <a:ext cx="8631653"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Bild 1"/>
          <p:cNvPicPr>
            <a:picLocks noChangeAspect="1"/>
          </p:cNvPicPr>
          <p:nvPr/>
        </p:nvPicPr>
        <p:blipFill>
          <a:blip r:embed="rId8"/>
          <a:stretch>
            <a:fillRect/>
          </a:stretch>
        </p:blipFill>
        <p:spPr>
          <a:xfrm>
            <a:off x="8576803" y="2353313"/>
            <a:ext cx="3246980" cy="3221613"/>
          </a:xfrm>
          <a:prstGeom prst="rect">
            <a:avLst/>
          </a:prstGeom>
        </p:spPr>
      </p:pic>
      <p:grpSp>
        <p:nvGrpSpPr>
          <p:cNvPr id="12" name="Group 44">
            <a:extLst>
              <a:ext uri="{FF2B5EF4-FFF2-40B4-BE49-F238E27FC236}">
                <a16:creationId xmlns="" xmlns:a16="http://schemas.microsoft.com/office/drawing/2014/main" id="{76789F00-2688-429D-926C-15F83152FDBE}"/>
              </a:ext>
            </a:extLst>
          </p:cNvPr>
          <p:cNvGrpSpPr/>
          <p:nvPr/>
        </p:nvGrpSpPr>
        <p:grpSpPr>
          <a:xfrm>
            <a:off x="443060" y="22860"/>
            <a:ext cx="7669229" cy="5831185"/>
            <a:chOff x="-9457041" y="168314"/>
            <a:chExt cx="9676736" cy="6858000"/>
          </a:xfrm>
          <a:effectLst/>
        </p:grpSpPr>
        <p:sp>
          <p:nvSpPr>
            <p:cNvPr id="13" name="Rectangle 45">
              <a:extLst>
                <a:ext uri="{FF2B5EF4-FFF2-40B4-BE49-F238E27FC236}">
                  <a16:creationId xmlns="" xmlns:a16="http://schemas.microsoft.com/office/drawing/2014/main" id="{FF862AB6-114D-4C6A-B849-5A11B3650265}"/>
                </a:ext>
              </a:extLst>
            </p:cNvPr>
            <p:cNvSpPr/>
            <p:nvPr/>
          </p:nvSpPr>
          <p:spPr>
            <a:xfrm>
              <a:off x="-9457041" y="168314"/>
              <a:ext cx="9676736" cy="6858000"/>
            </a:xfrm>
            <a:prstGeom prst="rect">
              <a:avLst/>
            </a:prstGeom>
            <a:solidFill>
              <a:srgbClr val="F0EE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47">
              <a:extLst>
                <a:ext uri="{FF2B5EF4-FFF2-40B4-BE49-F238E27FC236}">
                  <a16:creationId xmlns="" xmlns:a16="http://schemas.microsoft.com/office/drawing/2014/main" id="{8A634BD7-1512-45B6-AFE4-1EEA636625CB}"/>
                </a:ext>
              </a:extLst>
            </p:cNvPr>
            <p:cNvSpPr txBox="1"/>
            <p:nvPr/>
          </p:nvSpPr>
          <p:spPr>
            <a:xfrm rot="16200000">
              <a:off x="-1080763" y="1085611"/>
              <a:ext cx="2162800" cy="438116"/>
            </a:xfrm>
            <a:prstGeom prst="rect">
              <a:avLst/>
            </a:prstGeom>
            <a:noFill/>
            <a:ln>
              <a:noFill/>
            </a:ln>
          </p:spPr>
          <p:txBody>
            <a:bodyPr wrap="square" rtlCol="0">
              <a:spAutoFit/>
            </a:bodyPr>
            <a:lstStyle/>
            <a:p>
              <a:pPr algn="ctr"/>
              <a:r>
                <a:rPr lang="en-US" sz="3200" b="1" smtClean="0">
                  <a:solidFill>
                    <a:srgbClr val="F0EEF0"/>
                  </a:solidFill>
                  <a:latin typeface="Tw Cen MT" panose="020B0602020104020603" pitchFamily="34" charset="0"/>
                </a:rPr>
                <a:t>1</a:t>
              </a:r>
              <a:endParaRPr lang="en-US" sz="2800" b="1">
                <a:solidFill>
                  <a:srgbClr val="F0EEF0"/>
                </a:solidFill>
                <a:latin typeface="Tw Cen MT" panose="020B0602020104020603" pitchFamily="34" charset="0"/>
              </a:endParaRPr>
            </a:p>
          </p:txBody>
        </p:sp>
      </p:grpSp>
    </p:spTree>
    <p:extLst>
      <p:ext uri="{BB962C8B-B14F-4D97-AF65-F5344CB8AC3E}">
        <p14:creationId xmlns:p14="http://schemas.microsoft.com/office/powerpoint/2010/main" val="196112454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1000" fill="hold"/>
                                        <p:tgtEl>
                                          <p:spTgt spid="23"/>
                                        </p:tgtEl>
                                        <p:attrNameLst>
                                          <p:attrName>ppt_w</p:attrName>
                                        </p:attrNameLst>
                                      </p:cBhvr>
                                      <p:tavLst>
                                        <p:tav tm="0">
                                          <p:val>
                                            <p:fltVal val="0"/>
                                          </p:val>
                                        </p:tav>
                                        <p:tav tm="100000">
                                          <p:val>
                                            <p:strVal val="#ppt_w"/>
                                          </p:val>
                                        </p:tav>
                                      </p:tavLst>
                                    </p:anim>
                                    <p:anim calcmode="lin" valueType="num">
                                      <p:cBhvr>
                                        <p:cTn id="8" dur="1000" fill="hold"/>
                                        <p:tgtEl>
                                          <p:spTgt spid="23"/>
                                        </p:tgtEl>
                                        <p:attrNameLst>
                                          <p:attrName>ppt_h</p:attrName>
                                        </p:attrNameLst>
                                      </p:cBhvr>
                                      <p:tavLst>
                                        <p:tav tm="0">
                                          <p:val>
                                            <p:fltVal val="0"/>
                                          </p:val>
                                        </p:tav>
                                        <p:tav tm="100000">
                                          <p:val>
                                            <p:strVal val="#ppt_h"/>
                                          </p:val>
                                        </p:tav>
                                      </p:tavLst>
                                    </p:anim>
                                    <p:anim calcmode="lin" valueType="num">
                                      <p:cBhvr>
                                        <p:cTn id="9" dur="1000" fill="hold"/>
                                        <p:tgtEl>
                                          <p:spTgt spid="23"/>
                                        </p:tgtEl>
                                        <p:attrNameLst>
                                          <p:attrName>style.rotation</p:attrName>
                                        </p:attrNameLst>
                                      </p:cBhvr>
                                      <p:tavLst>
                                        <p:tav tm="0">
                                          <p:val>
                                            <p:fltVal val="90"/>
                                          </p:val>
                                        </p:tav>
                                        <p:tav tm="100000">
                                          <p:val>
                                            <p:fltVal val="0"/>
                                          </p:val>
                                        </p:tav>
                                      </p:tavLst>
                                    </p:anim>
                                    <p:animEffect transition="in" filter="fade">
                                      <p:cBhvr>
                                        <p:cTn id="10" dur="1000"/>
                                        <p:tgtEl>
                                          <p:spTgt spid="23"/>
                                        </p:tgtEl>
                                      </p:cBhvr>
                                    </p:animEffect>
                                  </p:childTnLst>
                                </p:cTn>
                              </p:par>
                              <p:par>
                                <p:cTn id="11" presetID="31"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p:cTn id="13" dur="1000" fill="hold"/>
                                        <p:tgtEl>
                                          <p:spTgt spid="24"/>
                                        </p:tgtEl>
                                        <p:attrNameLst>
                                          <p:attrName>ppt_w</p:attrName>
                                        </p:attrNameLst>
                                      </p:cBhvr>
                                      <p:tavLst>
                                        <p:tav tm="0">
                                          <p:val>
                                            <p:fltVal val="0"/>
                                          </p:val>
                                        </p:tav>
                                        <p:tav tm="100000">
                                          <p:val>
                                            <p:strVal val="#ppt_w"/>
                                          </p:val>
                                        </p:tav>
                                      </p:tavLst>
                                    </p:anim>
                                    <p:anim calcmode="lin" valueType="num">
                                      <p:cBhvr>
                                        <p:cTn id="14" dur="1000" fill="hold"/>
                                        <p:tgtEl>
                                          <p:spTgt spid="24"/>
                                        </p:tgtEl>
                                        <p:attrNameLst>
                                          <p:attrName>ppt_h</p:attrName>
                                        </p:attrNameLst>
                                      </p:cBhvr>
                                      <p:tavLst>
                                        <p:tav tm="0">
                                          <p:val>
                                            <p:fltVal val="0"/>
                                          </p:val>
                                        </p:tav>
                                        <p:tav tm="100000">
                                          <p:val>
                                            <p:strVal val="#ppt_h"/>
                                          </p:val>
                                        </p:tav>
                                      </p:tavLst>
                                    </p:anim>
                                    <p:anim calcmode="lin" valueType="num">
                                      <p:cBhvr>
                                        <p:cTn id="15" dur="1000" fill="hold"/>
                                        <p:tgtEl>
                                          <p:spTgt spid="24"/>
                                        </p:tgtEl>
                                        <p:attrNameLst>
                                          <p:attrName>style.rotation</p:attrName>
                                        </p:attrNameLst>
                                      </p:cBhvr>
                                      <p:tavLst>
                                        <p:tav tm="0">
                                          <p:val>
                                            <p:fltVal val="90"/>
                                          </p:val>
                                        </p:tav>
                                        <p:tav tm="100000">
                                          <p:val>
                                            <p:fltVal val="0"/>
                                          </p:val>
                                        </p:tav>
                                      </p:tavLst>
                                    </p:anim>
                                    <p:animEffect transition="in" filter="fade">
                                      <p:cBhvr>
                                        <p:cTn id="16" dur="1000"/>
                                        <p:tgtEl>
                                          <p:spTgt spid="24"/>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p:cTn id="19" dur="1000" fill="hold"/>
                                        <p:tgtEl>
                                          <p:spTgt spid="22"/>
                                        </p:tgtEl>
                                        <p:attrNameLst>
                                          <p:attrName>ppt_w</p:attrName>
                                        </p:attrNameLst>
                                      </p:cBhvr>
                                      <p:tavLst>
                                        <p:tav tm="0">
                                          <p:val>
                                            <p:fltVal val="0"/>
                                          </p:val>
                                        </p:tav>
                                        <p:tav tm="100000">
                                          <p:val>
                                            <p:strVal val="#ppt_w"/>
                                          </p:val>
                                        </p:tav>
                                      </p:tavLst>
                                    </p:anim>
                                    <p:anim calcmode="lin" valueType="num">
                                      <p:cBhvr>
                                        <p:cTn id="20" dur="1000" fill="hold"/>
                                        <p:tgtEl>
                                          <p:spTgt spid="22"/>
                                        </p:tgtEl>
                                        <p:attrNameLst>
                                          <p:attrName>ppt_h</p:attrName>
                                        </p:attrNameLst>
                                      </p:cBhvr>
                                      <p:tavLst>
                                        <p:tav tm="0">
                                          <p:val>
                                            <p:fltVal val="0"/>
                                          </p:val>
                                        </p:tav>
                                        <p:tav tm="100000">
                                          <p:val>
                                            <p:strVal val="#ppt_h"/>
                                          </p:val>
                                        </p:tav>
                                      </p:tavLst>
                                    </p:anim>
                                    <p:anim calcmode="lin" valueType="num">
                                      <p:cBhvr>
                                        <p:cTn id="21" dur="1000" fill="hold"/>
                                        <p:tgtEl>
                                          <p:spTgt spid="22"/>
                                        </p:tgtEl>
                                        <p:attrNameLst>
                                          <p:attrName>style.rotation</p:attrName>
                                        </p:attrNameLst>
                                      </p:cBhvr>
                                      <p:tavLst>
                                        <p:tav tm="0">
                                          <p:val>
                                            <p:fltVal val="90"/>
                                          </p:val>
                                        </p:tav>
                                        <p:tav tm="100000">
                                          <p:val>
                                            <p:fltVal val="0"/>
                                          </p:val>
                                        </p:tav>
                                      </p:tavLst>
                                    </p:anim>
                                    <p:animEffect transition="in" filter="fade">
                                      <p:cBhvr>
                                        <p:cTn id="22" dur="10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26"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wipe(down)">
                                      <p:cBhvr>
                                        <p:cTn id="27" dur="580">
                                          <p:stCondLst>
                                            <p:cond delay="0"/>
                                          </p:stCondLst>
                                        </p:cTn>
                                        <p:tgtEl>
                                          <p:spTgt spid="2"/>
                                        </p:tgtEl>
                                      </p:cBhvr>
                                    </p:animEffect>
                                    <p:anim calcmode="lin" valueType="num">
                                      <p:cBhvr>
                                        <p:cTn id="2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33" dur="26">
                                          <p:stCondLst>
                                            <p:cond delay="650"/>
                                          </p:stCondLst>
                                        </p:cTn>
                                        <p:tgtEl>
                                          <p:spTgt spid="2"/>
                                        </p:tgtEl>
                                      </p:cBhvr>
                                      <p:to x="100000" y="60000"/>
                                    </p:animScale>
                                    <p:animScale>
                                      <p:cBhvr>
                                        <p:cTn id="34" dur="166" decel="50000">
                                          <p:stCondLst>
                                            <p:cond delay="676"/>
                                          </p:stCondLst>
                                        </p:cTn>
                                        <p:tgtEl>
                                          <p:spTgt spid="2"/>
                                        </p:tgtEl>
                                      </p:cBhvr>
                                      <p:to x="100000" y="100000"/>
                                    </p:animScale>
                                    <p:animScale>
                                      <p:cBhvr>
                                        <p:cTn id="35" dur="26">
                                          <p:stCondLst>
                                            <p:cond delay="1312"/>
                                          </p:stCondLst>
                                        </p:cTn>
                                        <p:tgtEl>
                                          <p:spTgt spid="2"/>
                                        </p:tgtEl>
                                      </p:cBhvr>
                                      <p:to x="100000" y="80000"/>
                                    </p:animScale>
                                    <p:animScale>
                                      <p:cBhvr>
                                        <p:cTn id="36" dur="166" decel="50000">
                                          <p:stCondLst>
                                            <p:cond delay="1338"/>
                                          </p:stCondLst>
                                        </p:cTn>
                                        <p:tgtEl>
                                          <p:spTgt spid="2"/>
                                        </p:tgtEl>
                                      </p:cBhvr>
                                      <p:to x="100000" y="100000"/>
                                    </p:animScale>
                                    <p:animScale>
                                      <p:cBhvr>
                                        <p:cTn id="37" dur="26">
                                          <p:stCondLst>
                                            <p:cond delay="1642"/>
                                          </p:stCondLst>
                                        </p:cTn>
                                        <p:tgtEl>
                                          <p:spTgt spid="2"/>
                                        </p:tgtEl>
                                      </p:cBhvr>
                                      <p:to x="100000" y="90000"/>
                                    </p:animScale>
                                    <p:animScale>
                                      <p:cBhvr>
                                        <p:cTn id="38" dur="166" decel="50000">
                                          <p:stCondLst>
                                            <p:cond delay="1668"/>
                                          </p:stCondLst>
                                        </p:cTn>
                                        <p:tgtEl>
                                          <p:spTgt spid="2"/>
                                        </p:tgtEl>
                                      </p:cBhvr>
                                      <p:to x="100000" y="100000"/>
                                    </p:animScale>
                                    <p:animScale>
                                      <p:cBhvr>
                                        <p:cTn id="39" dur="26">
                                          <p:stCondLst>
                                            <p:cond delay="1808"/>
                                          </p:stCondLst>
                                        </p:cTn>
                                        <p:tgtEl>
                                          <p:spTgt spid="2"/>
                                        </p:tgtEl>
                                      </p:cBhvr>
                                      <p:to x="100000" y="95000"/>
                                    </p:animScale>
                                    <p:animScale>
                                      <p:cBhvr>
                                        <p:cTn id="4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Group 44">
            <a:extLst>
              <a:ext uri="{FF2B5EF4-FFF2-40B4-BE49-F238E27FC236}">
                <a16:creationId xmlns="" xmlns:a16="http://schemas.microsoft.com/office/drawing/2014/main" id="{76789F00-2688-429D-926C-15F83152FDBE}"/>
              </a:ext>
            </a:extLst>
          </p:cNvPr>
          <p:cNvGrpSpPr/>
          <p:nvPr/>
        </p:nvGrpSpPr>
        <p:grpSpPr>
          <a:xfrm>
            <a:off x="0" y="29302"/>
            <a:ext cx="12220414" cy="6999052"/>
            <a:chOff x="-9466287" y="22859"/>
            <a:chExt cx="9698983" cy="6858000"/>
          </a:xfrm>
        </p:grpSpPr>
        <p:sp>
          <p:nvSpPr>
            <p:cNvPr id="46" name="Rectangle 45">
              <a:extLst>
                <a:ext uri="{FF2B5EF4-FFF2-40B4-BE49-F238E27FC236}">
                  <a16:creationId xmlns="" xmlns:a16="http://schemas.microsoft.com/office/drawing/2014/main" id="{FF862AB6-114D-4C6A-B849-5A11B3650265}"/>
                </a:ext>
              </a:extLst>
            </p:cNvPr>
            <p:cNvSpPr/>
            <p:nvPr/>
          </p:nvSpPr>
          <p:spPr>
            <a:xfrm>
              <a:off x="-9466287" y="22859"/>
              <a:ext cx="9676736"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Shape 46">
              <a:extLst>
                <a:ext uri="{FF2B5EF4-FFF2-40B4-BE49-F238E27FC236}">
                  <a16:creationId xmlns="" xmlns:a16="http://schemas.microsoft.com/office/drawing/2014/main" id="{30105858-8A3E-4676-96A7-18C1A74E36F4}"/>
                </a:ext>
              </a:extLst>
            </p:cNvPr>
            <p:cNvSpPr/>
            <p:nvPr/>
          </p:nvSpPr>
          <p:spPr>
            <a:xfrm>
              <a:off x="-563700" y="219176"/>
              <a:ext cx="774149"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 xmlns:a16="http://schemas.microsoft.com/office/drawing/2014/main" id="{8A634BD7-1512-45B6-AFE4-1EEA636625CB}"/>
                </a:ext>
              </a:extLst>
            </p:cNvPr>
            <p:cNvSpPr txBox="1"/>
            <p:nvPr/>
          </p:nvSpPr>
          <p:spPr>
            <a:xfrm rot="16200000">
              <a:off x="-1080763" y="1072609"/>
              <a:ext cx="2162800" cy="464119"/>
            </a:xfrm>
            <a:prstGeom prst="rect">
              <a:avLst/>
            </a:prstGeom>
            <a:noFill/>
          </p:spPr>
          <p:txBody>
            <a:bodyPr wrap="square" rtlCol="0">
              <a:spAutoFit/>
            </a:bodyPr>
            <a:lstStyle/>
            <a:p>
              <a:pPr algn="ctr"/>
              <a:r>
                <a:rPr lang="en-US" sz="3200" b="1">
                  <a:solidFill>
                    <a:srgbClr val="F0EEF0"/>
                  </a:solidFill>
                  <a:latin typeface="Tw Cen MT" panose="020B0602020104020603" pitchFamily="34" charset="0"/>
                </a:rPr>
                <a:t>5</a:t>
              </a:r>
              <a:endParaRPr lang="en-US" sz="2800" b="1">
                <a:solidFill>
                  <a:srgbClr val="F0EEF0"/>
                </a:solidFill>
                <a:latin typeface="Tw Cen MT" panose="020B0602020104020603" pitchFamily="34" charset="0"/>
              </a:endParaRPr>
            </a:p>
          </p:txBody>
        </p:sp>
      </p:grpSp>
      <p:sp>
        <p:nvSpPr>
          <p:cNvPr id="66" name="Foliennummernplatzhalter 1"/>
          <p:cNvSpPr txBox="1">
            <a:spLocks/>
          </p:cNvSpPr>
          <p:nvPr/>
        </p:nvSpPr>
        <p:spPr>
          <a:xfrm>
            <a:off x="9448800" y="6483604"/>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400" b="1"/>
              <a:t>-</a:t>
            </a:r>
            <a:fld id="{B1768495-8780-44C4-9495-7001DDF8C082}" type="slidenum">
              <a:rPr lang="fr-FR" sz="1400" b="1" smtClean="0"/>
              <a:pPr/>
              <a:t>50</a:t>
            </a:fld>
            <a:r>
              <a:rPr lang="fr-FR" sz="1400" b="1"/>
              <a:t>-</a:t>
            </a:r>
          </a:p>
        </p:txBody>
      </p:sp>
      <p:sp>
        <p:nvSpPr>
          <p:cNvPr id="15" name="Rectangle 14">
            <a:extLst>
              <a:ext uri="{FF2B5EF4-FFF2-40B4-BE49-F238E27FC236}">
                <a16:creationId xmlns="" xmlns:a16="http://schemas.microsoft.com/office/drawing/2014/main" id="{FF862AB6-114D-4C6A-B849-5A11B3650265}"/>
              </a:ext>
            </a:extLst>
          </p:cNvPr>
          <p:cNvSpPr/>
          <p:nvPr/>
        </p:nvSpPr>
        <p:spPr>
          <a:xfrm>
            <a:off x="1878116" y="5097294"/>
            <a:ext cx="2065506" cy="1751435"/>
          </a:xfrm>
          <a:prstGeom prst="rect">
            <a:avLst/>
          </a:prstGeom>
          <a:solidFill>
            <a:srgbClr val="F0EE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feld 2"/>
          <p:cNvSpPr txBox="1"/>
          <p:nvPr/>
        </p:nvSpPr>
        <p:spPr>
          <a:xfrm>
            <a:off x="263951" y="2328499"/>
            <a:ext cx="9634193" cy="120032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342900" lvl="0" indent="-342900" algn="just">
              <a:buFont typeface="Wingdings" charset="2"/>
              <a:buChar char="v"/>
            </a:pPr>
            <a:r>
              <a:rPr lang="en-GB" sz="2400" smtClean="0"/>
              <a:t>Human rights can be used both to foster environmental protection and to limit environmental protection.</a:t>
            </a:r>
          </a:p>
          <a:p>
            <a:pPr marL="342900" lvl="0" indent="-342900" algn="just">
              <a:buFont typeface="Wingdings" charset="2"/>
              <a:buChar char="v"/>
            </a:pPr>
            <a:r>
              <a:rPr lang="en-GB" sz="2400" smtClean="0"/>
              <a:t>HR are anthropocentric rights</a:t>
            </a:r>
          </a:p>
        </p:txBody>
      </p:sp>
      <p:pic>
        <p:nvPicPr>
          <p:cNvPr id="2" name="Bild 1"/>
          <p:cNvPicPr>
            <a:picLocks noChangeAspect="1"/>
          </p:cNvPicPr>
          <p:nvPr/>
        </p:nvPicPr>
        <p:blipFill>
          <a:blip r:embed="rId3"/>
          <a:stretch>
            <a:fillRect/>
          </a:stretch>
        </p:blipFill>
        <p:spPr>
          <a:xfrm>
            <a:off x="8781435" y="3864990"/>
            <a:ext cx="2414951" cy="2414951"/>
          </a:xfrm>
          <a:prstGeom prst="rect">
            <a:avLst/>
          </a:prstGeom>
        </p:spPr>
      </p:pic>
    </p:spTree>
    <p:extLst>
      <p:ext uri="{BB962C8B-B14F-4D97-AF65-F5344CB8AC3E}">
        <p14:creationId xmlns:p14="http://schemas.microsoft.com/office/powerpoint/2010/main" val="498027529"/>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Group 44">
            <a:extLst>
              <a:ext uri="{FF2B5EF4-FFF2-40B4-BE49-F238E27FC236}">
                <a16:creationId xmlns="" xmlns:a16="http://schemas.microsoft.com/office/drawing/2014/main" id="{76789F00-2688-429D-926C-15F83152FDBE}"/>
              </a:ext>
            </a:extLst>
          </p:cNvPr>
          <p:cNvGrpSpPr/>
          <p:nvPr/>
        </p:nvGrpSpPr>
        <p:grpSpPr>
          <a:xfrm>
            <a:off x="0" y="0"/>
            <a:ext cx="12220414" cy="6999052"/>
            <a:chOff x="-9466287" y="22859"/>
            <a:chExt cx="9698983" cy="6858000"/>
          </a:xfrm>
        </p:grpSpPr>
        <p:sp>
          <p:nvSpPr>
            <p:cNvPr id="46" name="Rectangle 45">
              <a:extLst>
                <a:ext uri="{FF2B5EF4-FFF2-40B4-BE49-F238E27FC236}">
                  <a16:creationId xmlns="" xmlns:a16="http://schemas.microsoft.com/office/drawing/2014/main" id="{FF862AB6-114D-4C6A-B849-5A11B3650265}"/>
                </a:ext>
              </a:extLst>
            </p:cNvPr>
            <p:cNvSpPr/>
            <p:nvPr/>
          </p:nvSpPr>
          <p:spPr>
            <a:xfrm>
              <a:off x="-9466287" y="22859"/>
              <a:ext cx="9676736"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Shape 46">
              <a:extLst>
                <a:ext uri="{FF2B5EF4-FFF2-40B4-BE49-F238E27FC236}">
                  <a16:creationId xmlns="" xmlns:a16="http://schemas.microsoft.com/office/drawing/2014/main" id="{30105858-8A3E-4676-96A7-18C1A74E36F4}"/>
                </a:ext>
              </a:extLst>
            </p:cNvPr>
            <p:cNvSpPr/>
            <p:nvPr/>
          </p:nvSpPr>
          <p:spPr>
            <a:xfrm>
              <a:off x="-563700" y="219176"/>
              <a:ext cx="774149"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 xmlns:a16="http://schemas.microsoft.com/office/drawing/2014/main" id="{8A634BD7-1512-45B6-AFE4-1EEA636625CB}"/>
                </a:ext>
              </a:extLst>
            </p:cNvPr>
            <p:cNvSpPr txBox="1"/>
            <p:nvPr/>
          </p:nvSpPr>
          <p:spPr>
            <a:xfrm rot="16200000">
              <a:off x="-1080763" y="1072609"/>
              <a:ext cx="2162800" cy="464119"/>
            </a:xfrm>
            <a:prstGeom prst="rect">
              <a:avLst/>
            </a:prstGeom>
            <a:noFill/>
          </p:spPr>
          <p:txBody>
            <a:bodyPr wrap="square" rtlCol="0">
              <a:spAutoFit/>
            </a:bodyPr>
            <a:lstStyle/>
            <a:p>
              <a:pPr algn="ctr"/>
              <a:r>
                <a:rPr lang="en-US" sz="3200" b="1">
                  <a:solidFill>
                    <a:srgbClr val="F0EEF0"/>
                  </a:solidFill>
                  <a:latin typeface="Tw Cen MT" panose="020B0602020104020603" pitchFamily="34" charset="0"/>
                </a:rPr>
                <a:t>5</a:t>
              </a:r>
              <a:endParaRPr lang="en-US" sz="2800" b="1">
                <a:solidFill>
                  <a:srgbClr val="F0EEF0"/>
                </a:solidFill>
                <a:latin typeface="Tw Cen MT" panose="020B0602020104020603" pitchFamily="34" charset="0"/>
              </a:endParaRPr>
            </a:p>
          </p:txBody>
        </p:sp>
      </p:grpSp>
      <p:sp>
        <p:nvSpPr>
          <p:cNvPr id="66" name="Foliennummernplatzhalter 1"/>
          <p:cNvSpPr txBox="1">
            <a:spLocks/>
          </p:cNvSpPr>
          <p:nvPr/>
        </p:nvSpPr>
        <p:spPr>
          <a:xfrm>
            <a:off x="9448800" y="6483604"/>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400" b="1"/>
              <a:t>-</a:t>
            </a:r>
            <a:fld id="{B1768495-8780-44C4-9495-7001DDF8C082}" type="slidenum">
              <a:rPr lang="fr-FR" sz="1400" b="1" smtClean="0"/>
              <a:pPr/>
              <a:t>51</a:t>
            </a:fld>
            <a:r>
              <a:rPr lang="fr-FR" sz="1400" b="1"/>
              <a:t>-</a:t>
            </a:r>
          </a:p>
        </p:txBody>
      </p:sp>
      <p:sp>
        <p:nvSpPr>
          <p:cNvPr id="15" name="Rectangle 14">
            <a:extLst>
              <a:ext uri="{FF2B5EF4-FFF2-40B4-BE49-F238E27FC236}">
                <a16:creationId xmlns="" xmlns:a16="http://schemas.microsoft.com/office/drawing/2014/main" id="{FF862AB6-114D-4C6A-B849-5A11B3650265}"/>
              </a:ext>
            </a:extLst>
          </p:cNvPr>
          <p:cNvSpPr/>
          <p:nvPr/>
        </p:nvSpPr>
        <p:spPr>
          <a:xfrm>
            <a:off x="1878116" y="5097294"/>
            <a:ext cx="2065506" cy="1751435"/>
          </a:xfrm>
          <a:prstGeom prst="rect">
            <a:avLst/>
          </a:prstGeom>
          <a:solidFill>
            <a:srgbClr val="F0EE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feld 2"/>
          <p:cNvSpPr txBox="1"/>
          <p:nvPr/>
        </p:nvSpPr>
        <p:spPr>
          <a:xfrm>
            <a:off x="245097" y="2294313"/>
            <a:ext cx="10284643" cy="120032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lvl="0" algn="just"/>
            <a:r>
              <a:rPr lang="en-GB" sz="2400" smtClean="0"/>
              <a:t>Despite the many benefits of human rights and the claim that they are universal and inalienable, human rights are being violated daily. Not only small violation but massive ones.</a:t>
            </a:r>
          </a:p>
        </p:txBody>
      </p:sp>
      <p:pic>
        <p:nvPicPr>
          <p:cNvPr id="2" name="Bild 1"/>
          <p:cNvPicPr>
            <a:picLocks noChangeAspect="1"/>
          </p:cNvPicPr>
          <p:nvPr/>
        </p:nvPicPr>
        <p:blipFill>
          <a:blip r:embed="rId3"/>
          <a:stretch>
            <a:fillRect/>
          </a:stretch>
        </p:blipFill>
        <p:spPr>
          <a:xfrm>
            <a:off x="8781435" y="3864990"/>
            <a:ext cx="2414951" cy="2414951"/>
          </a:xfrm>
          <a:prstGeom prst="rect">
            <a:avLst/>
          </a:prstGeom>
        </p:spPr>
      </p:pic>
    </p:spTree>
    <p:extLst>
      <p:ext uri="{BB962C8B-B14F-4D97-AF65-F5344CB8AC3E}">
        <p14:creationId xmlns:p14="http://schemas.microsoft.com/office/powerpoint/2010/main" val="2064163479"/>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 xmlns:a16="http://schemas.microsoft.com/office/drawing/2014/main" id="{69A27401-3327-4871-86AC-B461CA62C3AC}"/>
              </a:ext>
            </a:extLst>
          </p:cNvPr>
          <p:cNvGrpSpPr/>
          <p:nvPr/>
        </p:nvGrpSpPr>
        <p:grpSpPr>
          <a:xfrm>
            <a:off x="-5170976" y="-1147"/>
            <a:ext cx="9190078" cy="6878001"/>
            <a:chOff x="-162678" y="18800"/>
            <a:chExt cx="11447661" cy="6858000"/>
          </a:xfrm>
        </p:grpSpPr>
        <p:sp>
          <p:nvSpPr>
            <p:cNvPr id="25" name="Rectangle 24">
              <a:extLst>
                <a:ext uri="{FF2B5EF4-FFF2-40B4-BE49-F238E27FC236}">
                  <a16:creationId xmlns="" xmlns:a16="http://schemas.microsoft.com/office/drawing/2014/main" id="{706C029B-A799-4206-A656-A006D8F83990}"/>
                </a:ext>
              </a:extLst>
            </p:cNvPr>
            <p:cNvSpPr/>
            <p:nvPr/>
          </p:nvSpPr>
          <p:spPr>
            <a:xfrm>
              <a:off x="-162678" y="18800"/>
              <a:ext cx="11447502"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25">
              <a:extLst>
                <a:ext uri="{FF2B5EF4-FFF2-40B4-BE49-F238E27FC236}">
                  <a16:creationId xmlns="" xmlns:a16="http://schemas.microsoft.com/office/drawing/2014/main" id="{63328131-EC42-4D6D-A247-91FD3D23E58C}"/>
                </a:ext>
              </a:extLst>
            </p:cNvPr>
            <p:cNvSpPr/>
            <p:nvPr/>
          </p:nvSpPr>
          <p:spPr>
            <a:xfrm>
              <a:off x="10116583" y="237402"/>
              <a:ext cx="1168400" cy="2417762"/>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 xmlns:a16="http://schemas.microsoft.com/office/drawing/2014/main" id="{3A728384-87ED-4E87-8F78-97EB653FDC67}"/>
                </a:ext>
              </a:extLst>
            </p:cNvPr>
            <p:cNvSpPr txBox="1"/>
            <p:nvPr/>
          </p:nvSpPr>
          <p:spPr>
            <a:xfrm rot="16200000">
              <a:off x="9824763" y="1156953"/>
              <a:ext cx="2242855" cy="599105"/>
            </a:xfrm>
            <a:prstGeom prst="rect">
              <a:avLst/>
            </a:prstGeom>
            <a:noFill/>
          </p:spPr>
          <p:txBody>
            <a:bodyPr wrap="square" rtlCol="0">
              <a:spAutoFit/>
            </a:bodyPr>
            <a:lstStyle/>
            <a:p>
              <a:pPr algn="ctr"/>
              <a:r>
                <a:rPr lang="en-US" sz="3200" b="1">
                  <a:solidFill>
                    <a:srgbClr val="F0EEF0"/>
                  </a:solidFill>
                  <a:latin typeface="Tw Cen MT" panose="020B0602020104020603" pitchFamily="34" charset="0"/>
                </a:rPr>
                <a:t>5</a:t>
              </a:r>
            </a:p>
          </p:txBody>
        </p:sp>
      </p:grpSp>
      <p:grpSp>
        <p:nvGrpSpPr>
          <p:cNvPr id="29" name="Group 28">
            <a:extLst>
              <a:ext uri="{FF2B5EF4-FFF2-40B4-BE49-F238E27FC236}">
                <a16:creationId xmlns="" xmlns:a16="http://schemas.microsoft.com/office/drawing/2014/main" id="{C0099890-786A-4F87-960D-5DADE5168909}"/>
              </a:ext>
            </a:extLst>
          </p:cNvPr>
          <p:cNvGrpSpPr/>
          <p:nvPr/>
        </p:nvGrpSpPr>
        <p:grpSpPr>
          <a:xfrm>
            <a:off x="-4036538" y="-1"/>
            <a:ext cx="7426980" cy="6878001"/>
            <a:chOff x="-26814" y="0"/>
            <a:chExt cx="9961109" cy="6858000"/>
          </a:xfrm>
        </p:grpSpPr>
        <p:sp>
          <p:nvSpPr>
            <p:cNvPr id="30" name="Rectangle 29">
              <a:extLst>
                <a:ext uri="{FF2B5EF4-FFF2-40B4-BE49-F238E27FC236}">
                  <a16:creationId xmlns="" xmlns:a16="http://schemas.microsoft.com/office/drawing/2014/main" id="{CE9AAB1E-3A13-4745-A574-9EE6806378C9}"/>
                </a:ext>
              </a:extLst>
            </p:cNvPr>
            <p:cNvSpPr/>
            <p:nvPr/>
          </p:nvSpPr>
          <p:spPr>
            <a:xfrm>
              <a:off x="-26814" y="0"/>
              <a:ext cx="9961092"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Shape 30">
              <a:extLst>
                <a:ext uri="{FF2B5EF4-FFF2-40B4-BE49-F238E27FC236}">
                  <a16:creationId xmlns="" xmlns:a16="http://schemas.microsoft.com/office/drawing/2014/main" id="{1BC0F905-3F71-4932-B130-39D508C4D117}"/>
                </a:ext>
              </a:extLst>
            </p:cNvPr>
            <p:cNvSpPr/>
            <p:nvPr/>
          </p:nvSpPr>
          <p:spPr>
            <a:xfrm>
              <a:off x="8765895" y="195293"/>
              <a:ext cx="1168400" cy="2417983"/>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chemeClr val="accent1">
                <a:lumMod val="60000"/>
                <a:lumOff val="40000"/>
              </a:schemeClr>
            </a:solidFill>
            <a:ln>
              <a:noFill/>
            </a:ln>
            <a:effectLst>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 xmlns:a16="http://schemas.microsoft.com/office/drawing/2014/main" id="{93EC5869-A976-4328-A864-2BB04E7E7BFC}"/>
                </a:ext>
              </a:extLst>
            </p:cNvPr>
            <p:cNvSpPr txBox="1"/>
            <p:nvPr/>
          </p:nvSpPr>
          <p:spPr>
            <a:xfrm rot="16200000">
              <a:off x="8555964" y="1131981"/>
              <a:ext cx="1992086" cy="604264"/>
            </a:xfrm>
            <a:prstGeom prst="rect">
              <a:avLst/>
            </a:prstGeom>
            <a:noFill/>
          </p:spPr>
          <p:txBody>
            <a:bodyPr wrap="square" rtlCol="0">
              <a:spAutoFit/>
            </a:bodyPr>
            <a:lstStyle/>
            <a:p>
              <a:pPr algn="ctr"/>
              <a:r>
                <a:rPr lang="en-US" sz="3200" b="1" smtClean="0">
                  <a:solidFill>
                    <a:srgbClr val="F0EEF0"/>
                  </a:solidFill>
                  <a:latin typeface="Tw Cen MT" panose="020B0602020104020603" pitchFamily="34" charset="0"/>
                </a:rPr>
                <a:t>4</a:t>
              </a:r>
              <a:endParaRPr lang="en-US" sz="3200" b="1">
                <a:solidFill>
                  <a:srgbClr val="F0EEF0"/>
                </a:solidFill>
                <a:latin typeface="Tw Cen MT" panose="020B0602020104020603" pitchFamily="34" charset="0"/>
              </a:endParaRPr>
            </a:p>
          </p:txBody>
        </p:sp>
      </p:grpSp>
      <p:grpSp>
        <p:nvGrpSpPr>
          <p:cNvPr id="34" name="Group 33">
            <a:extLst>
              <a:ext uri="{FF2B5EF4-FFF2-40B4-BE49-F238E27FC236}">
                <a16:creationId xmlns="" xmlns:a16="http://schemas.microsoft.com/office/drawing/2014/main" id="{0E4F6447-6163-4D6A-A8D2-BD63B6CB3A42}"/>
              </a:ext>
            </a:extLst>
          </p:cNvPr>
          <p:cNvGrpSpPr/>
          <p:nvPr/>
        </p:nvGrpSpPr>
        <p:grpSpPr>
          <a:xfrm>
            <a:off x="-5117185" y="-20001"/>
            <a:ext cx="7904279" cy="6885965"/>
            <a:chOff x="297466" y="0"/>
            <a:chExt cx="9574094" cy="6858000"/>
          </a:xfrm>
        </p:grpSpPr>
        <p:sp>
          <p:nvSpPr>
            <p:cNvPr id="35" name="Rectangle 34">
              <a:extLst>
                <a:ext uri="{FF2B5EF4-FFF2-40B4-BE49-F238E27FC236}">
                  <a16:creationId xmlns="" xmlns:a16="http://schemas.microsoft.com/office/drawing/2014/main" id="{5CB8CB55-9DEC-4367-900E-7257FE1B874F}"/>
                </a:ext>
              </a:extLst>
            </p:cNvPr>
            <p:cNvSpPr/>
            <p:nvPr/>
          </p:nvSpPr>
          <p:spPr>
            <a:xfrm>
              <a:off x="297466" y="0"/>
              <a:ext cx="9574094"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Shape 35">
              <a:extLst>
                <a:ext uri="{FF2B5EF4-FFF2-40B4-BE49-F238E27FC236}">
                  <a16:creationId xmlns="" xmlns:a16="http://schemas.microsoft.com/office/drawing/2014/main" id="{9DBAEDD6-7153-4AFF-BDC7-5A225B4B5642}"/>
                </a:ext>
              </a:extLst>
            </p:cNvPr>
            <p:cNvSpPr/>
            <p:nvPr/>
          </p:nvSpPr>
          <p:spPr>
            <a:xfrm>
              <a:off x="8703158" y="242334"/>
              <a:ext cx="1168400" cy="2389815"/>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chemeClr val="accent1">
                <a:lumMod val="40000"/>
                <a:lumOff val="60000"/>
              </a:schemeClr>
            </a:solidFill>
            <a:ln>
              <a:noFill/>
            </a:ln>
            <a:effectLst>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 xmlns:a16="http://schemas.microsoft.com/office/drawing/2014/main" id="{12F9D37B-DE70-4087-8A7F-BBA0BAF5B6CF}"/>
                </a:ext>
              </a:extLst>
            </p:cNvPr>
            <p:cNvSpPr txBox="1"/>
            <p:nvPr/>
          </p:nvSpPr>
          <p:spPr>
            <a:xfrm rot="16200000">
              <a:off x="8565343" y="1125247"/>
              <a:ext cx="1992086" cy="595093"/>
            </a:xfrm>
            <a:prstGeom prst="rect">
              <a:avLst/>
            </a:prstGeom>
            <a:noFill/>
          </p:spPr>
          <p:txBody>
            <a:bodyPr wrap="square" rtlCol="0">
              <a:spAutoFit/>
            </a:bodyPr>
            <a:lstStyle/>
            <a:p>
              <a:pPr algn="ctr"/>
              <a:r>
                <a:rPr lang="en-US" sz="3200" b="1" smtClean="0">
                  <a:solidFill>
                    <a:srgbClr val="F0EEF0"/>
                  </a:solidFill>
                  <a:latin typeface="Tw Cen MT" panose="020B0602020104020603" pitchFamily="34" charset="0"/>
                </a:rPr>
                <a:t>3</a:t>
              </a:r>
              <a:endParaRPr lang="en-US" sz="3200" b="1">
                <a:solidFill>
                  <a:srgbClr val="F0EEF0"/>
                </a:solidFill>
                <a:latin typeface="Tw Cen MT" panose="020B0602020104020603" pitchFamily="34" charset="0"/>
              </a:endParaRPr>
            </a:p>
          </p:txBody>
        </p:sp>
      </p:grpSp>
      <p:sp>
        <p:nvSpPr>
          <p:cNvPr id="39" name="Rectangle 38">
            <a:extLst>
              <a:ext uri="{FF2B5EF4-FFF2-40B4-BE49-F238E27FC236}">
                <a16:creationId xmlns="" xmlns:a16="http://schemas.microsoft.com/office/drawing/2014/main" id="{71382190-201C-4BAE-91F3-296A26671C96}"/>
              </a:ext>
            </a:extLst>
          </p:cNvPr>
          <p:cNvSpPr/>
          <p:nvPr/>
        </p:nvSpPr>
        <p:spPr>
          <a:xfrm>
            <a:off x="-5099538" y="-1"/>
            <a:ext cx="2918728"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 name="Group 39">
            <a:extLst>
              <a:ext uri="{FF2B5EF4-FFF2-40B4-BE49-F238E27FC236}">
                <a16:creationId xmlns="" xmlns:a16="http://schemas.microsoft.com/office/drawing/2014/main" id="{3FD3EE0D-FD02-4885-9AC0-03F414A9888F}"/>
              </a:ext>
            </a:extLst>
          </p:cNvPr>
          <p:cNvGrpSpPr/>
          <p:nvPr/>
        </p:nvGrpSpPr>
        <p:grpSpPr>
          <a:xfrm>
            <a:off x="-1309002" y="-20002"/>
            <a:ext cx="3510814" cy="6885965"/>
            <a:chOff x="321724" y="-1"/>
            <a:chExt cx="8692331" cy="6858000"/>
          </a:xfrm>
        </p:grpSpPr>
        <p:sp>
          <p:nvSpPr>
            <p:cNvPr id="41" name="Rectangle 40">
              <a:extLst>
                <a:ext uri="{FF2B5EF4-FFF2-40B4-BE49-F238E27FC236}">
                  <a16:creationId xmlns="" xmlns:a16="http://schemas.microsoft.com/office/drawing/2014/main" id="{60A9D552-2EF0-4DB4-9DC6-F52F2FD55E3C}"/>
                </a:ext>
              </a:extLst>
            </p:cNvPr>
            <p:cNvSpPr/>
            <p:nvPr/>
          </p:nvSpPr>
          <p:spPr>
            <a:xfrm>
              <a:off x="321724" y="-1"/>
              <a:ext cx="8692331"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Shape 41">
              <a:extLst>
                <a:ext uri="{FF2B5EF4-FFF2-40B4-BE49-F238E27FC236}">
                  <a16:creationId xmlns="" xmlns:a16="http://schemas.microsoft.com/office/drawing/2014/main" id="{DA27D1F1-923F-4591-A07A-39E775B734F9}"/>
                </a:ext>
              </a:extLst>
            </p:cNvPr>
            <p:cNvSpPr/>
            <p:nvPr/>
          </p:nvSpPr>
          <p:spPr>
            <a:xfrm>
              <a:off x="6697690" y="223386"/>
              <a:ext cx="2299519" cy="2424669"/>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 xmlns:a16="http://schemas.microsoft.com/office/drawing/2014/main" id="{0E895421-2372-4C7F-93D2-3B0353A6E7BD}"/>
                </a:ext>
              </a:extLst>
            </p:cNvPr>
            <p:cNvSpPr txBox="1"/>
            <p:nvPr/>
          </p:nvSpPr>
          <p:spPr>
            <a:xfrm rot="16200000">
              <a:off x="7025366" y="1127290"/>
              <a:ext cx="1992086" cy="594868"/>
            </a:xfrm>
            <a:prstGeom prst="rect">
              <a:avLst/>
            </a:prstGeom>
            <a:noFill/>
          </p:spPr>
          <p:txBody>
            <a:bodyPr wrap="square" rtlCol="0">
              <a:spAutoFit/>
            </a:bodyPr>
            <a:lstStyle/>
            <a:p>
              <a:pPr algn="ctr"/>
              <a:r>
                <a:rPr lang="en-US" sz="3200" b="1">
                  <a:solidFill>
                    <a:srgbClr val="F0EEF0"/>
                  </a:solidFill>
                  <a:latin typeface="Tw Cen MT" panose="020B0602020104020603" pitchFamily="34" charset="0"/>
                </a:rPr>
                <a:t>2</a:t>
              </a:r>
            </a:p>
          </p:txBody>
        </p:sp>
      </p:grpSp>
      <p:grpSp>
        <p:nvGrpSpPr>
          <p:cNvPr id="45" name="Group 44">
            <a:extLst>
              <a:ext uri="{FF2B5EF4-FFF2-40B4-BE49-F238E27FC236}">
                <a16:creationId xmlns="" xmlns:a16="http://schemas.microsoft.com/office/drawing/2014/main" id="{76789F00-2688-429D-926C-15F83152FDBE}"/>
              </a:ext>
            </a:extLst>
          </p:cNvPr>
          <p:cNvGrpSpPr/>
          <p:nvPr/>
        </p:nvGrpSpPr>
        <p:grpSpPr>
          <a:xfrm>
            <a:off x="-4869442" y="12033"/>
            <a:ext cx="6436461" cy="6856695"/>
            <a:chOff x="-9367541" y="48010"/>
            <a:chExt cx="9866254" cy="6848586"/>
          </a:xfrm>
        </p:grpSpPr>
        <p:sp>
          <p:nvSpPr>
            <p:cNvPr id="46" name="Rectangle 45">
              <a:extLst>
                <a:ext uri="{FF2B5EF4-FFF2-40B4-BE49-F238E27FC236}">
                  <a16:creationId xmlns="" xmlns:a16="http://schemas.microsoft.com/office/drawing/2014/main" id="{FF862AB6-114D-4C6A-B849-5A11B3650265}"/>
                </a:ext>
              </a:extLst>
            </p:cNvPr>
            <p:cNvSpPr/>
            <p:nvPr/>
          </p:nvSpPr>
          <p:spPr>
            <a:xfrm>
              <a:off x="-9367541" y="48010"/>
              <a:ext cx="9866254" cy="6848586"/>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Shape 46">
              <a:extLst>
                <a:ext uri="{FF2B5EF4-FFF2-40B4-BE49-F238E27FC236}">
                  <a16:creationId xmlns="" xmlns:a16="http://schemas.microsoft.com/office/drawing/2014/main" id="{30105858-8A3E-4676-96A7-18C1A74E36F4}"/>
                </a:ext>
              </a:extLst>
            </p:cNvPr>
            <p:cNvSpPr/>
            <p:nvPr/>
          </p:nvSpPr>
          <p:spPr>
            <a:xfrm>
              <a:off x="-1397643" y="219175"/>
              <a:ext cx="1884801" cy="2402939"/>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 xmlns:a16="http://schemas.microsoft.com/office/drawing/2014/main" id="{8A634BD7-1512-45B6-AFE4-1EEA636625CB}"/>
                </a:ext>
              </a:extLst>
            </p:cNvPr>
            <p:cNvSpPr txBox="1"/>
            <p:nvPr/>
          </p:nvSpPr>
          <p:spPr>
            <a:xfrm rot="16200000">
              <a:off x="-1108932" y="970750"/>
              <a:ext cx="2260402" cy="900691"/>
            </a:xfrm>
            <a:prstGeom prst="rect">
              <a:avLst/>
            </a:prstGeom>
            <a:noFill/>
          </p:spPr>
          <p:txBody>
            <a:bodyPr wrap="square" rtlCol="0">
              <a:spAutoFit/>
            </a:bodyPr>
            <a:lstStyle/>
            <a:p>
              <a:pPr algn="ctr"/>
              <a:r>
                <a:rPr lang="en-US" sz="3200" b="1" smtClean="0">
                  <a:solidFill>
                    <a:srgbClr val="F0EEF0"/>
                  </a:solidFill>
                  <a:latin typeface="Tw Cen MT" panose="020B0602020104020603" pitchFamily="34" charset="0"/>
                </a:rPr>
                <a:t>1</a:t>
              </a:r>
              <a:endParaRPr lang="en-US" sz="2800" b="1">
                <a:solidFill>
                  <a:srgbClr val="F0EEF0"/>
                </a:solidFill>
                <a:latin typeface="Tw Cen MT" panose="020B0602020104020603" pitchFamily="34" charset="0"/>
              </a:endParaRPr>
            </a:p>
          </p:txBody>
        </p:sp>
      </p:grpSp>
      <p:sp>
        <p:nvSpPr>
          <p:cNvPr id="49" name="Foliennummernplatzhalter 1"/>
          <p:cNvSpPr txBox="1">
            <a:spLocks/>
          </p:cNvSpPr>
          <p:nvPr/>
        </p:nvSpPr>
        <p:spPr>
          <a:xfrm>
            <a:off x="9448800" y="6483604"/>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400" b="1"/>
              <a:t>-</a:t>
            </a:r>
            <a:fld id="{B1768495-8780-44C4-9495-7001DDF8C082}" type="slidenum">
              <a:rPr lang="fr-FR" sz="1400" b="1" smtClean="0"/>
              <a:pPr/>
              <a:t>52</a:t>
            </a:fld>
            <a:r>
              <a:rPr lang="fr-FR" sz="1400" b="1"/>
              <a:t>-</a:t>
            </a:r>
          </a:p>
        </p:txBody>
      </p:sp>
    </p:spTree>
    <p:extLst>
      <p:ext uri="{BB962C8B-B14F-4D97-AF65-F5344CB8AC3E}">
        <p14:creationId xmlns:p14="http://schemas.microsoft.com/office/powerpoint/2010/main" val="285288551"/>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 xmlns:a16="http://schemas.microsoft.com/office/drawing/2014/main" id="{69A27401-3327-4871-86AC-B461CA62C3AC}"/>
              </a:ext>
            </a:extLst>
          </p:cNvPr>
          <p:cNvGrpSpPr/>
          <p:nvPr/>
        </p:nvGrpSpPr>
        <p:grpSpPr>
          <a:xfrm>
            <a:off x="-5170976" y="-1147"/>
            <a:ext cx="9210487" cy="6878001"/>
            <a:chOff x="-162678" y="18800"/>
            <a:chExt cx="11473083" cy="6858000"/>
          </a:xfrm>
        </p:grpSpPr>
        <p:sp>
          <p:nvSpPr>
            <p:cNvPr id="25" name="Rectangle 24">
              <a:extLst>
                <a:ext uri="{FF2B5EF4-FFF2-40B4-BE49-F238E27FC236}">
                  <a16:creationId xmlns="" xmlns:a16="http://schemas.microsoft.com/office/drawing/2014/main" id="{706C029B-A799-4206-A656-A006D8F83990}"/>
                </a:ext>
              </a:extLst>
            </p:cNvPr>
            <p:cNvSpPr/>
            <p:nvPr/>
          </p:nvSpPr>
          <p:spPr>
            <a:xfrm>
              <a:off x="-162678" y="18800"/>
              <a:ext cx="11447502"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25">
              <a:extLst>
                <a:ext uri="{FF2B5EF4-FFF2-40B4-BE49-F238E27FC236}">
                  <a16:creationId xmlns="" xmlns:a16="http://schemas.microsoft.com/office/drawing/2014/main" id="{63328131-EC42-4D6D-A247-91FD3D23E58C}"/>
                </a:ext>
              </a:extLst>
            </p:cNvPr>
            <p:cNvSpPr/>
            <p:nvPr/>
          </p:nvSpPr>
          <p:spPr>
            <a:xfrm>
              <a:off x="10116583" y="237402"/>
              <a:ext cx="1168400" cy="2417762"/>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 xmlns:a16="http://schemas.microsoft.com/office/drawing/2014/main" id="{3A728384-87ED-4E87-8F78-97EB653FDC67}"/>
                </a:ext>
              </a:extLst>
            </p:cNvPr>
            <p:cNvSpPr txBox="1"/>
            <p:nvPr/>
          </p:nvSpPr>
          <p:spPr>
            <a:xfrm rot="16200000">
              <a:off x="9870847" y="1138374"/>
              <a:ext cx="2150687" cy="728428"/>
            </a:xfrm>
            <a:prstGeom prst="rect">
              <a:avLst/>
            </a:prstGeom>
            <a:noFill/>
          </p:spPr>
          <p:txBody>
            <a:bodyPr wrap="square" rtlCol="0">
              <a:spAutoFit/>
            </a:bodyPr>
            <a:lstStyle/>
            <a:p>
              <a:pPr algn="ctr"/>
              <a:r>
                <a:rPr lang="en-US" sz="3200" b="1">
                  <a:solidFill>
                    <a:srgbClr val="F0EEF0"/>
                  </a:solidFill>
                  <a:latin typeface="Tw Cen MT" panose="020B0602020104020603" pitchFamily="34" charset="0"/>
                </a:rPr>
                <a:t>5</a:t>
              </a:r>
            </a:p>
          </p:txBody>
        </p:sp>
      </p:grpSp>
      <p:grpSp>
        <p:nvGrpSpPr>
          <p:cNvPr id="29" name="Group 28">
            <a:extLst>
              <a:ext uri="{FF2B5EF4-FFF2-40B4-BE49-F238E27FC236}">
                <a16:creationId xmlns="" xmlns:a16="http://schemas.microsoft.com/office/drawing/2014/main" id="{C0099890-786A-4F87-960D-5DADE5168909}"/>
              </a:ext>
            </a:extLst>
          </p:cNvPr>
          <p:cNvGrpSpPr/>
          <p:nvPr/>
        </p:nvGrpSpPr>
        <p:grpSpPr>
          <a:xfrm>
            <a:off x="-4036538" y="-1"/>
            <a:ext cx="7426980" cy="6878001"/>
            <a:chOff x="-26814" y="0"/>
            <a:chExt cx="9961109" cy="6858000"/>
          </a:xfrm>
        </p:grpSpPr>
        <p:sp>
          <p:nvSpPr>
            <p:cNvPr id="30" name="Rectangle 29">
              <a:extLst>
                <a:ext uri="{FF2B5EF4-FFF2-40B4-BE49-F238E27FC236}">
                  <a16:creationId xmlns="" xmlns:a16="http://schemas.microsoft.com/office/drawing/2014/main" id="{CE9AAB1E-3A13-4745-A574-9EE6806378C9}"/>
                </a:ext>
              </a:extLst>
            </p:cNvPr>
            <p:cNvSpPr/>
            <p:nvPr/>
          </p:nvSpPr>
          <p:spPr>
            <a:xfrm>
              <a:off x="-26814" y="0"/>
              <a:ext cx="9961092"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Shape 30">
              <a:extLst>
                <a:ext uri="{FF2B5EF4-FFF2-40B4-BE49-F238E27FC236}">
                  <a16:creationId xmlns="" xmlns:a16="http://schemas.microsoft.com/office/drawing/2014/main" id="{1BC0F905-3F71-4932-B130-39D508C4D117}"/>
                </a:ext>
              </a:extLst>
            </p:cNvPr>
            <p:cNvSpPr/>
            <p:nvPr/>
          </p:nvSpPr>
          <p:spPr>
            <a:xfrm>
              <a:off x="8765895" y="195293"/>
              <a:ext cx="1168400" cy="2417983"/>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0000"/>
            </a:solidFill>
            <a:ln>
              <a:noFill/>
            </a:ln>
            <a:effectLst>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 xmlns:a16="http://schemas.microsoft.com/office/drawing/2014/main" id="{93EC5869-A976-4328-A864-2BB04E7E7BFC}"/>
                </a:ext>
              </a:extLst>
            </p:cNvPr>
            <p:cNvSpPr txBox="1"/>
            <p:nvPr/>
          </p:nvSpPr>
          <p:spPr>
            <a:xfrm rot="16200000">
              <a:off x="8555964" y="1131981"/>
              <a:ext cx="1992086" cy="604264"/>
            </a:xfrm>
            <a:prstGeom prst="rect">
              <a:avLst/>
            </a:prstGeom>
            <a:noFill/>
          </p:spPr>
          <p:txBody>
            <a:bodyPr wrap="square" rtlCol="0">
              <a:spAutoFit/>
            </a:bodyPr>
            <a:lstStyle/>
            <a:p>
              <a:pPr algn="ctr"/>
              <a:r>
                <a:rPr lang="en-US" sz="3200" b="1" smtClean="0">
                  <a:solidFill>
                    <a:srgbClr val="F0EEF0"/>
                  </a:solidFill>
                  <a:latin typeface="Tw Cen MT" panose="020B0602020104020603" pitchFamily="34" charset="0"/>
                </a:rPr>
                <a:t>4</a:t>
              </a:r>
              <a:endParaRPr lang="en-US" sz="3200" b="1">
                <a:solidFill>
                  <a:srgbClr val="F0EEF0"/>
                </a:solidFill>
                <a:latin typeface="Tw Cen MT" panose="020B0602020104020603" pitchFamily="34" charset="0"/>
              </a:endParaRPr>
            </a:p>
          </p:txBody>
        </p:sp>
      </p:grpSp>
      <p:grpSp>
        <p:nvGrpSpPr>
          <p:cNvPr id="34" name="Group 33">
            <a:extLst>
              <a:ext uri="{FF2B5EF4-FFF2-40B4-BE49-F238E27FC236}">
                <a16:creationId xmlns="" xmlns:a16="http://schemas.microsoft.com/office/drawing/2014/main" id="{0E4F6447-6163-4D6A-A8D2-BD63B6CB3A42}"/>
              </a:ext>
            </a:extLst>
          </p:cNvPr>
          <p:cNvGrpSpPr/>
          <p:nvPr/>
        </p:nvGrpSpPr>
        <p:grpSpPr>
          <a:xfrm>
            <a:off x="-5117185" y="-20001"/>
            <a:ext cx="7904279" cy="6885965"/>
            <a:chOff x="297466" y="0"/>
            <a:chExt cx="9574094" cy="6858000"/>
          </a:xfrm>
        </p:grpSpPr>
        <p:sp>
          <p:nvSpPr>
            <p:cNvPr id="35" name="Rectangle 34">
              <a:extLst>
                <a:ext uri="{FF2B5EF4-FFF2-40B4-BE49-F238E27FC236}">
                  <a16:creationId xmlns="" xmlns:a16="http://schemas.microsoft.com/office/drawing/2014/main" id="{5CB8CB55-9DEC-4367-900E-7257FE1B874F}"/>
                </a:ext>
              </a:extLst>
            </p:cNvPr>
            <p:cNvSpPr/>
            <p:nvPr/>
          </p:nvSpPr>
          <p:spPr>
            <a:xfrm>
              <a:off x="297466" y="0"/>
              <a:ext cx="9574094"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Shape 35">
              <a:extLst>
                <a:ext uri="{FF2B5EF4-FFF2-40B4-BE49-F238E27FC236}">
                  <a16:creationId xmlns="" xmlns:a16="http://schemas.microsoft.com/office/drawing/2014/main" id="{9DBAEDD6-7153-4AFF-BDC7-5A225B4B5642}"/>
                </a:ext>
              </a:extLst>
            </p:cNvPr>
            <p:cNvSpPr/>
            <p:nvPr/>
          </p:nvSpPr>
          <p:spPr>
            <a:xfrm>
              <a:off x="8703158" y="242334"/>
              <a:ext cx="1168400" cy="2389815"/>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0000"/>
            </a:solidFill>
            <a:ln>
              <a:noFill/>
            </a:ln>
            <a:effectLst>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 xmlns:a16="http://schemas.microsoft.com/office/drawing/2014/main" id="{12F9D37B-DE70-4087-8A7F-BBA0BAF5B6CF}"/>
                </a:ext>
              </a:extLst>
            </p:cNvPr>
            <p:cNvSpPr txBox="1"/>
            <p:nvPr/>
          </p:nvSpPr>
          <p:spPr>
            <a:xfrm rot="16200000">
              <a:off x="8565343" y="1125247"/>
              <a:ext cx="1992086" cy="595093"/>
            </a:xfrm>
            <a:prstGeom prst="rect">
              <a:avLst/>
            </a:prstGeom>
            <a:noFill/>
          </p:spPr>
          <p:txBody>
            <a:bodyPr wrap="square" rtlCol="0">
              <a:spAutoFit/>
            </a:bodyPr>
            <a:lstStyle/>
            <a:p>
              <a:pPr algn="ctr"/>
              <a:r>
                <a:rPr lang="en-US" sz="3200" b="1" smtClean="0">
                  <a:solidFill>
                    <a:srgbClr val="F0EEF0"/>
                  </a:solidFill>
                  <a:latin typeface="Tw Cen MT" panose="020B0602020104020603" pitchFamily="34" charset="0"/>
                </a:rPr>
                <a:t>3</a:t>
              </a:r>
              <a:endParaRPr lang="en-US" sz="3200" b="1">
                <a:solidFill>
                  <a:srgbClr val="F0EEF0"/>
                </a:solidFill>
                <a:latin typeface="Tw Cen MT" panose="020B0602020104020603" pitchFamily="34" charset="0"/>
              </a:endParaRPr>
            </a:p>
          </p:txBody>
        </p:sp>
      </p:grpSp>
      <p:sp>
        <p:nvSpPr>
          <p:cNvPr id="39" name="Rectangle 38">
            <a:extLst>
              <a:ext uri="{FF2B5EF4-FFF2-40B4-BE49-F238E27FC236}">
                <a16:creationId xmlns="" xmlns:a16="http://schemas.microsoft.com/office/drawing/2014/main" id="{71382190-201C-4BAE-91F3-296A26671C96}"/>
              </a:ext>
            </a:extLst>
          </p:cNvPr>
          <p:cNvSpPr/>
          <p:nvPr/>
        </p:nvSpPr>
        <p:spPr>
          <a:xfrm>
            <a:off x="-5099538" y="-1"/>
            <a:ext cx="2918728"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 name="Group 39">
            <a:extLst>
              <a:ext uri="{FF2B5EF4-FFF2-40B4-BE49-F238E27FC236}">
                <a16:creationId xmlns="" xmlns:a16="http://schemas.microsoft.com/office/drawing/2014/main" id="{3FD3EE0D-FD02-4885-9AC0-03F414A9888F}"/>
              </a:ext>
            </a:extLst>
          </p:cNvPr>
          <p:cNvGrpSpPr/>
          <p:nvPr/>
        </p:nvGrpSpPr>
        <p:grpSpPr>
          <a:xfrm>
            <a:off x="-1309002" y="-20002"/>
            <a:ext cx="3510814" cy="6885965"/>
            <a:chOff x="321724" y="-1"/>
            <a:chExt cx="8692331" cy="6858000"/>
          </a:xfrm>
        </p:grpSpPr>
        <p:sp>
          <p:nvSpPr>
            <p:cNvPr id="41" name="Rectangle 40">
              <a:extLst>
                <a:ext uri="{FF2B5EF4-FFF2-40B4-BE49-F238E27FC236}">
                  <a16:creationId xmlns="" xmlns:a16="http://schemas.microsoft.com/office/drawing/2014/main" id="{60A9D552-2EF0-4DB4-9DC6-F52F2FD55E3C}"/>
                </a:ext>
              </a:extLst>
            </p:cNvPr>
            <p:cNvSpPr/>
            <p:nvPr/>
          </p:nvSpPr>
          <p:spPr>
            <a:xfrm>
              <a:off x="321724" y="-1"/>
              <a:ext cx="8692331"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Shape 41">
              <a:extLst>
                <a:ext uri="{FF2B5EF4-FFF2-40B4-BE49-F238E27FC236}">
                  <a16:creationId xmlns="" xmlns:a16="http://schemas.microsoft.com/office/drawing/2014/main" id="{DA27D1F1-923F-4591-A07A-39E775B734F9}"/>
                </a:ext>
              </a:extLst>
            </p:cNvPr>
            <p:cNvSpPr/>
            <p:nvPr/>
          </p:nvSpPr>
          <p:spPr>
            <a:xfrm>
              <a:off x="6697690" y="223386"/>
              <a:ext cx="2299519" cy="2424669"/>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 xmlns:a16="http://schemas.microsoft.com/office/drawing/2014/main" id="{0E895421-2372-4C7F-93D2-3B0353A6E7BD}"/>
                </a:ext>
              </a:extLst>
            </p:cNvPr>
            <p:cNvSpPr txBox="1"/>
            <p:nvPr/>
          </p:nvSpPr>
          <p:spPr>
            <a:xfrm rot="16200000">
              <a:off x="7025366" y="1127290"/>
              <a:ext cx="1992086" cy="594868"/>
            </a:xfrm>
            <a:prstGeom prst="rect">
              <a:avLst/>
            </a:prstGeom>
            <a:noFill/>
          </p:spPr>
          <p:txBody>
            <a:bodyPr wrap="square" rtlCol="0">
              <a:spAutoFit/>
            </a:bodyPr>
            <a:lstStyle/>
            <a:p>
              <a:pPr algn="ctr"/>
              <a:r>
                <a:rPr lang="en-US" sz="3200" b="1">
                  <a:solidFill>
                    <a:srgbClr val="F0EEF0"/>
                  </a:solidFill>
                  <a:latin typeface="Tw Cen MT" panose="020B0602020104020603" pitchFamily="34" charset="0"/>
                </a:rPr>
                <a:t>2</a:t>
              </a:r>
            </a:p>
          </p:txBody>
        </p:sp>
      </p:grpSp>
      <p:grpSp>
        <p:nvGrpSpPr>
          <p:cNvPr id="45" name="Group 44">
            <a:extLst>
              <a:ext uri="{FF2B5EF4-FFF2-40B4-BE49-F238E27FC236}">
                <a16:creationId xmlns="" xmlns:a16="http://schemas.microsoft.com/office/drawing/2014/main" id="{76789F00-2688-429D-926C-15F83152FDBE}"/>
              </a:ext>
            </a:extLst>
          </p:cNvPr>
          <p:cNvGrpSpPr/>
          <p:nvPr/>
        </p:nvGrpSpPr>
        <p:grpSpPr>
          <a:xfrm>
            <a:off x="-4869442" y="-7966"/>
            <a:ext cx="6436461" cy="6856695"/>
            <a:chOff x="-9367541" y="48010"/>
            <a:chExt cx="9866254" cy="6848586"/>
          </a:xfrm>
        </p:grpSpPr>
        <p:sp>
          <p:nvSpPr>
            <p:cNvPr id="46" name="Rectangle 45">
              <a:extLst>
                <a:ext uri="{FF2B5EF4-FFF2-40B4-BE49-F238E27FC236}">
                  <a16:creationId xmlns="" xmlns:a16="http://schemas.microsoft.com/office/drawing/2014/main" id="{FF862AB6-114D-4C6A-B849-5A11B3650265}"/>
                </a:ext>
              </a:extLst>
            </p:cNvPr>
            <p:cNvSpPr/>
            <p:nvPr/>
          </p:nvSpPr>
          <p:spPr>
            <a:xfrm>
              <a:off x="-9367541" y="48010"/>
              <a:ext cx="9866254" cy="6848586"/>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Shape 46">
              <a:extLst>
                <a:ext uri="{FF2B5EF4-FFF2-40B4-BE49-F238E27FC236}">
                  <a16:creationId xmlns="" xmlns:a16="http://schemas.microsoft.com/office/drawing/2014/main" id="{30105858-8A3E-4676-96A7-18C1A74E36F4}"/>
                </a:ext>
              </a:extLst>
            </p:cNvPr>
            <p:cNvSpPr/>
            <p:nvPr/>
          </p:nvSpPr>
          <p:spPr>
            <a:xfrm>
              <a:off x="-1397643" y="219175"/>
              <a:ext cx="1884801" cy="2402939"/>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 xmlns:a16="http://schemas.microsoft.com/office/drawing/2014/main" id="{8A634BD7-1512-45B6-AFE4-1EEA636625CB}"/>
                </a:ext>
              </a:extLst>
            </p:cNvPr>
            <p:cNvSpPr txBox="1"/>
            <p:nvPr/>
          </p:nvSpPr>
          <p:spPr>
            <a:xfrm rot="16200000">
              <a:off x="-1108932" y="970750"/>
              <a:ext cx="2260402" cy="900691"/>
            </a:xfrm>
            <a:prstGeom prst="rect">
              <a:avLst/>
            </a:prstGeom>
            <a:noFill/>
          </p:spPr>
          <p:txBody>
            <a:bodyPr wrap="square" rtlCol="0">
              <a:spAutoFit/>
            </a:bodyPr>
            <a:lstStyle/>
            <a:p>
              <a:pPr algn="ctr"/>
              <a:r>
                <a:rPr lang="en-US" sz="3200" b="1" smtClean="0">
                  <a:solidFill>
                    <a:srgbClr val="F0EEF0"/>
                  </a:solidFill>
                  <a:latin typeface="Tw Cen MT" panose="020B0602020104020603" pitchFamily="34" charset="0"/>
                </a:rPr>
                <a:t>1</a:t>
              </a:r>
              <a:endParaRPr lang="en-US" sz="2800" b="1">
                <a:solidFill>
                  <a:srgbClr val="F0EEF0"/>
                </a:solidFill>
                <a:latin typeface="Tw Cen MT" panose="020B0602020104020603" pitchFamily="34" charset="0"/>
              </a:endParaRPr>
            </a:p>
          </p:txBody>
        </p:sp>
      </p:grpSp>
      <p:sp>
        <p:nvSpPr>
          <p:cNvPr id="49" name="Foliennummernplatzhalter 1"/>
          <p:cNvSpPr txBox="1">
            <a:spLocks/>
          </p:cNvSpPr>
          <p:nvPr/>
        </p:nvSpPr>
        <p:spPr>
          <a:xfrm>
            <a:off x="9448800" y="6483604"/>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400" b="1"/>
              <a:t>-</a:t>
            </a:r>
            <a:fld id="{B1768495-8780-44C4-9495-7001DDF8C082}" type="slidenum">
              <a:rPr lang="fr-FR" sz="1400" b="1" smtClean="0"/>
              <a:pPr/>
              <a:t>53</a:t>
            </a:fld>
            <a:r>
              <a:rPr lang="fr-FR" sz="1400" b="1"/>
              <a:t>-</a:t>
            </a:r>
          </a:p>
        </p:txBody>
      </p:sp>
    </p:spTree>
    <p:extLst>
      <p:ext uri="{BB962C8B-B14F-4D97-AF65-F5344CB8AC3E}">
        <p14:creationId xmlns:p14="http://schemas.microsoft.com/office/powerpoint/2010/main" val="1730856656"/>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45">
            <a:extLst>
              <a:ext uri="{FF2B5EF4-FFF2-40B4-BE49-F238E27FC236}">
                <a16:creationId xmlns="" xmlns:a16="http://schemas.microsoft.com/office/drawing/2014/main" id="{FF862AB6-114D-4C6A-B849-5A11B3650265}"/>
              </a:ext>
            </a:extLst>
          </p:cNvPr>
          <p:cNvSpPr/>
          <p:nvPr/>
        </p:nvSpPr>
        <p:spPr>
          <a:xfrm>
            <a:off x="38300" y="0"/>
            <a:ext cx="12150819"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mtClean="0"/>
          </a:p>
          <a:p>
            <a:pPr algn="ctr"/>
            <a:endParaRPr lang="en-US"/>
          </a:p>
        </p:txBody>
      </p:sp>
      <p:sp>
        <p:nvSpPr>
          <p:cNvPr id="66" name="Foliennummernplatzhalter 1"/>
          <p:cNvSpPr txBox="1">
            <a:spLocks/>
          </p:cNvSpPr>
          <p:nvPr/>
        </p:nvSpPr>
        <p:spPr>
          <a:xfrm>
            <a:off x="9448800" y="6483604"/>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400" b="1"/>
              <a:t>-</a:t>
            </a:r>
            <a:fld id="{B1768495-8780-44C4-9495-7001DDF8C082}" type="slidenum">
              <a:rPr lang="fr-FR" sz="1400" b="1" smtClean="0"/>
              <a:pPr/>
              <a:t>54</a:t>
            </a:fld>
            <a:r>
              <a:rPr lang="fr-FR" sz="1400" b="1"/>
              <a:t>-</a:t>
            </a:r>
          </a:p>
        </p:txBody>
      </p:sp>
      <p:sp>
        <p:nvSpPr>
          <p:cNvPr id="78" name="Freeform: Shape 46">
            <a:extLst>
              <a:ext uri="{FF2B5EF4-FFF2-40B4-BE49-F238E27FC236}">
                <a16:creationId xmlns="" xmlns:a16="http://schemas.microsoft.com/office/drawing/2014/main" id="{30105858-8A3E-4676-96A7-18C1A74E36F4}"/>
              </a:ext>
            </a:extLst>
          </p:cNvPr>
          <p:cNvSpPr/>
          <p:nvPr/>
        </p:nvSpPr>
        <p:spPr>
          <a:xfrm>
            <a:off x="11173363" y="219177"/>
            <a:ext cx="1015756"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feld 2"/>
          <p:cNvSpPr txBox="1"/>
          <p:nvPr/>
        </p:nvSpPr>
        <p:spPr>
          <a:xfrm>
            <a:off x="883920" y="350518"/>
            <a:ext cx="4777740" cy="461665"/>
          </a:xfrm>
          <a:prstGeom prst="rect">
            <a:avLst/>
          </a:prstGeom>
          <a:noFill/>
        </p:spPr>
        <p:txBody>
          <a:bodyPr wrap="square" rtlCol="0">
            <a:spAutoFit/>
          </a:bodyPr>
          <a:lstStyle/>
          <a:p>
            <a:r>
              <a:rPr lang="en-US" sz="2400" b="1"/>
              <a:t>Right to a healthy </a:t>
            </a:r>
            <a:r>
              <a:rPr lang="en-US" sz="2400" b="1" i="1" smtClean="0"/>
              <a:t>environment</a:t>
            </a:r>
            <a:endParaRPr lang="en-US" sz="2400" b="1"/>
          </a:p>
        </p:txBody>
      </p:sp>
      <p:pic>
        <p:nvPicPr>
          <p:cNvPr id="9" name="Bild 8"/>
          <p:cNvPicPr>
            <a:picLocks noChangeAspect="1"/>
          </p:cNvPicPr>
          <p:nvPr/>
        </p:nvPicPr>
        <p:blipFill>
          <a:blip r:embed="rId3"/>
          <a:stretch>
            <a:fillRect/>
          </a:stretch>
        </p:blipFill>
        <p:spPr>
          <a:xfrm>
            <a:off x="214173" y="1291472"/>
            <a:ext cx="10240533" cy="3911861"/>
          </a:xfrm>
          <a:prstGeom prst="rect">
            <a:avLst/>
          </a:prstGeom>
        </p:spPr>
      </p:pic>
      <p:sp>
        <p:nvSpPr>
          <p:cNvPr id="8" name="TextBox 47">
            <a:extLst>
              <a:ext uri="{FF2B5EF4-FFF2-40B4-BE49-F238E27FC236}">
                <a16:creationId xmlns="" xmlns:a16="http://schemas.microsoft.com/office/drawing/2014/main" id="{8A634BD7-1512-45B6-AFE4-1EEA636625CB}"/>
              </a:ext>
            </a:extLst>
          </p:cNvPr>
          <p:cNvSpPr txBox="1"/>
          <p:nvPr/>
        </p:nvSpPr>
        <p:spPr>
          <a:xfrm rot="16200000">
            <a:off x="10743643" y="1172919"/>
            <a:ext cx="2229576" cy="584775"/>
          </a:xfrm>
          <a:prstGeom prst="rect">
            <a:avLst/>
          </a:prstGeom>
          <a:noFill/>
        </p:spPr>
        <p:txBody>
          <a:bodyPr wrap="square" rtlCol="0">
            <a:spAutoFit/>
          </a:bodyPr>
          <a:lstStyle/>
          <a:p>
            <a:pPr algn="ctr"/>
            <a:r>
              <a:rPr lang="en-US" sz="3200" b="1">
                <a:solidFill>
                  <a:srgbClr val="F0EEF0"/>
                </a:solidFill>
                <a:latin typeface="Tw Cen MT" panose="020B0602020104020603" pitchFamily="34" charset="0"/>
              </a:rPr>
              <a:t>2</a:t>
            </a:r>
            <a:endParaRPr lang="en-US" sz="2800" b="1">
              <a:solidFill>
                <a:srgbClr val="F0EEF0"/>
              </a:solidFill>
              <a:latin typeface="Tw Cen MT" panose="020B0602020104020603" pitchFamily="34" charset="0"/>
            </a:endParaRPr>
          </a:p>
        </p:txBody>
      </p:sp>
    </p:spTree>
    <p:extLst>
      <p:ext uri="{BB962C8B-B14F-4D97-AF65-F5344CB8AC3E}">
        <p14:creationId xmlns:p14="http://schemas.microsoft.com/office/powerpoint/2010/main" val="1798726968"/>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900" decel="100000" fill="hold"/>
                                        <p:tgtEl>
                                          <p:spTgt spid="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Group 44">
            <a:extLst>
              <a:ext uri="{FF2B5EF4-FFF2-40B4-BE49-F238E27FC236}">
                <a16:creationId xmlns="" xmlns:a16="http://schemas.microsoft.com/office/drawing/2014/main" id="{76789F00-2688-429D-926C-15F83152FDBE}"/>
              </a:ext>
            </a:extLst>
          </p:cNvPr>
          <p:cNvGrpSpPr/>
          <p:nvPr/>
        </p:nvGrpSpPr>
        <p:grpSpPr>
          <a:xfrm>
            <a:off x="0" y="9424"/>
            <a:ext cx="12192383" cy="6858000"/>
            <a:chOff x="-9462161" y="-65990"/>
            <a:chExt cx="9676736" cy="6858000"/>
          </a:xfrm>
        </p:grpSpPr>
        <p:sp>
          <p:nvSpPr>
            <p:cNvPr id="46" name="Rectangle 45">
              <a:extLst>
                <a:ext uri="{FF2B5EF4-FFF2-40B4-BE49-F238E27FC236}">
                  <a16:creationId xmlns="" xmlns:a16="http://schemas.microsoft.com/office/drawing/2014/main" id="{FF862AB6-114D-4C6A-B849-5A11B3650265}"/>
                </a:ext>
              </a:extLst>
            </p:cNvPr>
            <p:cNvSpPr/>
            <p:nvPr/>
          </p:nvSpPr>
          <p:spPr>
            <a:xfrm>
              <a:off x="-9462161" y="-65990"/>
              <a:ext cx="9676736"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Shape 46">
              <a:extLst>
                <a:ext uri="{FF2B5EF4-FFF2-40B4-BE49-F238E27FC236}">
                  <a16:creationId xmlns="" xmlns:a16="http://schemas.microsoft.com/office/drawing/2014/main" id="{30105858-8A3E-4676-96A7-18C1A74E36F4}"/>
                </a:ext>
              </a:extLst>
            </p:cNvPr>
            <p:cNvSpPr/>
            <p:nvPr/>
          </p:nvSpPr>
          <p:spPr>
            <a:xfrm>
              <a:off x="-563700" y="219176"/>
              <a:ext cx="774149"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6" name="Foliennummernplatzhalter 1"/>
          <p:cNvSpPr txBox="1">
            <a:spLocks/>
          </p:cNvSpPr>
          <p:nvPr/>
        </p:nvSpPr>
        <p:spPr>
          <a:xfrm>
            <a:off x="9448800" y="6483604"/>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400" b="1"/>
              <a:t>-</a:t>
            </a:r>
            <a:fld id="{B1768495-8780-44C4-9495-7001DDF8C082}" type="slidenum">
              <a:rPr lang="fr-FR" sz="1400" b="1" smtClean="0"/>
              <a:pPr/>
              <a:t>55</a:t>
            </a:fld>
            <a:r>
              <a:rPr lang="fr-FR" sz="1400" b="1"/>
              <a:t>-</a:t>
            </a:r>
          </a:p>
        </p:txBody>
      </p:sp>
      <p:sp>
        <p:nvSpPr>
          <p:cNvPr id="15" name="Rectangle 14">
            <a:extLst>
              <a:ext uri="{FF2B5EF4-FFF2-40B4-BE49-F238E27FC236}">
                <a16:creationId xmlns="" xmlns:a16="http://schemas.microsoft.com/office/drawing/2014/main" id="{FF862AB6-114D-4C6A-B849-5A11B3650265}"/>
              </a:ext>
            </a:extLst>
          </p:cNvPr>
          <p:cNvSpPr/>
          <p:nvPr/>
        </p:nvSpPr>
        <p:spPr>
          <a:xfrm>
            <a:off x="1878116" y="5097294"/>
            <a:ext cx="2065506" cy="1751435"/>
          </a:xfrm>
          <a:prstGeom prst="rect">
            <a:avLst/>
          </a:prstGeom>
          <a:solidFill>
            <a:srgbClr val="F0EE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feld 1"/>
          <p:cNvSpPr txBox="1"/>
          <p:nvPr/>
        </p:nvSpPr>
        <p:spPr>
          <a:xfrm>
            <a:off x="477939" y="367738"/>
            <a:ext cx="8877300" cy="461665"/>
          </a:xfrm>
          <a:prstGeom prst="rect">
            <a:avLst/>
          </a:prstGeom>
          <a:noFill/>
        </p:spPr>
        <p:txBody>
          <a:bodyPr wrap="square" rtlCol="0">
            <a:spAutoFit/>
          </a:bodyPr>
          <a:lstStyle/>
          <a:p>
            <a:pPr lvl="0"/>
            <a:r>
              <a:rPr lang="en-US" sz="2400" b="1"/>
              <a:t>The right to </a:t>
            </a:r>
            <a:r>
              <a:rPr lang="en-US" sz="2400" b="1" smtClean="0"/>
              <a:t>health</a:t>
            </a:r>
            <a:endParaRPr lang="de-DE" sz="2400"/>
          </a:p>
        </p:txBody>
      </p:sp>
      <p:pic>
        <p:nvPicPr>
          <p:cNvPr id="3" name="Bild 2"/>
          <p:cNvPicPr>
            <a:picLocks noChangeAspect="1"/>
          </p:cNvPicPr>
          <p:nvPr/>
        </p:nvPicPr>
        <p:blipFill>
          <a:blip r:embed="rId3"/>
          <a:stretch>
            <a:fillRect/>
          </a:stretch>
        </p:blipFill>
        <p:spPr>
          <a:xfrm>
            <a:off x="9992412" y="3685880"/>
            <a:ext cx="1818588" cy="2571836"/>
          </a:xfrm>
          <a:prstGeom prst="rect">
            <a:avLst/>
          </a:prstGeom>
        </p:spPr>
      </p:pic>
      <p:pic>
        <p:nvPicPr>
          <p:cNvPr id="8" name="Bild 7"/>
          <p:cNvPicPr>
            <a:picLocks noChangeAspect="1"/>
          </p:cNvPicPr>
          <p:nvPr/>
        </p:nvPicPr>
        <p:blipFill>
          <a:blip r:embed="rId4"/>
          <a:stretch>
            <a:fillRect/>
          </a:stretch>
        </p:blipFill>
        <p:spPr>
          <a:xfrm>
            <a:off x="1265025" y="1126162"/>
            <a:ext cx="7995408" cy="4624371"/>
          </a:xfrm>
          <a:prstGeom prst="rect">
            <a:avLst/>
          </a:prstGeom>
        </p:spPr>
      </p:pic>
      <p:sp>
        <p:nvSpPr>
          <p:cNvPr id="19" name="TextBox 47">
            <a:extLst>
              <a:ext uri="{FF2B5EF4-FFF2-40B4-BE49-F238E27FC236}">
                <a16:creationId xmlns="" xmlns:a16="http://schemas.microsoft.com/office/drawing/2014/main" id="{8A634BD7-1512-45B6-AFE4-1EEA636625CB}"/>
              </a:ext>
            </a:extLst>
          </p:cNvPr>
          <p:cNvSpPr txBox="1"/>
          <p:nvPr/>
        </p:nvSpPr>
        <p:spPr>
          <a:xfrm rot="16200000">
            <a:off x="10743643" y="1172919"/>
            <a:ext cx="2229576" cy="584775"/>
          </a:xfrm>
          <a:prstGeom prst="rect">
            <a:avLst/>
          </a:prstGeom>
          <a:noFill/>
        </p:spPr>
        <p:txBody>
          <a:bodyPr wrap="square" rtlCol="0">
            <a:spAutoFit/>
          </a:bodyPr>
          <a:lstStyle/>
          <a:p>
            <a:pPr algn="ctr"/>
            <a:r>
              <a:rPr lang="en-US" sz="3200" b="1">
                <a:solidFill>
                  <a:srgbClr val="F0EEF0"/>
                </a:solidFill>
                <a:latin typeface="Tw Cen MT" panose="020B0602020104020603" pitchFamily="34" charset="0"/>
              </a:rPr>
              <a:t>2</a:t>
            </a:r>
            <a:endParaRPr lang="en-US" sz="2800" b="1">
              <a:solidFill>
                <a:srgbClr val="F0EEF0"/>
              </a:solidFill>
              <a:latin typeface="Tw Cen MT" panose="020B0602020104020603" pitchFamily="34" charset="0"/>
            </a:endParaRPr>
          </a:p>
        </p:txBody>
      </p:sp>
    </p:spTree>
    <p:extLst>
      <p:ext uri="{BB962C8B-B14F-4D97-AF65-F5344CB8AC3E}">
        <p14:creationId xmlns:p14="http://schemas.microsoft.com/office/powerpoint/2010/main" val="926898704"/>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900" decel="100000" fill="hold"/>
                                        <p:tgtEl>
                                          <p:spTgt spid="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Group 44">
            <a:extLst>
              <a:ext uri="{FF2B5EF4-FFF2-40B4-BE49-F238E27FC236}">
                <a16:creationId xmlns="" xmlns:a16="http://schemas.microsoft.com/office/drawing/2014/main" id="{76789F00-2688-429D-926C-15F83152FDBE}"/>
              </a:ext>
            </a:extLst>
          </p:cNvPr>
          <p:cNvGrpSpPr/>
          <p:nvPr/>
        </p:nvGrpSpPr>
        <p:grpSpPr>
          <a:xfrm>
            <a:off x="-6834" y="75414"/>
            <a:ext cx="12192383" cy="6876501"/>
            <a:chOff x="-9462161" y="-141053"/>
            <a:chExt cx="9676736" cy="6876501"/>
          </a:xfrm>
        </p:grpSpPr>
        <p:sp>
          <p:nvSpPr>
            <p:cNvPr id="46" name="Rectangle 45">
              <a:extLst>
                <a:ext uri="{FF2B5EF4-FFF2-40B4-BE49-F238E27FC236}">
                  <a16:creationId xmlns="" xmlns:a16="http://schemas.microsoft.com/office/drawing/2014/main" id="{FF862AB6-114D-4C6A-B849-5A11B3650265}"/>
                </a:ext>
              </a:extLst>
            </p:cNvPr>
            <p:cNvSpPr/>
            <p:nvPr/>
          </p:nvSpPr>
          <p:spPr>
            <a:xfrm>
              <a:off x="-9462161" y="-141053"/>
              <a:ext cx="9676736" cy="6876501"/>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Shape 46">
              <a:extLst>
                <a:ext uri="{FF2B5EF4-FFF2-40B4-BE49-F238E27FC236}">
                  <a16:creationId xmlns="" xmlns:a16="http://schemas.microsoft.com/office/drawing/2014/main" id="{30105858-8A3E-4676-96A7-18C1A74E36F4}"/>
                </a:ext>
              </a:extLst>
            </p:cNvPr>
            <p:cNvSpPr/>
            <p:nvPr/>
          </p:nvSpPr>
          <p:spPr>
            <a:xfrm>
              <a:off x="-563700" y="219176"/>
              <a:ext cx="774149"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6" name="Foliennummernplatzhalter 1"/>
          <p:cNvSpPr txBox="1">
            <a:spLocks/>
          </p:cNvSpPr>
          <p:nvPr/>
        </p:nvSpPr>
        <p:spPr>
          <a:xfrm>
            <a:off x="9448800" y="6483604"/>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400" b="1"/>
              <a:t>-</a:t>
            </a:r>
            <a:fld id="{B1768495-8780-44C4-9495-7001DDF8C082}" type="slidenum">
              <a:rPr lang="fr-FR" sz="1400" b="1" smtClean="0"/>
              <a:pPr/>
              <a:t>56</a:t>
            </a:fld>
            <a:r>
              <a:rPr lang="fr-FR" sz="1400" b="1"/>
              <a:t>-</a:t>
            </a:r>
          </a:p>
        </p:txBody>
      </p:sp>
      <p:sp>
        <p:nvSpPr>
          <p:cNvPr id="14" name="Rectangle 13">
            <a:extLst>
              <a:ext uri="{FF2B5EF4-FFF2-40B4-BE49-F238E27FC236}">
                <a16:creationId xmlns="" xmlns:a16="http://schemas.microsoft.com/office/drawing/2014/main" id="{FF862AB6-114D-4C6A-B849-5A11B3650265}"/>
              </a:ext>
            </a:extLst>
          </p:cNvPr>
          <p:cNvSpPr/>
          <p:nvPr/>
        </p:nvSpPr>
        <p:spPr>
          <a:xfrm>
            <a:off x="4280171" y="1935805"/>
            <a:ext cx="6245158" cy="3268494"/>
          </a:xfrm>
          <a:prstGeom prst="rect">
            <a:avLst/>
          </a:prstGeom>
          <a:solidFill>
            <a:srgbClr val="F0EE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 xmlns:a16="http://schemas.microsoft.com/office/drawing/2014/main" id="{FF862AB6-114D-4C6A-B849-5A11B3650265}"/>
              </a:ext>
            </a:extLst>
          </p:cNvPr>
          <p:cNvSpPr/>
          <p:nvPr/>
        </p:nvSpPr>
        <p:spPr>
          <a:xfrm>
            <a:off x="1878116" y="5097294"/>
            <a:ext cx="2065506" cy="1751435"/>
          </a:xfrm>
          <a:prstGeom prst="rect">
            <a:avLst/>
          </a:prstGeom>
          <a:solidFill>
            <a:srgbClr val="F0EE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feld 12"/>
          <p:cNvSpPr txBox="1"/>
          <p:nvPr/>
        </p:nvSpPr>
        <p:spPr>
          <a:xfrm>
            <a:off x="294280" y="300489"/>
            <a:ext cx="4777740" cy="461665"/>
          </a:xfrm>
          <a:prstGeom prst="rect">
            <a:avLst/>
          </a:prstGeom>
          <a:noFill/>
        </p:spPr>
        <p:txBody>
          <a:bodyPr wrap="square" rtlCol="0">
            <a:spAutoFit/>
          </a:bodyPr>
          <a:lstStyle/>
          <a:p>
            <a:pPr lvl="0"/>
            <a:r>
              <a:rPr lang="en-US" sz="2400" b="1"/>
              <a:t>The right to </a:t>
            </a:r>
            <a:r>
              <a:rPr lang="en-US" sz="2400" b="1" smtClean="0"/>
              <a:t>life</a:t>
            </a:r>
            <a:endParaRPr lang="en-US" sz="2400" b="1"/>
          </a:p>
        </p:txBody>
      </p:sp>
      <p:pic>
        <p:nvPicPr>
          <p:cNvPr id="4" name="Bild 3"/>
          <p:cNvPicPr>
            <a:picLocks noChangeAspect="1"/>
          </p:cNvPicPr>
          <p:nvPr/>
        </p:nvPicPr>
        <p:blipFill>
          <a:blip r:embed="rId3"/>
          <a:stretch>
            <a:fillRect/>
          </a:stretch>
        </p:blipFill>
        <p:spPr>
          <a:xfrm>
            <a:off x="10281827" y="4278479"/>
            <a:ext cx="1685761" cy="2472050"/>
          </a:xfrm>
          <a:prstGeom prst="rect">
            <a:avLst/>
          </a:prstGeom>
        </p:spPr>
      </p:pic>
      <p:pic>
        <p:nvPicPr>
          <p:cNvPr id="5" name="Bild 4"/>
          <p:cNvPicPr>
            <a:picLocks noChangeAspect="1"/>
          </p:cNvPicPr>
          <p:nvPr/>
        </p:nvPicPr>
        <p:blipFill>
          <a:blip r:embed="rId4"/>
          <a:stretch>
            <a:fillRect/>
          </a:stretch>
        </p:blipFill>
        <p:spPr>
          <a:xfrm>
            <a:off x="704850" y="1625600"/>
            <a:ext cx="9240428" cy="3091027"/>
          </a:xfrm>
          <a:prstGeom prst="rect">
            <a:avLst/>
          </a:prstGeom>
        </p:spPr>
      </p:pic>
      <p:sp>
        <p:nvSpPr>
          <p:cNvPr id="17" name="TextBox 47">
            <a:extLst>
              <a:ext uri="{FF2B5EF4-FFF2-40B4-BE49-F238E27FC236}">
                <a16:creationId xmlns="" xmlns:a16="http://schemas.microsoft.com/office/drawing/2014/main" id="{8A634BD7-1512-45B6-AFE4-1EEA636625CB}"/>
              </a:ext>
            </a:extLst>
          </p:cNvPr>
          <p:cNvSpPr txBox="1"/>
          <p:nvPr/>
        </p:nvSpPr>
        <p:spPr>
          <a:xfrm rot="16200000">
            <a:off x="10773175" y="1258043"/>
            <a:ext cx="2229576" cy="584775"/>
          </a:xfrm>
          <a:prstGeom prst="rect">
            <a:avLst/>
          </a:prstGeom>
          <a:noFill/>
        </p:spPr>
        <p:txBody>
          <a:bodyPr wrap="square" rtlCol="0">
            <a:spAutoFit/>
          </a:bodyPr>
          <a:lstStyle/>
          <a:p>
            <a:pPr algn="ctr"/>
            <a:r>
              <a:rPr lang="en-US" sz="3200" b="1">
                <a:solidFill>
                  <a:srgbClr val="F0EEF0"/>
                </a:solidFill>
                <a:latin typeface="Tw Cen MT" panose="020B0602020104020603" pitchFamily="34" charset="0"/>
              </a:rPr>
              <a:t>2</a:t>
            </a:r>
            <a:endParaRPr lang="en-US" sz="2800" b="1">
              <a:solidFill>
                <a:srgbClr val="F0EEF0"/>
              </a:solidFill>
              <a:latin typeface="Tw Cen MT" panose="020B0602020104020603" pitchFamily="34" charset="0"/>
            </a:endParaRPr>
          </a:p>
        </p:txBody>
      </p:sp>
    </p:spTree>
    <p:extLst>
      <p:ext uri="{BB962C8B-B14F-4D97-AF65-F5344CB8AC3E}">
        <p14:creationId xmlns:p14="http://schemas.microsoft.com/office/powerpoint/2010/main" val="777457862"/>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37"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900" decel="100000" fill="hold"/>
                                        <p:tgtEl>
                                          <p:spTgt spid="5"/>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45">
            <a:extLst>
              <a:ext uri="{FF2B5EF4-FFF2-40B4-BE49-F238E27FC236}">
                <a16:creationId xmlns="" xmlns:a16="http://schemas.microsoft.com/office/drawing/2014/main" id="{FF862AB6-114D-4C6A-B849-5A11B3650265}"/>
              </a:ext>
            </a:extLst>
          </p:cNvPr>
          <p:cNvSpPr/>
          <p:nvPr/>
        </p:nvSpPr>
        <p:spPr>
          <a:xfrm>
            <a:off x="38300" y="0"/>
            <a:ext cx="12150819"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mtClean="0"/>
          </a:p>
          <a:p>
            <a:pPr algn="ctr"/>
            <a:endParaRPr lang="en-US"/>
          </a:p>
        </p:txBody>
      </p:sp>
      <p:sp>
        <p:nvSpPr>
          <p:cNvPr id="66" name="Foliennummernplatzhalter 1"/>
          <p:cNvSpPr txBox="1">
            <a:spLocks/>
          </p:cNvSpPr>
          <p:nvPr/>
        </p:nvSpPr>
        <p:spPr>
          <a:xfrm>
            <a:off x="9448800" y="6483604"/>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400" b="1"/>
              <a:t>-</a:t>
            </a:r>
            <a:fld id="{B1768495-8780-44C4-9495-7001DDF8C082}" type="slidenum">
              <a:rPr lang="fr-FR" sz="1400" b="1" smtClean="0"/>
              <a:pPr/>
              <a:t>57</a:t>
            </a:fld>
            <a:r>
              <a:rPr lang="fr-FR" sz="1400" b="1"/>
              <a:t>-</a:t>
            </a:r>
          </a:p>
        </p:txBody>
      </p:sp>
      <p:sp>
        <p:nvSpPr>
          <p:cNvPr id="78" name="Freeform: Shape 46">
            <a:extLst>
              <a:ext uri="{FF2B5EF4-FFF2-40B4-BE49-F238E27FC236}">
                <a16:creationId xmlns="" xmlns:a16="http://schemas.microsoft.com/office/drawing/2014/main" id="{30105858-8A3E-4676-96A7-18C1A74E36F4}"/>
              </a:ext>
            </a:extLst>
          </p:cNvPr>
          <p:cNvSpPr/>
          <p:nvPr/>
        </p:nvSpPr>
        <p:spPr>
          <a:xfrm>
            <a:off x="11173363" y="219177"/>
            <a:ext cx="1015756"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feld 1"/>
          <p:cNvSpPr txBox="1"/>
          <p:nvPr/>
        </p:nvSpPr>
        <p:spPr>
          <a:xfrm>
            <a:off x="883920" y="472440"/>
            <a:ext cx="9936480" cy="400110"/>
          </a:xfrm>
          <a:prstGeom prst="rect">
            <a:avLst/>
          </a:prstGeom>
          <a:noFill/>
        </p:spPr>
        <p:txBody>
          <a:bodyPr wrap="square" rtlCol="0">
            <a:spAutoFit/>
          </a:bodyPr>
          <a:lstStyle/>
          <a:p>
            <a:pPr lvl="0"/>
            <a:r>
              <a:rPr lang="en-US" sz="2000" b="1"/>
              <a:t>T</a:t>
            </a:r>
            <a:r>
              <a:rPr lang="en-US" sz="2000" b="1" smtClean="0"/>
              <a:t>he </a:t>
            </a:r>
            <a:r>
              <a:rPr lang="en-US" sz="2000" b="1"/>
              <a:t>right to an adequate standard of </a:t>
            </a:r>
            <a:r>
              <a:rPr lang="en-US" sz="2000" b="1" smtClean="0"/>
              <a:t>living</a:t>
            </a:r>
          </a:p>
        </p:txBody>
      </p:sp>
      <p:pic>
        <p:nvPicPr>
          <p:cNvPr id="6" name="Bild 5"/>
          <p:cNvPicPr>
            <a:picLocks noChangeAspect="1"/>
          </p:cNvPicPr>
          <p:nvPr/>
        </p:nvPicPr>
        <p:blipFill>
          <a:blip r:embed="rId3"/>
          <a:stretch>
            <a:fillRect/>
          </a:stretch>
        </p:blipFill>
        <p:spPr>
          <a:xfrm>
            <a:off x="9573519" y="3189344"/>
            <a:ext cx="2615600" cy="3173429"/>
          </a:xfrm>
          <a:prstGeom prst="rect">
            <a:avLst/>
          </a:prstGeom>
        </p:spPr>
      </p:pic>
      <p:pic>
        <p:nvPicPr>
          <p:cNvPr id="7" name="Bild 6"/>
          <p:cNvPicPr>
            <a:picLocks noChangeAspect="1"/>
          </p:cNvPicPr>
          <p:nvPr/>
        </p:nvPicPr>
        <p:blipFill>
          <a:blip r:embed="rId4"/>
          <a:stretch>
            <a:fillRect/>
          </a:stretch>
        </p:blipFill>
        <p:spPr>
          <a:xfrm>
            <a:off x="659877" y="872549"/>
            <a:ext cx="8558080" cy="5504927"/>
          </a:xfrm>
          <a:prstGeom prst="rect">
            <a:avLst/>
          </a:prstGeom>
        </p:spPr>
      </p:pic>
      <p:sp>
        <p:nvSpPr>
          <p:cNvPr id="14" name="TextBox 47">
            <a:extLst>
              <a:ext uri="{FF2B5EF4-FFF2-40B4-BE49-F238E27FC236}">
                <a16:creationId xmlns="" xmlns:a16="http://schemas.microsoft.com/office/drawing/2014/main" id="{8A634BD7-1512-45B6-AFE4-1EEA636625CB}"/>
              </a:ext>
            </a:extLst>
          </p:cNvPr>
          <p:cNvSpPr txBox="1"/>
          <p:nvPr/>
        </p:nvSpPr>
        <p:spPr>
          <a:xfrm rot="16200000">
            <a:off x="10743643" y="1172919"/>
            <a:ext cx="2229576" cy="584775"/>
          </a:xfrm>
          <a:prstGeom prst="rect">
            <a:avLst/>
          </a:prstGeom>
          <a:noFill/>
        </p:spPr>
        <p:txBody>
          <a:bodyPr wrap="square" rtlCol="0">
            <a:spAutoFit/>
          </a:bodyPr>
          <a:lstStyle/>
          <a:p>
            <a:pPr algn="ctr"/>
            <a:r>
              <a:rPr lang="en-US" sz="3200" b="1">
                <a:solidFill>
                  <a:srgbClr val="F0EEF0"/>
                </a:solidFill>
                <a:latin typeface="Tw Cen MT" panose="020B0602020104020603" pitchFamily="34" charset="0"/>
              </a:rPr>
              <a:t>2</a:t>
            </a:r>
            <a:endParaRPr lang="en-US" sz="2800" b="1">
              <a:solidFill>
                <a:srgbClr val="F0EEF0"/>
              </a:solidFill>
              <a:latin typeface="Tw Cen MT" panose="020B0602020104020603" pitchFamily="34" charset="0"/>
            </a:endParaRPr>
          </a:p>
        </p:txBody>
      </p:sp>
    </p:spTree>
    <p:extLst>
      <p:ext uri="{BB962C8B-B14F-4D97-AF65-F5344CB8AC3E}">
        <p14:creationId xmlns:p14="http://schemas.microsoft.com/office/powerpoint/2010/main" val="982413939"/>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par>
                                <p:cTn id="21" presetID="37"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anim calcmode="lin" valueType="num">
                                      <p:cBhvr>
                                        <p:cTn id="24" dur="1000" fill="hold"/>
                                        <p:tgtEl>
                                          <p:spTgt spid="7"/>
                                        </p:tgtEl>
                                        <p:attrNameLst>
                                          <p:attrName>ppt_x</p:attrName>
                                        </p:attrNameLst>
                                      </p:cBhvr>
                                      <p:tavLst>
                                        <p:tav tm="0">
                                          <p:val>
                                            <p:strVal val="#ppt_x"/>
                                          </p:val>
                                        </p:tav>
                                        <p:tav tm="100000">
                                          <p:val>
                                            <p:strVal val="#ppt_x"/>
                                          </p:val>
                                        </p:tav>
                                      </p:tavLst>
                                    </p:anim>
                                    <p:anim calcmode="lin" valueType="num">
                                      <p:cBhvr>
                                        <p:cTn id="25" dur="900" decel="100000" fill="hold"/>
                                        <p:tgtEl>
                                          <p:spTgt spid="7"/>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45">
            <a:extLst>
              <a:ext uri="{FF2B5EF4-FFF2-40B4-BE49-F238E27FC236}">
                <a16:creationId xmlns="" xmlns:a16="http://schemas.microsoft.com/office/drawing/2014/main" id="{FF862AB6-114D-4C6A-B849-5A11B3650265}"/>
              </a:ext>
            </a:extLst>
          </p:cNvPr>
          <p:cNvSpPr/>
          <p:nvPr/>
        </p:nvSpPr>
        <p:spPr>
          <a:xfrm>
            <a:off x="38300" y="0"/>
            <a:ext cx="12150819"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mtClean="0"/>
          </a:p>
          <a:p>
            <a:pPr algn="ctr"/>
            <a:endParaRPr lang="en-US"/>
          </a:p>
        </p:txBody>
      </p:sp>
      <p:sp>
        <p:nvSpPr>
          <p:cNvPr id="66" name="Foliennummernplatzhalter 1"/>
          <p:cNvSpPr txBox="1">
            <a:spLocks/>
          </p:cNvSpPr>
          <p:nvPr/>
        </p:nvSpPr>
        <p:spPr>
          <a:xfrm>
            <a:off x="9448800" y="6483604"/>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400" b="1"/>
              <a:t>-</a:t>
            </a:r>
            <a:fld id="{B1768495-8780-44C4-9495-7001DDF8C082}" type="slidenum">
              <a:rPr lang="fr-FR" sz="1400" b="1" smtClean="0"/>
              <a:pPr/>
              <a:t>58</a:t>
            </a:fld>
            <a:r>
              <a:rPr lang="fr-FR" sz="1400" b="1"/>
              <a:t>-</a:t>
            </a:r>
          </a:p>
        </p:txBody>
      </p:sp>
      <p:sp>
        <p:nvSpPr>
          <p:cNvPr id="78" name="Freeform: Shape 46">
            <a:extLst>
              <a:ext uri="{FF2B5EF4-FFF2-40B4-BE49-F238E27FC236}">
                <a16:creationId xmlns="" xmlns:a16="http://schemas.microsoft.com/office/drawing/2014/main" id="{30105858-8A3E-4676-96A7-18C1A74E36F4}"/>
              </a:ext>
            </a:extLst>
          </p:cNvPr>
          <p:cNvSpPr/>
          <p:nvPr/>
        </p:nvSpPr>
        <p:spPr>
          <a:xfrm>
            <a:off x="11173363" y="219177"/>
            <a:ext cx="1015756"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feld 1"/>
          <p:cNvSpPr txBox="1"/>
          <p:nvPr/>
        </p:nvSpPr>
        <p:spPr>
          <a:xfrm>
            <a:off x="461979" y="324490"/>
            <a:ext cx="10358421" cy="461665"/>
          </a:xfrm>
          <a:prstGeom prst="rect">
            <a:avLst/>
          </a:prstGeom>
          <a:noFill/>
        </p:spPr>
        <p:txBody>
          <a:bodyPr wrap="square" rtlCol="0">
            <a:spAutoFit/>
          </a:bodyPr>
          <a:lstStyle/>
          <a:p>
            <a:r>
              <a:rPr lang="en-US" sz="2400" b="1"/>
              <a:t>The right to home and family life</a:t>
            </a:r>
            <a:r>
              <a:rPr lang="de-DE" sz="2400"/>
              <a:t> </a:t>
            </a:r>
            <a:endParaRPr lang="de-DE" sz="2400" smtClean="0"/>
          </a:p>
        </p:txBody>
      </p:sp>
      <p:pic>
        <p:nvPicPr>
          <p:cNvPr id="6" name="Bild 5"/>
          <p:cNvPicPr>
            <a:picLocks noChangeAspect="1"/>
          </p:cNvPicPr>
          <p:nvPr/>
        </p:nvPicPr>
        <p:blipFill>
          <a:blip r:embed="rId3"/>
          <a:stretch>
            <a:fillRect/>
          </a:stretch>
        </p:blipFill>
        <p:spPr>
          <a:xfrm>
            <a:off x="461979" y="1110261"/>
            <a:ext cx="9137650" cy="4292990"/>
          </a:xfrm>
          <a:prstGeom prst="rect">
            <a:avLst/>
          </a:prstGeom>
        </p:spPr>
      </p:pic>
      <p:pic>
        <p:nvPicPr>
          <p:cNvPr id="7" name="Bild 6"/>
          <p:cNvPicPr>
            <a:picLocks noChangeAspect="1"/>
          </p:cNvPicPr>
          <p:nvPr/>
        </p:nvPicPr>
        <p:blipFill>
          <a:blip r:embed="rId4"/>
          <a:stretch>
            <a:fillRect/>
          </a:stretch>
        </p:blipFill>
        <p:spPr>
          <a:xfrm>
            <a:off x="9862705" y="4166457"/>
            <a:ext cx="2281287" cy="2281287"/>
          </a:xfrm>
          <a:prstGeom prst="rect">
            <a:avLst/>
          </a:prstGeom>
        </p:spPr>
      </p:pic>
      <p:sp>
        <p:nvSpPr>
          <p:cNvPr id="14" name="TextBox 47">
            <a:extLst>
              <a:ext uri="{FF2B5EF4-FFF2-40B4-BE49-F238E27FC236}">
                <a16:creationId xmlns="" xmlns:a16="http://schemas.microsoft.com/office/drawing/2014/main" id="{8A634BD7-1512-45B6-AFE4-1EEA636625CB}"/>
              </a:ext>
            </a:extLst>
          </p:cNvPr>
          <p:cNvSpPr txBox="1"/>
          <p:nvPr/>
        </p:nvSpPr>
        <p:spPr>
          <a:xfrm rot="16200000">
            <a:off x="10743643" y="1172919"/>
            <a:ext cx="2229576" cy="584775"/>
          </a:xfrm>
          <a:prstGeom prst="rect">
            <a:avLst/>
          </a:prstGeom>
          <a:noFill/>
        </p:spPr>
        <p:txBody>
          <a:bodyPr wrap="square" rtlCol="0">
            <a:spAutoFit/>
          </a:bodyPr>
          <a:lstStyle/>
          <a:p>
            <a:pPr algn="ctr"/>
            <a:r>
              <a:rPr lang="en-US" sz="3200" b="1">
                <a:solidFill>
                  <a:srgbClr val="F0EEF0"/>
                </a:solidFill>
                <a:latin typeface="Tw Cen MT" panose="020B0602020104020603" pitchFamily="34" charset="0"/>
              </a:rPr>
              <a:t>2</a:t>
            </a:r>
            <a:endParaRPr lang="en-US" sz="2800" b="1">
              <a:solidFill>
                <a:srgbClr val="F0EEF0"/>
              </a:solidFill>
              <a:latin typeface="Tw Cen MT" panose="020B0602020104020603" pitchFamily="34" charset="0"/>
            </a:endParaRPr>
          </a:p>
        </p:txBody>
      </p:sp>
    </p:spTree>
    <p:extLst>
      <p:ext uri="{BB962C8B-B14F-4D97-AF65-F5344CB8AC3E}">
        <p14:creationId xmlns:p14="http://schemas.microsoft.com/office/powerpoint/2010/main" val="1983089446"/>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11" presetID="26"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80">
                                          <p:stCondLst>
                                            <p:cond delay="0"/>
                                          </p:stCondLst>
                                        </p:cTn>
                                        <p:tgtEl>
                                          <p:spTgt spid="7"/>
                                        </p:tgtEl>
                                      </p:cBhvr>
                                    </p:animEffect>
                                    <p:anim calcmode="lin" valueType="num">
                                      <p:cBhvr>
                                        <p:cTn id="1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9" dur="26">
                                          <p:stCondLst>
                                            <p:cond delay="650"/>
                                          </p:stCondLst>
                                        </p:cTn>
                                        <p:tgtEl>
                                          <p:spTgt spid="7"/>
                                        </p:tgtEl>
                                      </p:cBhvr>
                                      <p:to x="100000" y="60000"/>
                                    </p:animScale>
                                    <p:animScale>
                                      <p:cBhvr>
                                        <p:cTn id="20" dur="166" decel="50000">
                                          <p:stCondLst>
                                            <p:cond delay="676"/>
                                          </p:stCondLst>
                                        </p:cTn>
                                        <p:tgtEl>
                                          <p:spTgt spid="7"/>
                                        </p:tgtEl>
                                      </p:cBhvr>
                                      <p:to x="100000" y="100000"/>
                                    </p:animScale>
                                    <p:animScale>
                                      <p:cBhvr>
                                        <p:cTn id="21" dur="26">
                                          <p:stCondLst>
                                            <p:cond delay="1312"/>
                                          </p:stCondLst>
                                        </p:cTn>
                                        <p:tgtEl>
                                          <p:spTgt spid="7"/>
                                        </p:tgtEl>
                                      </p:cBhvr>
                                      <p:to x="100000" y="80000"/>
                                    </p:animScale>
                                    <p:animScale>
                                      <p:cBhvr>
                                        <p:cTn id="22" dur="166" decel="50000">
                                          <p:stCondLst>
                                            <p:cond delay="1338"/>
                                          </p:stCondLst>
                                        </p:cTn>
                                        <p:tgtEl>
                                          <p:spTgt spid="7"/>
                                        </p:tgtEl>
                                      </p:cBhvr>
                                      <p:to x="100000" y="100000"/>
                                    </p:animScale>
                                    <p:animScale>
                                      <p:cBhvr>
                                        <p:cTn id="23" dur="26">
                                          <p:stCondLst>
                                            <p:cond delay="1642"/>
                                          </p:stCondLst>
                                        </p:cTn>
                                        <p:tgtEl>
                                          <p:spTgt spid="7"/>
                                        </p:tgtEl>
                                      </p:cBhvr>
                                      <p:to x="100000" y="90000"/>
                                    </p:animScale>
                                    <p:animScale>
                                      <p:cBhvr>
                                        <p:cTn id="24" dur="166" decel="50000">
                                          <p:stCondLst>
                                            <p:cond delay="1668"/>
                                          </p:stCondLst>
                                        </p:cTn>
                                        <p:tgtEl>
                                          <p:spTgt spid="7"/>
                                        </p:tgtEl>
                                      </p:cBhvr>
                                      <p:to x="100000" y="100000"/>
                                    </p:animScale>
                                    <p:animScale>
                                      <p:cBhvr>
                                        <p:cTn id="25" dur="26">
                                          <p:stCondLst>
                                            <p:cond delay="1808"/>
                                          </p:stCondLst>
                                        </p:cTn>
                                        <p:tgtEl>
                                          <p:spTgt spid="7"/>
                                        </p:tgtEl>
                                      </p:cBhvr>
                                      <p:to x="100000" y="95000"/>
                                    </p:animScale>
                                    <p:animScale>
                                      <p:cBhvr>
                                        <p:cTn id="26"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45">
            <a:extLst>
              <a:ext uri="{FF2B5EF4-FFF2-40B4-BE49-F238E27FC236}">
                <a16:creationId xmlns="" xmlns:a16="http://schemas.microsoft.com/office/drawing/2014/main" id="{FF862AB6-114D-4C6A-B849-5A11B3650265}"/>
              </a:ext>
            </a:extLst>
          </p:cNvPr>
          <p:cNvSpPr/>
          <p:nvPr/>
        </p:nvSpPr>
        <p:spPr>
          <a:xfrm>
            <a:off x="38300" y="0"/>
            <a:ext cx="12150819"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mtClean="0"/>
          </a:p>
          <a:p>
            <a:pPr algn="ctr"/>
            <a:endParaRPr lang="en-US"/>
          </a:p>
        </p:txBody>
      </p:sp>
      <p:sp>
        <p:nvSpPr>
          <p:cNvPr id="66" name="Foliennummernplatzhalter 1"/>
          <p:cNvSpPr txBox="1">
            <a:spLocks/>
          </p:cNvSpPr>
          <p:nvPr/>
        </p:nvSpPr>
        <p:spPr>
          <a:xfrm>
            <a:off x="9448800" y="6483604"/>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400" b="1"/>
              <a:t>-</a:t>
            </a:r>
            <a:fld id="{B1768495-8780-44C4-9495-7001DDF8C082}" type="slidenum">
              <a:rPr lang="fr-FR" sz="1400" b="1" smtClean="0"/>
              <a:pPr/>
              <a:t>59</a:t>
            </a:fld>
            <a:r>
              <a:rPr lang="fr-FR" sz="1400" b="1"/>
              <a:t>-</a:t>
            </a:r>
          </a:p>
        </p:txBody>
      </p:sp>
      <p:sp>
        <p:nvSpPr>
          <p:cNvPr id="78" name="Freeform: Shape 46">
            <a:extLst>
              <a:ext uri="{FF2B5EF4-FFF2-40B4-BE49-F238E27FC236}">
                <a16:creationId xmlns="" xmlns:a16="http://schemas.microsoft.com/office/drawing/2014/main" id="{30105858-8A3E-4676-96A7-18C1A74E36F4}"/>
              </a:ext>
            </a:extLst>
          </p:cNvPr>
          <p:cNvSpPr/>
          <p:nvPr/>
        </p:nvSpPr>
        <p:spPr>
          <a:xfrm>
            <a:off x="11173363" y="219177"/>
            <a:ext cx="1015756"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feld 1"/>
          <p:cNvSpPr txBox="1"/>
          <p:nvPr/>
        </p:nvSpPr>
        <p:spPr>
          <a:xfrm>
            <a:off x="314750" y="219177"/>
            <a:ext cx="9936480" cy="461665"/>
          </a:xfrm>
          <a:prstGeom prst="rect">
            <a:avLst/>
          </a:prstGeom>
          <a:noFill/>
        </p:spPr>
        <p:txBody>
          <a:bodyPr wrap="square" rtlCol="0">
            <a:spAutoFit/>
          </a:bodyPr>
          <a:lstStyle/>
          <a:p>
            <a:pPr lvl="0"/>
            <a:r>
              <a:rPr lang="en-US" sz="2400" b="1"/>
              <a:t>The right to peaceful enjoyment of </a:t>
            </a:r>
            <a:r>
              <a:rPr lang="en-US" sz="2400" b="1" smtClean="0"/>
              <a:t>property</a:t>
            </a:r>
            <a:endParaRPr lang="de-DE" sz="2400"/>
          </a:p>
        </p:txBody>
      </p:sp>
      <p:pic>
        <p:nvPicPr>
          <p:cNvPr id="3" name="Bild 2"/>
          <p:cNvPicPr>
            <a:picLocks noChangeAspect="1"/>
          </p:cNvPicPr>
          <p:nvPr/>
        </p:nvPicPr>
        <p:blipFill>
          <a:blip r:embed="rId3"/>
          <a:stretch>
            <a:fillRect/>
          </a:stretch>
        </p:blipFill>
        <p:spPr>
          <a:xfrm>
            <a:off x="314750" y="793262"/>
            <a:ext cx="9921518" cy="4293766"/>
          </a:xfrm>
          <a:prstGeom prst="rect">
            <a:avLst/>
          </a:prstGeom>
        </p:spPr>
      </p:pic>
      <p:sp>
        <p:nvSpPr>
          <p:cNvPr id="10" name="TextBox 47">
            <a:extLst>
              <a:ext uri="{FF2B5EF4-FFF2-40B4-BE49-F238E27FC236}">
                <a16:creationId xmlns="" xmlns:a16="http://schemas.microsoft.com/office/drawing/2014/main" id="{8A634BD7-1512-45B6-AFE4-1EEA636625CB}"/>
              </a:ext>
            </a:extLst>
          </p:cNvPr>
          <p:cNvSpPr txBox="1"/>
          <p:nvPr/>
        </p:nvSpPr>
        <p:spPr>
          <a:xfrm rot="16200000">
            <a:off x="10743643" y="1172919"/>
            <a:ext cx="2229576" cy="584775"/>
          </a:xfrm>
          <a:prstGeom prst="rect">
            <a:avLst/>
          </a:prstGeom>
          <a:noFill/>
        </p:spPr>
        <p:txBody>
          <a:bodyPr wrap="square" rtlCol="0">
            <a:spAutoFit/>
          </a:bodyPr>
          <a:lstStyle/>
          <a:p>
            <a:pPr algn="ctr"/>
            <a:r>
              <a:rPr lang="en-US" sz="3200" b="1">
                <a:solidFill>
                  <a:srgbClr val="F0EEF0"/>
                </a:solidFill>
                <a:latin typeface="Tw Cen MT" panose="020B0602020104020603" pitchFamily="34" charset="0"/>
              </a:rPr>
              <a:t>2</a:t>
            </a:r>
            <a:endParaRPr lang="en-US" sz="2800" b="1">
              <a:solidFill>
                <a:srgbClr val="F0EEF0"/>
              </a:solidFill>
              <a:latin typeface="Tw Cen MT" panose="020B0602020104020603" pitchFamily="34" charset="0"/>
            </a:endParaRPr>
          </a:p>
        </p:txBody>
      </p:sp>
      <p:pic>
        <p:nvPicPr>
          <p:cNvPr id="11" name="Bild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72801" y="4741682"/>
            <a:ext cx="2116318" cy="2116318"/>
          </a:xfrm>
          <a:prstGeom prst="rect">
            <a:avLst/>
          </a:prstGeom>
        </p:spPr>
      </p:pic>
    </p:spTree>
    <p:extLst>
      <p:ext uri="{BB962C8B-B14F-4D97-AF65-F5344CB8AC3E}">
        <p14:creationId xmlns:p14="http://schemas.microsoft.com/office/powerpoint/2010/main" val="2016668488"/>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7"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900" decel="100000" fill="hold"/>
                                        <p:tgtEl>
                                          <p:spTgt spid="3"/>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6"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down)">
                                      <p:cBhvr>
                                        <p:cTn id="21" dur="580">
                                          <p:stCondLst>
                                            <p:cond delay="0"/>
                                          </p:stCondLst>
                                        </p:cTn>
                                        <p:tgtEl>
                                          <p:spTgt spid="11"/>
                                        </p:tgtEl>
                                      </p:cBhvr>
                                    </p:animEffect>
                                    <p:anim calcmode="lin" valueType="num">
                                      <p:cBhvr>
                                        <p:cTn id="22"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27" dur="26">
                                          <p:stCondLst>
                                            <p:cond delay="650"/>
                                          </p:stCondLst>
                                        </p:cTn>
                                        <p:tgtEl>
                                          <p:spTgt spid="11"/>
                                        </p:tgtEl>
                                      </p:cBhvr>
                                      <p:to x="100000" y="60000"/>
                                    </p:animScale>
                                    <p:animScale>
                                      <p:cBhvr>
                                        <p:cTn id="28" dur="166" decel="50000">
                                          <p:stCondLst>
                                            <p:cond delay="676"/>
                                          </p:stCondLst>
                                        </p:cTn>
                                        <p:tgtEl>
                                          <p:spTgt spid="11"/>
                                        </p:tgtEl>
                                      </p:cBhvr>
                                      <p:to x="100000" y="100000"/>
                                    </p:animScale>
                                    <p:animScale>
                                      <p:cBhvr>
                                        <p:cTn id="29" dur="26">
                                          <p:stCondLst>
                                            <p:cond delay="1312"/>
                                          </p:stCondLst>
                                        </p:cTn>
                                        <p:tgtEl>
                                          <p:spTgt spid="11"/>
                                        </p:tgtEl>
                                      </p:cBhvr>
                                      <p:to x="100000" y="80000"/>
                                    </p:animScale>
                                    <p:animScale>
                                      <p:cBhvr>
                                        <p:cTn id="30" dur="166" decel="50000">
                                          <p:stCondLst>
                                            <p:cond delay="1338"/>
                                          </p:stCondLst>
                                        </p:cTn>
                                        <p:tgtEl>
                                          <p:spTgt spid="11"/>
                                        </p:tgtEl>
                                      </p:cBhvr>
                                      <p:to x="100000" y="100000"/>
                                    </p:animScale>
                                    <p:animScale>
                                      <p:cBhvr>
                                        <p:cTn id="31" dur="26">
                                          <p:stCondLst>
                                            <p:cond delay="1642"/>
                                          </p:stCondLst>
                                        </p:cTn>
                                        <p:tgtEl>
                                          <p:spTgt spid="11"/>
                                        </p:tgtEl>
                                      </p:cBhvr>
                                      <p:to x="100000" y="90000"/>
                                    </p:animScale>
                                    <p:animScale>
                                      <p:cBhvr>
                                        <p:cTn id="32" dur="166" decel="50000">
                                          <p:stCondLst>
                                            <p:cond delay="1668"/>
                                          </p:stCondLst>
                                        </p:cTn>
                                        <p:tgtEl>
                                          <p:spTgt spid="11"/>
                                        </p:tgtEl>
                                      </p:cBhvr>
                                      <p:to x="100000" y="100000"/>
                                    </p:animScale>
                                    <p:animScale>
                                      <p:cBhvr>
                                        <p:cTn id="33" dur="26">
                                          <p:stCondLst>
                                            <p:cond delay="1808"/>
                                          </p:stCondLst>
                                        </p:cTn>
                                        <p:tgtEl>
                                          <p:spTgt spid="11"/>
                                        </p:tgtEl>
                                      </p:cBhvr>
                                      <p:to x="100000" y="95000"/>
                                    </p:animScale>
                                    <p:animScale>
                                      <p:cBhvr>
                                        <p:cTn id="34"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45">
            <a:extLst>
              <a:ext uri="{FF2B5EF4-FFF2-40B4-BE49-F238E27FC236}">
                <a16:creationId xmlns="" xmlns:a16="http://schemas.microsoft.com/office/drawing/2014/main" id="{FF862AB6-114D-4C6A-B849-5A11B3650265}"/>
              </a:ext>
            </a:extLst>
          </p:cNvPr>
          <p:cNvSpPr/>
          <p:nvPr/>
        </p:nvSpPr>
        <p:spPr>
          <a:xfrm>
            <a:off x="33206" y="22860"/>
            <a:ext cx="12150819"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mtClean="0"/>
          </a:p>
          <a:p>
            <a:pPr algn="ctr"/>
            <a:endParaRPr lang="en-US"/>
          </a:p>
        </p:txBody>
      </p:sp>
      <p:sp>
        <p:nvSpPr>
          <p:cNvPr id="22" name="TextBox 69">
            <a:extLst>
              <a:ext uri="{FF2B5EF4-FFF2-40B4-BE49-F238E27FC236}">
                <a16:creationId xmlns="" xmlns:a16="http://schemas.microsoft.com/office/drawing/2014/main" id="{AC17817C-AF36-4468-94FC-44DCFF825290}"/>
              </a:ext>
            </a:extLst>
          </p:cNvPr>
          <p:cNvSpPr txBox="1"/>
          <p:nvPr/>
        </p:nvSpPr>
        <p:spPr>
          <a:xfrm>
            <a:off x="4187805" y="5106064"/>
            <a:ext cx="7278915" cy="1261884"/>
          </a:xfrm>
          <a:prstGeom prst="rect">
            <a:avLst/>
          </a:prstGeom>
          <a:noFill/>
        </p:spPr>
        <p:txBody>
          <a:bodyPr wrap="square" rtlCol="0">
            <a:spAutoFit/>
          </a:bodyPr>
          <a:lstStyle/>
          <a:p>
            <a:pPr algn="ctr"/>
            <a:endParaRPr lang="en-US" sz="4400" b="1">
              <a:latin typeface="Tw Cen MT" panose="020B0602020104020603" pitchFamily="34" charset="0"/>
            </a:endParaRPr>
          </a:p>
          <a:p>
            <a:pPr algn="ctr"/>
            <a:r>
              <a:rPr lang="en-US" sz="3200" b="1" smtClean="0">
                <a:latin typeface="Tw Cen MT" panose="020B0602020104020603" pitchFamily="34" charset="0"/>
              </a:rPr>
              <a:t>3 conceptions of environmental rights</a:t>
            </a:r>
            <a:endParaRPr lang="en-US" sz="3200" b="1">
              <a:latin typeface="Tw Cen MT" panose="020B0602020104020603" pitchFamily="34" charset="0"/>
            </a:endParaRPr>
          </a:p>
        </p:txBody>
      </p:sp>
      <p:cxnSp>
        <p:nvCxnSpPr>
          <p:cNvPr id="23" name="Straight Connector 4"/>
          <p:cNvCxnSpPr/>
          <p:nvPr/>
        </p:nvCxnSpPr>
        <p:spPr>
          <a:xfrm>
            <a:off x="4187805" y="6430663"/>
            <a:ext cx="392448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14"/>
          <p:cNvCxnSpPr/>
          <p:nvPr/>
        </p:nvCxnSpPr>
        <p:spPr>
          <a:xfrm>
            <a:off x="8112289" y="6430663"/>
            <a:ext cx="326184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6" name="Foliennummernplatzhalter 1"/>
          <p:cNvSpPr txBox="1">
            <a:spLocks/>
          </p:cNvSpPr>
          <p:nvPr/>
        </p:nvSpPr>
        <p:spPr>
          <a:xfrm>
            <a:off x="9448800" y="6483604"/>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400" b="1"/>
              <a:t>-</a:t>
            </a:r>
            <a:fld id="{B1768495-8780-44C4-9495-7001DDF8C082}" type="slidenum">
              <a:rPr lang="fr-FR" sz="1400" b="1" smtClean="0"/>
              <a:pPr/>
              <a:t>6</a:t>
            </a:fld>
            <a:r>
              <a:rPr lang="fr-FR" sz="1400" b="1"/>
              <a:t>-</a:t>
            </a:r>
          </a:p>
        </p:txBody>
      </p:sp>
      <p:sp>
        <p:nvSpPr>
          <p:cNvPr id="78" name="Freeform: Shape 46">
            <a:extLst>
              <a:ext uri="{FF2B5EF4-FFF2-40B4-BE49-F238E27FC236}">
                <a16:creationId xmlns="" xmlns:a16="http://schemas.microsoft.com/office/drawing/2014/main" id="{30105858-8A3E-4676-96A7-18C1A74E36F4}"/>
              </a:ext>
            </a:extLst>
          </p:cNvPr>
          <p:cNvSpPr/>
          <p:nvPr/>
        </p:nvSpPr>
        <p:spPr>
          <a:xfrm>
            <a:off x="11173363" y="219177"/>
            <a:ext cx="1015756"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TextBox 47">
            <a:extLst>
              <a:ext uri="{FF2B5EF4-FFF2-40B4-BE49-F238E27FC236}">
                <a16:creationId xmlns="" xmlns:a16="http://schemas.microsoft.com/office/drawing/2014/main" id="{8A634BD7-1512-45B6-AFE4-1EEA636625CB}"/>
              </a:ext>
            </a:extLst>
          </p:cNvPr>
          <p:cNvSpPr txBox="1"/>
          <p:nvPr/>
        </p:nvSpPr>
        <p:spPr>
          <a:xfrm rot="16200000">
            <a:off x="10743643" y="1172919"/>
            <a:ext cx="2229576" cy="584775"/>
          </a:xfrm>
          <a:prstGeom prst="rect">
            <a:avLst/>
          </a:prstGeom>
          <a:noFill/>
        </p:spPr>
        <p:txBody>
          <a:bodyPr wrap="square" rtlCol="0">
            <a:spAutoFit/>
          </a:bodyPr>
          <a:lstStyle/>
          <a:p>
            <a:pPr algn="ctr"/>
            <a:r>
              <a:rPr lang="en-US" sz="3200" b="1" smtClean="0">
                <a:solidFill>
                  <a:srgbClr val="F0EEF0"/>
                </a:solidFill>
                <a:latin typeface="Tw Cen MT" panose="020B0602020104020603" pitchFamily="34" charset="0"/>
              </a:rPr>
              <a:t>1</a:t>
            </a:r>
            <a:endParaRPr lang="en-US" sz="2800" b="1">
              <a:solidFill>
                <a:srgbClr val="F0EEF0"/>
              </a:solidFill>
              <a:latin typeface="Tw Cen MT" panose="020B0602020104020603" pitchFamily="34" charset="0"/>
            </a:endParaRPr>
          </a:p>
        </p:txBody>
      </p:sp>
      <p:graphicFrame>
        <p:nvGraphicFramePr>
          <p:cNvPr id="14" name="Diagramm 13"/>
          <p:cNvGraphicFramePr/>
          <p:nvPr>
            <p:extLst>
              <p:ext uri="{D42A27DB-BD31-4B8C-83A1-F6EECF244321}">
                <p14:modId xmlns:p14="http://schemas.microsoft.com/office/powerpoint/2010/main" val="1621098610"/>
              </p:ext>
            </p:extLst>
          </p:nvPr>
        </p:nvGraphicFramePr>
        <p:xfrm>
          <a:off x="-53261" y="229759"/>
          <a:ext cx="8631653"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Bild 1"/>
          <p:cNvPicPr>
            <a:picLocks noChangeAspect="1"/>
          </p:cNvPicPr>
          <p:nvPr/>
        </p:nvPicPr>
        <p:blipFill>
          <a:blip r:embed="rId8"/>
          <a:stretch>
            <a:fillRect/>
          </a:stretch>
        </p:blipFill>
        <p:spPr>
          <a:xfrm>
            <a:off x="8578393" y="2334459"/>
            <a:ext cx="3246980" cy="3221613"/>
          </a:xfrm>
          <a:prstGeom prst="rect">
            <a:avLst/>
          </a:prstGeom>
        </p:spPr>
      </p:pic>
      <p:grpSp>
        <p:nvGrpSpPr>
          <p:cNvPr id="12" name="Group 44">
            <a:extLst>
              <a:ext uri="{FF2B5EF4-FFF2-40B4-BE49-F238E27FC236}">
                <a16:creationId xmlns="" xmlns:a16="http://schemas.microsoft.com/office/drawing/2014/main" id="{76789F00-2688-429D-926C-15F83152FDBE}"/>
              </a:ext>
            </a:extLst>
          </p:cNvPr>
          <p:cNvGrpSpPr/>
          <p:nvPr/>
        </p:nvGrpSpPr>
        <p:grpSpPr>
          <a:xfrm>
            <a:off x="3299381" y="94268"/>
            <a:ext cx="4812908" cy="5637229"/>
            <a:chOff x="-9457041" y="168314"/>
            <a:chExt cx="9676736" cy="6858000"/>
          </a:xfrm>
          <a:effectLst/>
        </p:grpSpPr>
        <p:sp>
          <p:nvSpPr>
            <p:cNvPr id="13" name="Rectangle 45">
              <a:extLst>
                <a:ext uri="{FF2B5EF4-FFF2-40B4-BE49-F238E27FC236}">
                  <a16:creationId xmlns="" xmlns:a16="http://schemas.microsoft.com/office/drawing/2014/main" id="{FF862AB6-114D-4C6A-B849-5A11B3650265}"/>
                </a:ext>
              </a:extLst>
            </p:cNvPr>
            <p:cNvSpPr/>
            <p:nvPr/>
          </p:nvSpPr>
          <p:spPr>
            <a:xfrm>
              <a:off x="-9457041" y="168314"/>
              <a:ext cx="9676736" cy="6858000"/>
            </a:xfrm>
            <a:prstGeom prst="rect">
              <a:avLst/>
            </a:prstGeom>
            <a:solidFill>
              <a:srgbClr val="F0EE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47">
              <a:extLst>
                <a:ext uri="{FF2B5EF4-FFF2-40B4-BE49-F238E27FC236}">
                  <a16:creationId xmlns="" xmlns:a16="http://schemas.microsoft.com/office/drawing/2014/main" id="{8A634BD7-1512-45B6-AFE4-1EEA636625CB}"/>
                </a:ext>
              </a:extLst>
            </p:cNvPr>
            <p:cNvSpPr txBox="1"/>
            <p:nvPr/>
          </p:nvSpPr>
          <p:spPr>
            <a:xfrm rot="16200000">
              <a:off x="-1080763" y="1085611"/>
              <a:ext cx="2162800" cy="438116"/>
            </a:xfrm>
            <a:prstGeom prst="rect">
              <a:avLst/>
            </a:prstGeom>
            <a:noFill/>
            <a:ln>
              <a:noFill/>
            </a:ln>
          </p:spPr>
          <p:txBody>
            <a:bodyPr wrap="square" rtlCol="0">
              <a:spAutoFit/>
            </a:bodyPr>
            <a:lstStyle/>
            <a:p>
              <a:pPr algn="ctr"/>
              <a:r>
                <a:rPr lang="en-US" sz="3200" b="1" smtClean="0">
                  <a:solidFill>
                    <a:srgbClr val="F0EEF0"/>
                  </a:solidFill>
                  <a:latin typeface="Tw Cen MT" panose="020B0602020104020603" pitchFamily="34" charset="0"/>
                </a:rPr>
                <a:t>1</a:t>
              </a:r>
              <a:endParaRPr lang="en-US" sz="2800" b="1">
                <a:solidFill>
                  <a:srgbClr val="F0EEF0"/>
                </a:solidFill>
                <a:latin typeface="Tw Cen MT" panose="020B0602020104020603" pitchFamily="34" charset="0"/>
              </a:endParaRPr>
            </a:p>
          </p:txBody>
        </p:sp>
      </p:grpSp>
    </p:spTree>
    <p:extLst>
      <p:ext uri="{BB962C8B-B14F-4D97-AF65-F5344CB8AC3E}">
        <p14:creationId xmlns:p14="http://schemas.microsoft.com/office/powerpoint/2010/main" val="837320694"/>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45">
            <a:extLst>
              <a:ext uri="{FF2B5EF4-FFF2-40B4-BE49-F238E27FC236}">
                <a16:creationId xmlns="" xmlns:a16="http://schemas.microsoft.com/office/drawing/2014/main" id="{FF862AB6-114D-4C6A-B849-5A11B3650265}"/>
              </a:ext>
            </a:extLst>
          </p:cNvPr>
          <p:cNvSpPr/>
          <p:nvPr/>
        </p:nvSpPr>
        <p:spPr>
          <a:xfrm>
            <a:off x="38300" y="0"/>
            <a:ext cx="12150819"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mtClean="0"/>
          </a:p>
          <a:p>
            <a:pPr algn="ctr"/>
            <a:endParaRPr lang="en-US"/>
          </a:p>
        </p:txBody>
      </p:sp>
      <p:sp>
        <p:nvSpPr>
          <p:cNvPr id="66" name="Foliennummernplatzhalter 1"/>
          <p:cNvSpPr txBox="1">
            <a:spLocks/>
          </p:cNvSpPr>
          <p:nvPr/>
        </p:nvSpPr>
        <p:spPr>
          <a:xfrm>
            <a:off x="9448800" y="6483604"/>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400" b="1"/>
              <a:t>-</a:t>
            </a:r>
            <a:fld id="{B1768495-8780-44C4-9495-7001DDF8C082}" type="slidenum">
              <a:rPr lang="fr-FR" sz="1400" b="1" smtClean="0"/>
              <a:pPr/>
              <a:t>60</a:t>
            </a:fld>
            <a:r>
              <a:rPr lang="fr-FR" sz="1400" b="1"/>
              <a:t>-</a:t>
            </a:r>
          </a:p>
        </p:txBody>
      </p:sp>
      <p:sp>
        <p:nvSpPr>
          <p:cNvPr id="78" name="Freeform: Shape 46">
            <a:extLst>
              <a:ext uri="{FF2B5EF4-FFF2-40B4-BE49-F238E27FC236}">
                <a16:creationId xmlns="" xmlns:a16="http://schemas.microsoft.com/office/drawing/2014/main" id="{30105858-8A3E-4676-96A7-18C1A74E36F4}"/>
              </a:ext>
            </a:extLst>
          </p:cNvPr>
          <p:cNvSpPr/>
          <p:nvPr/>
        </p:nvSpPr>
        <p:spPr>
          <a:xfrm>
            <a:off x="11173363" y="219177"/>
            <a:ext cx="1015756"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feld 1"/>
          <p:cNvSpPr txBox="1"/>
          <p:nvPr/>
        </p:nvSpPr>
        <p:spPr>
          <a:xfrm>
            <a:off x="229909" y="350518"/>
            <a:ext cx="9936480" cy="461665"/>
          </a:xfrm>
          <a:prstGeom prst="rect">
            <a:avLst/>
          </a:prstGeom>
          <a:noFill/>
        </p:spPr>
        <p:txBody>
          <a:bodyPr wrap="square" rtlCol="0">
            <a:spAutoFit/>
          </a:bodyPr>
          <a:lstStyle/>
          <a:p>
            <a:pPr lvl="0"/>
            <a:r>
              <a:rPr lang="en-US" sz="2400" b="1" smtClean="0"/>
              <a:t>Freedom of expression: The </a:t>
            </a:r>
            <a:r>
              <a:rPr lang="en-US" sz="2400" b="1"/>
              <a:t>right to receive and impart information</a:t>
            </a:r>
            <a:r>
              <a:rPr lang="de-DE" sz="2400"/>
              <a:t> </a:t>
            </a:r>
          </a:p>
        </p:txBody>
      </p:sp>
      <p:pic>
        <p:nvPicPr>
          <p:cNvPr id="3" name="Bild 2"/>
          <p:cNvPicPr>
            <a:picLocks noChangeAspect="1"/>
          </p:cNvPicPr>
          <p:nvPr/>
        </p:nvPicPr>
        <p:blipFill>
          <a:blip r:embed="rId3"/>
          <a:stretch>
            <a:fillRect/>
          </a:stretch>
        </p:blipFill>
        <p:spPr>
          <a:xfrm>
            <a:off x="229909" y="914400"/>
            <a:ext cx="10290404" cy="4280462"/>
          </a:xfrm>
          <a:prstGeom prst="rect">
            <a:avLst/>
          </a:prstGeom>
        </p:spPr>
      </p:pic>
      <p:sp>
        <p:nvSpPr>
          <p:cNvPr id="10" name="TextBox 47">
            <a:extLst>
              <a:ext uri="{FF2B5EF4-FFF2-40B4-BE49-F238E27FC236}">
                <a16:creationId xmlns="" xmlns:a16="http://schemas.microsoft.com/office/drawing/2014/main" id="{8A634BD7-1512-45B6-AFE4-1EEA636625CB}"/>
              </a:ext>
            </a:extLst>
          </p:cNvPr>
          <p:cNvSpPr txBox="1"/>
          <p:nvPr/>
        </p:nvSpPr>
        <p:spPr>
          <a:xfrm rot="16200000">
            <a:off x="10743643" y="1172919"/>
            <a:ext cx="2229576" cy="584775"/>
          </a:xfrm>
          <a:prstGeom prst="rect">
            <a:avLst/>
          </a:prstGeom>
          <a:noFill/>
        </p:spPr>
        <p:txBody>
          <a:bodyPr wrap="square" rtlCol="0">
            <a:spAutoFit/>
          </a:bodyPr>
          <a:lstStyle/>
          <a:p>
            <a:pPr algn="ctr"/>
            <a:r>
              <a:rPr lang="en-US" sz="3200" b="1">
                <a:solidFill>
                  <a:srgbClr val="F0EEF0"/>
                </a:solidFill>
                <a:latin typeface="Tw Cen MT" panose="020B0602020104020603" pitchFamily="34" charset="0"/>
              </a:rPr>
              <a:t>2</a:t>
            </a:r>
            <a:endParaRPr lang="en-US" sz="2800" b="1">
              <a:solidFill>
                <a:srgbClr val="F0EEF0"/>
              </a:solidFill>
              <a:latin typeface="Tw Cen MT" panose="020B0602020104020603" pitchFamily="34" charset="0"/>
            </a:endParaRPr>
          </a:p>
        </p:txBody>
      </p:sp>
    </p:spTree>
    <p:extLst>
      <p:ext uri="{BB962C8B-B14F-4D97-AF65-F5344CB8AC3E}">
        <p14:creationId xmlns:p14="http://schemas.microsoft.com/office/powerpoint/2010/main" val="89166894"/>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45">
            <a:extLst>
              <a:ext uri="{FF2B5EF4-FFF2-40B4-BE49-F238E27FC236}">
                <a16:creationId xmlns="" xmlns:a16="http://schemas.microsoft.com/office/drawing/2014/main" id="{FF862AB6-114D-4C6A-B849-5A11B3650265}"/>
              </a:ext>
            </a:extLst>
          </p:cNvPr>
          <p:cNvSpPr/>
          <p:nvPr/>
        </p:nvSpPr>
        <p:spPr>
          <a:xfrm>
            <a:off x="38300" y="0"/>
            <a:ext cx="12150819"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mtClean="0"/>
          </a:p>
          <a:p>
            <a:pPr algn="ctr"/>
            <a:endParaRPr lang="en-US"/>
          </a:p>
        </p:txBody>
      </p:sp>
      <p:sp>
        <p:nvSpPr>
          <p:cNvPr id="66" name="Foliennummernplatzhalter 1"/>
          <p:cNvSpPr txBox="1">
            <a:spLocks/>
          </p:cNvSpPr>
          <p:nvPr/>
        </p:nvSpPr>
        <p:spPr>
          <a:xfrm>
            <a:off x="9448800" y="6483604"/>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400" b="1"/>
              <a:t>-</a:t>
            </a:r>
            <a:fld id="{B1768495-8780-44C4-9495-7001DDF8C082}" type="slidenum">
              <a:rPr lang="fr-FR" sz="1400" b="1" smtClean="0"/>
              <a:pPr/>
              <a:t>61</a:t>
            </a:fld>
            <a:r>
              <a:rPr lang="fr-FR" sz="1400" b="1"/>
              <a:t>-</a:t>
            </a:r>
          </a:p>
        </p:txBody>
      </p:sp>
      <p:sp>
        <p:nvSpPr>
          <p:cNvPr id="78" name="Freeform: Shape 46">
            <a:extLst>
              <a:ext uri="{FF2B5EF4-FFF2-40B4-BE49-F238E27FC236}">
                <a16:creationId xmlns="" xmlns:a16="http://schemas.microsoft.com/office/drawing/2014/main" id="{30105858-8A3E-4676-96A7-18C1A74E36F4}"/>
              </a:ext>
            </a:extLst>
          </p:cNvPr>
          <p:cNvSpPr/>
          <p:nvPr/>
        </p:nvSpPr>
        <p:spPr>
          <a:xfrm>
            <a:off x="11173363" y="219177"/>
            <a:ext cx="1015756"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TextBox 47">
            <a:extLst>
              <a:ext uri="{FF2B5EF4-FFF2-40B4-BE49-F238E27FC236}">
                <a16:creationId xmlns="" xmlns:a16="http://schemas.microsoft.com/office/drawing/2014/main" id="{8A634BD7-1512-45B6-AFE4-1EEA636625CB}"/>
              </a:ext>
            </a:extLst>
          </p:cNvPr>
          <p:cNvSpPr txBox="1"/>
          <p:nvPr/>
        </p:nvSpPr>
        <p:spPr>
          <a:xfrm rot="16200000">
            <a:off x="10743643" y="1172919"/>
            <a:ext cx="2229576" cy="584775"/>
          </a:xfrm>
          <a:prstGeom prst="rect">
            <a:avLst/>
          </a:prstGeom>
          <a:noFill/>
        </p:spPr>
        <p:txBody>
          <a:bodyPr wrap="square" rtlCol="0">
            <a:spAutoFit/>
          </a:bodyPr>
          <a:lstStyle/>
          <a:p>
            <a:pPr algn="ctr"/>
            <a:r>
              <a:rPr lang="en-US" sz="3200" b="1">
                <a:solidFill>
                  <a:srgbClr val="F0EEF0"/>
                </a:solidFill>
                <a:latin typeface="Tw Cen MT" panose="020B0602020104020603" pitchFamily="34" charset="0"/>
              </a:rPr>
              <a:t>3</a:t>
            </a:r>
            <a:endParaRPr lang="en-US" sz="2800" b="1">
              <a:solidFill>
                <a:srgbClr val="F0EEF0"/>
              </a:solidFill>
              <a:latin typeface="Tw Cen MT" panose="020B0602020104020603" pitchFamily="34" charset="0"/>
            </a:endParaRPr>
          </a:p>
        </p:txBody>
      </p:sp>
      <p:sp>
        <p:nvSpPr>
          <p:cNvPr id="9" name="Textfeld 8"/>
          <p:cNvSpPr txBox="1"/>
          <p:nvPr/>
        </p:nvSpPr>
        <p:spPr>
          <a:xfrm>
            <a:off x="229909" y="350518"/>
            <a:ext cx="9936480" cy="461665"/>
          </a:xfrm>
          <a:prstGeom prst="rect">
            <a:avLst/>
          </a:prstGeom>
          <a:noFill/>
        </p:spPr>
        <p:txBody>
          <a:bodyPr wrap="square" rtlCol="0">
            <a:spAutoFit/>
          </a:bodyPr>
          <a:lstStyle/>
          <a:p>
            <a:pPr lvl="0"/>
            <a:r>
              <a:rPr lang="en-US" sz="2400" b="1" smtClean="0"/>
              <a:t>Participatory </a:t>
            </a:r>
            <a:r>
              <a:rPr lang="en-US" sz="2400" b="1"/>
              <a:t>rights</a:t>
            </a:r>
            <a:r>
              <a:rPr lang="de-DE" sz="2400" b="1"/>
              <a:t> </a:t>
            </a:r>
          </a:p>
        </p:txBody>
      </p:sp>
      <p:pic>
        <p:nvPicPr>
          <p:cNvPr id="3" name="Bild 2"/>
          <p:cNvPicPr>
            <a:picLocks noChangeAspect="1"/>
          </p:cNvPicPr>
          <p:nvPr/>
        </p:nvPicPr>
        <p:blipFill>
          <a:blip r:embed="rId3"/>
          <a:stretch>
            <a:fillRect/>
          </a:stretch>
        </p:blipFill>
        <p:spPr>
          <a:xfrm>
            <a:off x="229909" y="905381"/>
            <a:ext cx="9384783" cy="5485025"/>
          </a:xfrm>
          <a:prstGeom prst="rect">
            <a:avLst/>
          </a:prstGeom>
        </p:spPr>
      </p:pic>
      <p:pic>
        <p:nvPicPr>
          <p:cNvPr id="4" name="Bild 3"/>
          <p:cNvPicPr>
            <a:picLocks noChangeAspect="1"/>
          </p:cNvPicPr>
          <p:nvPr/>
        </p:nvPicPr>
        <p:blipFill>
          <a:blip r:embed="rId4"/>
          <a:stretch>
            <a:fillRect/>
          </a:stretch>
        </p:blipFill>
        <p:spPr>
          <a:xfrm>
            <a:off x="10232831" y="3869965"/>
            <a:ext cx="1625600" cy="1625600"/>
          </a:xfrm>
          <a:prstGeom prst="rect">
            <a:avLst/>
          </a:prstGeom>
        </p:spPr>
      </p:pic>
    </p:spTree>
    <p:extLst>
      <p:ext uri="{BB962C8B-B14F-4D97-AF65-F5344CB8AC3E}">
        <p14:creationId xmlns:p14="http://schemas.microsoft.com/office/powerpoint/2010/main" val="1543176175"/>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80">
                                          <p:stCondLst>
                                            <p:cond delay="0"/>
                                          </p:stCondLst>
                                        </p:cTn>
                                        <p:tgtEl>
                                          <p:spTgt spid="4"/>
                                        </p:tgtEl>
                                      </p:cBhvr>
                                    </p:animEffect>
                                    <p:anim calcmode="lin" valueType="num">
                                      <p:cBhvr>
                                        <p:cTn id="16"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1" dur="26">
                                          <p:stCondLst>
                                            <p:cond delay="650"/>
                                          </p:stCondLst>
                                        </p:cTn>
                                        <p:tgtEl>
                                          <p:spTgt spid="4"/>
                                        </p:tgtEl>
                                      </p:cBhvr>
                                      <p:to x="100000" y="60000"/>
                                    </p:animScale>
                                    <p:animScale>
                                      <p:cBhvr>
                                        <p:cTn id="22" dur="166" decel="50000">
                                          <p:stCondLst>
                                            <p:cond delay="676"/>
                                          </p:stCondLst>
                                        </p:cTn>
                                        <p:tgtEl>
                                          <p:spTgt spid="4"/>
                                        </p:tgtEl>
                                      </p:cBhvr>
                                      <p:to x="100000" y="100000"/>
                                    </p:animScale>
                                    <p:animScale>
                                      <p:cBhvr>
                                        <p:cTn id="23" dur="26">
                                          <p:stCondLst>
                                            <p:cond delay="1312"/>
                                          </p:stCondLst>
                                        </p:cTn>
                                        <p:tgtEl>
                                          <p:spTgt spid="4"/>
                                        </p:tgtEl>
                                      </p:cBhvr>
                                      <p:to x="100000" y="80000"/>
                                    </p:animScale>
                                    <p:animScale>
                                      <p:cBhvr>
                                        <p:cTn id="24" dur="166" decel="50000">
                                          <p:stCondLst>
                                            <p:cond delay="1338"/>
                                          </p:stCondLst>
                                        </p:cTn>
                                        <p:tgtEl>
                                          <p:spTgt spid="4"/>
                                        </p:tgtEl>
                                      </p:cBhvr>
                                      <p:to x="100000" y="100000"/>
                                    </p:animScale>
                                    <p:animScale>
                                      <p:cBhvr>
                                        <p:cTn id="25" dur="26">
                                          <p:stCondLst>
                                            <p:cond delay="1642"/>
                                          </p:stCondLst>
                                        </p:cTn>
                                        <p:tgtEl>
                                          <p:spTgt spid="4"/>
                                        </p:tgtEl>
                                      </p:cBhvr>
                                      <p:to x="100000" y="90000"/>
                                    </p:animScale>
                                    <p:animScale>
                                      <p:cBhvr>
                                        <p:cTn id="26" dur="166" decel="50000">
                                          <p:stCondLst>
                                            <p:cond delay="1668"/>
                                          </p:stCondLst>
                                        </p:cTn>
                                        <p:tgtEl>
                                          <p:spTgt spid="4"/>
                                        </p:tgtEl>
                                      </p:cBhvr>
                                      <p:to x="100000" y="100000"/>
                                    </p:animScale>
                                    <p:animScale>
                                      <p:cBhvr>
                                        <p:cTn id="27" dur="26">
                                          <p:stCondLst>
                                            <p:cond delay="1808"/>
                                          </p:stCondLst>
                                        </p:cTn>
                                        <p:tgtEl>
                                          <p:spTgt spid="4"/>
                                        </p:tgtEl>
                                      </p:cBhvr>
                                      <p:to x="100000" y="95000"/>
                                    </p:animScale>
                                    <p:animScale>
                                      <p:cBhvr>
                                        <p:cTn id="28"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45">
            <a:extLst>
              <a:ext uri="{FF2B5EF4-FFF2-40B4-BE49-F238E27FC236}">
                <a16:creationId xmlns="" xmlns:a16="http://schemas.microsoft.com/office/drawing/2014/main" id="{FF862AB6-114D-4C6A-B849-5A11B3650265}"/>
              </a:ext>
            </a:extLst>
          </p:cNvPr>
          <p:cNvSpPr/>
          <p:nvPr/>
        </p:nvSpPr>
        <p:spPr>
          <a:xfrm>
            <a:off x="41181" y="12235"/>
            <a:ext cx="12150819"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mtClean="0"/>
          </a:p>
          <a:p>
            <a:pPr algn="ctr"/>
            <a:endParaRPr lang="en-US"/>
          </a:p>
        </p:txBody>
      </p:sp>
      <p:sp>
        <p:nvSpPr>
          <p:cNvPr id="66" name="Foliennummernplatzhalter 1"/>
          <p:cNvSpPr txBox="1">
            <a:spLocks/>
          </p:cNvSpPr>
          <p:nvPr/>
        </p:nvSpPr>
        <p:spPr>
          <a:xfrm>
            <a:off x="9448800" y="6483604"/>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400" b="1"/>
              <a:t>-</a:t>
            </a:r>
            <a:fld id="{B1768495-8780-44C4-9495-7001DDF8C082}" type="slidenum">
              <a:rPr lang="fr-FR" sz="1400" b="1" smtClean="0"/>
              <a:pPr/>
              <a:t>62</a:t>
            </a:fld>
            <a:r>
              <a:rPr lang="fr-FR" sz="1400" b="1"/>
              <a:t>-</a:t>
            </a:r>
          </a:p>
        </p:txBody>
      </p:sp>
      <p:sp>
        <p:nvSpPr>
          <p:cNvPr id="78" name="Freeform: Shape 46">
            <a:extLst>
              <a:ext uri="{FF2B5EF4-FFF2-40B4-BE49-F238E27FC236}">
                <a16:creationId xmlns="" xmlns:a16="http://schemas.microsoft.com/office/drawing/2014/main" id="{30105858-8A3E-4676-96A7-18C1A74E36F4}"/>
              </a:ext>
            </a:extLst>
          </p:cNvPr>
          <p:cNvSpPr/>
          <p:nvPr/>
        </p:nvSpPr>
        <p:spPr>
          <a:xfrm>
            <a:off x="11173363" y="219177"/>
            <a:ext cx="1015756"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TextBox 47">
            <a:extLst>
              <a:ext uri="{FF2B5EF4-FFF2-40B4-BE49-F238E27FC236}">
                <a16:creationId xmlns="" xmlns:a16="http://schemas.microsoft.com/office/drawing/2014/main" id="{8A634BD7-1512-45B6-AFE4-1EEA636625CB}"/>
              </a:ext>
            </a:extLst>
          </p:cNvPr>
          <p:cNvSpPr txBox="1"/>
          <p:nvPr/>
        </p:nvSpPr>
        <p:spPr>
          <a:xfrm rot="16200000">
            <a:off x="10743643" y="1172919"/>
            <a:ext cx="2229576" cy="584775"/>
          </a:xfrm>
          <a:prstGeom prst="rect">
            <a:avLst/>
          </a:prstGeom>
          <a:noFill/>
        </p:spPr>
        <p:txBody>
          <a:bodyPr wrap="square" rtlCol="0">
            <a:spAutoFit/>
          </a:bodyPr>
          <a:lstStyle/>
          <a:p>
            <a:pPr algn="ctr"/>
            <a:r>
              <a:rPr lang="en-US" sz="3200" b="1">
                <a:solidFill>
                  <a:srgbClr val="F0EEF0"/>
                </a:solidFill>
                <a:latin typeface="Tw Cen MT" panose="020B0602020104020603" pitchFamily="34" charset="0"/>
              </a:rPr>
              <a:t>3</a:t>
            </a:r>
            <a:endParaRPr lang="en-US" sz="2800" b="1">
              <a:solidFill>
                <a:srgbClr val="F0EEF0"/>
              </a:solidFill>
              <a:latin typeface="Tw Cen MT" panose="020B0602020104020603" pitchFamily="34" charset="0"/>
            </a:endParaRPr>
          </a:p>
        </p:txBody>
      </p:sp>
      <p:sp>
        <p:nvSpPr>
          <p:cNvPr id="9" name="Textfeld 8"/>
          <p:cNvSpPr txBox="1"/>
          <p:nvPr/>
        </p:nvSpPr>
        <p:spPr>
          <a:xfrm>
            <a:off x="229909" y="350518"/>
            <a:ext cx="9936480" cy="523220"/>
          </a:xfrm>
          <a:prstGeom prst="rect">
            <a:avLst/>
          </a:prstGeom>
          <a:noFill/>
        </p:spPr>
        <p:txBody>
          <a:bodyPr wrap="square" rtlCol="0">
            <a:spAutoFit/>
          </a:bodyPr>
          <a:lstStyle/>
          <a:p>
            <a:pPr lvl="1"/>
            <a:r>
              <a:rPr lang="de-DE" sz="2800" b="1" smtClean="0"/>
              <a:t>Access </a:t>
            </a:r>
            <a:r>
              <a:rPr lang="de-DE" sz="2800" b="1" err="1" smtClean="0"/>
              <a:t>to</a:t>
            </a:r>
            <a:r>
              <a:rPr lang="de-DE" sz="2800" b="1" smtClean="0"/>
              <a:t> </a:t>
            </a:r>
            <a:r>
              <a:rPr lang="de-DE" sz="2800" b="1" err="1" smtClean="0"/>
              <a:t>justice</a:t>
            </a:r>
            <a:r>
              <a:rPr lang="de-DE" sz="2800" b="1" smtClean="0"/>
              <a:t> </a:t>
            </a:r>
            <a:r>
              <a:rPr lang="de-DE" sz="2800" b="1" err="1" smtClean="0"/>
              <a:t>and</a:t>
            </a:r>
            <a:r>
              <a:rPr lang="de-DE" sz="2800" b="1" smtClean="0"/>
              <a:t> </a:t>
            </a:r>
            <a:r>
              <a:rPr lang="de-DE" sz="2800" b="1" err="1" smtClean="0"/>
              <a:t>effectiveness</a:t>
            </a:r>
            <a:r>
              <a:rPr lang="de-DE" sz="2800" b="1" smtClean="0"/>
              <a:t> </a:t>
            </a:r>
            <a:r>
              <a:rPr lang="de-DE" sz="2800" b="1" err="1" smtClean="0"/>
              <a:t>of</a:t>
            </a:r>
            <a:r>
              <a:rPr lang="de-DE" sz="2800" b="1" smtClean="0"/>
              <a:t> </a:t>
            </a:r>
            <a:r>
              <a:rPr lang="de-DE" sz="2800" b="1" err="1" smtClean="0"/>
              <a:t>rights</a:t>
            </a:r>
            <a:endParaRPr lang="de-DE" sz="2800" b="1"/>
          </a:p>
        </p:txBody>
      </p:sp>
      <p:pic>
        <p:nvPicPr>
          <p:cNvPr id="3" name="Bild 2"/>
          <p:cNvPicPr>
            <a:picLocks noChangeAspect="1"/>
          </p:cNvPicPr>
          <p:nvPr/>
        </p:nvPicPr>
        <p:blipFill>
          <a:blip r:embed="rId3"/>
          <a:stretch>
            <a:fillRect/>
          </a:stretch>
        </p:blipFill>
        <p:spPr>
          <a:xfrm>
            <a:off x="692870" y="1605074"/>
            <a:ext cx="10044260" cy="1911577"/>
          </a:xfrm>
          <a:prstGeom prst="rect">
            <a:avLst/>
          </a:prstGeom>
        </p:spPr>
      </p:pic>
      <p:grpSp>
        <p:nvGrpSpPr>
          <p:cNvPr id="12" name="Gruppierung 11"/>
          <p:cNvGrpSpPr/>
          <p:nvPr/>
        </p:nvGrpSpPr>
        <p:grpSpPr>
          <a:xfrm>
            <a:off x="3469064" y="3881052"/>
            <a:ext cx="3638745" cy="2700198"/>
            <a:chOff x="5198149" y="3923086"/>
            <a:chExt cx="3125718" cy="2528478"/>
          </a:xfrm>
        </p:grpSpPr>
        <p:pic>
          <p:nvPicPr>
            <p:cNvPr id="4" name="Bild 3"/>
            <p:cNvPicPr>
              <a:picLocks noChangeAspect="1"/>
            </p:cNvPicPr>
            <p:nvPr/>
          </p:nvPicPr>
          <p:blipFill>
            <a:blip r:embed="rId4"/>
            <a:stretch>
              <a:fillRect/>
            </a:stretch>
          </p:blipFill>
          <p:spPr>
            <a:xfrm>
              <a:off x="5795389" y="3923086"/>
              <a:ext cx="2528478" cy="2528478"/>
            </a:xfrm>
            <a:prstGeom prst="rect">
              <a:avLst/>
            </a:prstGeom>
          </p:spPr>
        </p:pic>
        <p:cxnSp>
          <p:nvCxnSpPr>
            <p:cNvPr id="6" name="Gerade Verbindung mit Pfeil 5"/>
            <p:cNvCxnSpPr/>
            <p:nvPr/>
          </p:nvCxnSpPr>
          <p:spPr>
            <a:xfrm>
              <a:off x="5198149" y="5121725"/>
              <a:ext cx="1494882"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feld 10"/>
            <p:cNvSpPr txBox="1"/>
            <p:nvPr/>
          </p:nvSpPr>
          <p:spPr>
            <a:xfrm>
              <a:off x="5242404" y="4779388"/>
              <a:ext cx="1186678" cy="400110"/>
            </a:xfrm>
            <a:prstGeom prst="rect">
              <a:avLst/>
            </a:prstGeom>
            <a:noFill/>
          </p:spPr>
          <p:txBody>
            <a:bodyPr wrap="square" rtlCol="0">
              <a:spAutoFit/>
            </a:bodyPr>
            <a:lstStyle/>
            <a:p>
              <a:r>
                <a:rPr lang="de-DE" sz="2000" b="1" err="1"/>
                <a:t>t</a:t>
              </a:r>
              <a:r>
                <a:rPr lang="de-DE" sz="2000" b="1" err="1" smtClean="0"/>
                <a:t>o</a:t>
              </a:r>
              <a:r>
                <a:rPr lang="de-DE" sz="2000" b="1" smtClean="0"/>
                <a:t> Justice</a:t>
              </a:r>
              <a:endParaRPr lang="de-DE" sz="2000" b="1"/>
            </a:p>
          </p:txBody>
        </p:sp>
      </p:grpSp>
    </p:spTree>
    <p:extLst>
      <p:ext uri="{BB962C8B-B14F-4D97-AF65-F5344CB8AC3E}">
        <p14:creationId xmlns:p14="http://schemas.microsoft.com/office/powerpoint/2010/main" val="615061357"/>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par>
                                <p:cTn id="11" presetID="55"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1000" fill="hold"/>
                                        <p:tgtEl>
                                          <p:spTgt spid="9"/>
                                        </p:tgtEl>
                                        <p:attrNameLst>
                                          <p:attrName>ppt_w</p:attrName>
                                        </p:attrNameLst>
                                      </p:cBhvr>
                                      <p:tavLst>
                                        <p:tav tm="0">
                                          <p:val>
                                            <p:strVal val="#ppt_w*0.70"/>
                                          </p:val>
                                        </p:tav>
                                        <p:tav tm="100000">
                                          <p:val>
                                            <p:strVal val="#ppt_w"/>
                                          </p:val>
                                        </p:tav>
                                      </p:tavLst>
                                    </p:anim>
                                    <p:anim calcmode="lin" valueType="num">
                                      <p:cBhvr>
                                        <p:cTn id="14" dur="1000" fill="hold"/>
                                        <p:tgtEl>
                                          <p:spTgt spid="9"/>
                                        </p:tgtEl>
                                        <p:attrNameLst>
                                          <p:attrName>ppt_h</p:attrName>
                                        </p:attrNameLst>
                                      </p:cBhvr>
                                      <p:tavLst>
                                        <p:tav tm="0">
                                          <p:val>
                                            <p:strVal val="#ppt_h"/>
                                          </p:val>
                                        </p:tav>
                                        <p:tav tm="100000">
                                          <p:val>
                                            <p:strVal val="#ppt_h"/>
                                          </p:val>
                                        </p:tav>
                                      </p:tavLst>
                                    </p:anim>
                                    <p:animEffect transition="in" filter="fade">
                                      <p:cBhvr>
                                        <p:cTn id="15" dur="1000"/>
                                        <p:tgtEl>
                                          <p:spTgt spid="9"/>
                                        </p:tgtEl>
                                      </p:cBhvr>
                                    </p:animEffect>
                                  </p:childTnLst>
                                </p:cTn>
                              </p:par>
                              <p:par>
                                <p:cTn id="16" presetID="26" presetClass="entr" presetSubtype="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80">
                                          <p:stCondLst>
                                            <p:cond delay="0"/>
                                          </p:stCondLst>
                                        </p:cTn>
                                        <p:tgtEl>
                                          <p:spTgt spid="12"/>
                                        </p:tgtEl>
                                      </p:cBhvr>
                                    </p:animEffect>
                                    <p:anim calcmode="lin" valueType="num">
                                      <p:cBhvr>
                                        <p:cTn id="19"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24" dur="26">
                                          <p:stCondLst>
                                            <p:cond delay="650"/>
                                          </p:stCondLst>
                                        </p:cTn>
                                        <p:tgtEl>
                                          <p:spTgt spid="12"/>
                                        </p:tgtEl>
                                      </p:cBhvr>
                                      <p:to x="100000" y="60000"/>
                                    </p:animScale>
                                    <p:animScale>
                                      <p:cBhvr>
                                        <p:cTn id="25" dur="166" decel="50000">
                                          <p:stCondLst>
                                            <p:cond delay="676"/>
                                          </p:stCondLst>
                                        </p:cTn>
                                        <p:tgtEl>
                                          <p:spTgt spid="12"/>
                                        </p:tgtEl>
                                      </p:cBhvr>
                                      <p:to x="100000" y="100000"/>
                                    </p:animScale>
                                    <p:animScale>
                                      <p:cBhvr>
                                        <p:cTn id="26" dur="26">
                                          <p:stCondLst>
                                            <p:cond delay="1312"/>
                                          </p:stCondLst>
                                        </p:cTn>
                                        <p:tgtEl>
                                          <p:spTgt spid="12"/>
                                        </p:tgtEl>
                                      </p:cBhvr>
                                      <p:to x="100000" y="80000"/>
                                    </p:animScale>
                                    <p:animScale>
                                      <p:cBhvr>
                                        <p:cTn id="27" dur="166" decel="50000">
                                          <p:stCondLst>
                                            <p:cond delay="1338"/>
                                          </p:stCondLst>
                                        </p:cTn>
                                        <p:tgtEl>
                                          <p:spTgt spid="12"/>
                                        </p:tgtEl>
                                      </p:cBhvr>
                                      <p:to x="100000" y="100000"/>
                                    </p:animScale>
                                    <p:animScale>
                                      <p:cBhvr>
                                        <p:cTn id="28" dur="26">
                                          <p:stCondLst>
                                            <p:cond delay="1642"/>
                                          </p:stCondLst>
                                        </p:cTn>
                                        <p:tgtEl>
                                          <p:spTgt spid="12"/>
                                        </p:tgtEl>
                                      </p:cBhvr>
                                      <p:to x="100000" y="90000"/>
                                    </p:animScale>
                                    <p:animScale>
                                      <p:cBhvr>
                                        <p:cTn id="29" dur="166" decel="50000">
                                          <p:stCondLst>
                                            <p:cond delay="1668"/>
                                          </p:stCondLst>
                                        </p:cTn>
                                        <p:tgtEl>
                                          <p:spTgt spid="12"/>
                                        </p:tgtEl>
                                      </p:cBhvr>
                                      <p:to x="100000" y="100000"/>
                                    </p:animScale>
                                    <p:animScale>
                                      <p:cBhvr>
                                        <p:cTn id="30" dur="26">
                                          <p:stCondLst>
                                            <p:cond delay="1808"/>
                                          </p:stCondLst>
                                        </p:cTn>
                                        <p:tgtEl>
                                          <p:spTgt spid="12"/>
                                        </p:tgtEl>
                                      </p:cBhvr>
                                      <p:to x="100000" y="95000"/>
                                    </p:animScale>
                                    <p:animScale>
                                      <p:cBhvr>
                                        <p:cTn id="31" dur="166" decel="50000">
                                          <p:stCondLst>
                                            <p:cond delay="1834"/>
                                          </p:stCondLst>
                                        </p:cTn>
                                        <p:tgtEl>
                                          <p:spTgt spid="1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45">
            <a:extLst>
              <a:ext uri="{FF2B5EF4-FFF2-40B4-BE49-F238E27FC236}">
                <a16:creationId xmlns="" xmlns:a16="http://schemas.microsoft.com/office/drawing/2014/main" id="{FF862AB6-114D-4C6A-B849-5A11B3650265}"/>
              </a:ext>
            </a:extLst>
          </p:cNvPr>
          <p:cNvSpPr/>
          <p:nvPr/>
        </p:nvSpPr>
        <p:spPr>
          <a:xfrm>
            <a:off x="38300" y="20580"/>
            <a:ext cx="12150819"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mtClean="0"/>
          </a:p>
          <a:p>
            <a:pPr algn="ctr"/>
            <a:endParaRPr lang="en-US"/>
          </a:p>
        </p:txBody>
      </p:sp>
      <p:sp>
        <p:nvSpPr>
          <p:cNvPr id="66" name="Foliennummernplatzhalter 1"/>
          <p:cNvSpPr txBox="1">
            <a:spLocks/>
          </p:cNvSpPr>
          <p:nvPr/>
        </p:nvSpPr>
        <p:spPr>
          <a:xfrm>
            <a:off x="9448800" y="6483604"/>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400" b="1"/>
              <a:t>-</a:t>
            </a:r>
            <a:fld id="{B1768495-8780-44C4-9495-7001DDF8C082}" type="slidenum">
              <a:rPr lang="fr-FR" sz="1400" b="1" smtClean="0"/>
              <a:pPr/>
              <a:t>63</a:t>
            </a:fld>
            <a:r>
              <a:rPr lang="fr-FR" sz="1400" b="1"/>
              <a:t>-</a:t>
            </a:r>
          </a:p>
        </p:txBody>
      </p:sp>
      <p:sp>
        <p:nvSpPr>
          <p:cNvPr id="78" name="Freeform: Shape 46">
            <a:extLst>
              <a:ext uri="{FF2B5EF4-FFF2-40B4-BE49-F238E27FC236}">
                <a16:creationId xmlns="" xmlns:a16="http://schemas.microsoft.com/office/drawing/2014/main" id="{30105858-8A3E-4676-96A7-18C1A74E36F4}"/>
              </a:ext>
            </a:extLst>
          </p:cNvPr>
          <p:cNvSpPr/>
          <p:nvPr/>
        </p:nvSpPr>
        <p:spPr>
          <a:xfrm>
            <a:off x="11173363" y="219177"/>
            <a:ext cx="1015756"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TextBox 47">
            <a:extLst>
              <a:ext uri="{FF2B5EF4-FFF2-40B4-BE49-F238E27FC236}">
                <a16:creationId xmlns="" xmlns:a16="http://schemas.microsoft.com/office/drawing/2014/main" id="{8A634BD7-1512-45B6-AFE4-1EEA636625CB}"/>
              </a:ext>
            </a:extLst>
          </p:cNvPr>
          <p:cNvSpPr txBox="1"/>
          <p:nvPr/>
        </p:nvSpPr>
        <p:spPr>
          <a:xfrm rot="16200000">
            <a:off x="10743643" y="1172919"/>
            <a:ext cx="2229576" cy="584775"/>
          </a:xfrm>
          <a:prstGeom prst="rect">
            <a:avLst/>
          </a:prstGeom>
          <a:noFill/>
        </p:spPr>
        <p:txBody>
          <a:bodyPr wrap="square" rtlCol="0">
            <a:spAutoFit/>
          </a:bodyPr>
          <a:lstStyle/>
          <a:p>
            <a:pPr algn="ctr"/>
            <a:r>
              <a:rPr lang="en-US" sz="3200" b="1">
                <a:solidFill>
                  <a:srgbClr val="F0EEF0"/>
                </a:solidFill>
                <a:latin typeface="Tw Cen MT" panose="020B0602020104020603" pitchFamily="34" charset="0"/>
              </a:rPr>
              <a:t>3</a:t>
            </a:r>
            <a:endParaRPr lang="en-US" sz="2800" b="1">
              <a:solidFill>
                <a:srgbClr val="F0EEF0"/>
              </a:solidFill>
              <a:latin typeface="Tw Cen MT" panose="020B0602020104020603" pitchFamily="34" charset="0"/>
            </a:endParaRPr>
          </a:p>
        </p:txBody>
      </p:sp>
      <p:sp>
        <p:nvSpPr>
          <p:cNvPr id="9" name="Textfeld 8"/>
          <p:cNvSpPr txBox="1"/>
          <p:nvPr/>
        </p:nvSpPr>
        <p:spPr>
          <a:xfrm>
            <a:off x="-2381316" y="88908"/>
            <a:ext cx="9936480" cy="523220"/>
          </a:xfrm>
          <a:prstGeom prst="rect">
            <a:avLst/>
          </a:prstGeom>
          <a:noFill/>
        </p:spPr>
        <p:txBody>
          <a:bodyPr wrap="square" rtlCol="0">
            <a:spAutoFit/>
          </a:bodyPr>
          <a:lstStyle/>
          <a:p>
            <a:pPr lvl="0" algn="ctr"/>
            <a:r>
              <a:rPr lang="en-US" sz="2800" b="1" smtClean="0"/>
              <a:t>Free </a:t>
            </a:r>
            <a:r>
              <a:rPr lang="en-US" sz="2800" b="1"/>
              <a:t>p</a:t>
            </a:r>
            <a:r>
              <a:rPr lang="en-US" sz="2800" b="1" smtClean="0"/>
              <a:t>rior and informed consent</a:t>
            </a:r>
            <a:endParaRPr lang="de-DE" sz="2800" b="1"/>
          </a:p>
        </p:txBody>
      </p:sp>
      <p:sp>
        <p:nvSpPr>
          <p:cNvPr id="10" name="Textfeld 9"/>
          <p:cNvSpPr txBox="1"/>
          <p:nvPr/>
        </p:nvSpPr>
        <p:spPr>
          <a:xfrm>
            <a:off x="286476" y="4913944"/>
            <a:ext cx="11083227" cy="1569660"/>
          </a:xfrm>
          <a:prstGeom prst="rect">
            <a:avLst/>
          </a:prstGeom>
          <a:noFill/>
        </p:spPr>
        <p:txBody>
          <a:bodyPr wrap="square" rtlCol="0">
            <a:spAutoFit/>
          </a:bodyPr>
          <a:lstStyle/>
          <a:p>
            <a:pPr lvl="0" algn="just"/>
            <a:r>
              <a:rPr lang="en-US" sz="2400" smtClean="0"/>
              <a:t>Indigenous </a:t>
            </a:r>
            <a:r>
              <a:rPr lang="en-US" sz="2400"/>
              <a:t>Peoples </a:t>
            </a:r>
            <a:r>
              <a:rPr lang="en-US" sz="2400" smtClean="0"/>
              <a:t>should enjoy more </a:t>
            </a:r>
            <a:r>
              <a:rPr lang="en-US" sz="2400"/>
              <a:t>than mere participation rights. There </a:t>
            </a:r>
            <a:r>
              <a:rPr lang="en-US" sz="2400" smtClean="0"/>
              <a:t>should be  free </a:t>
            </a:r>
            <a:r>
              <a:rPr lang="en-US" sz="2400"/>
              <a:t>prior </a:t>
            </a:r>
            <a:r>
              <a:rPr lang="en-US" sz="2400" smtClean="0"/>
              <a:t>and informed </a:t>
            </a:r>
            <a:r>
              <a:rPr lang="en-US" sz="2400"/>
              <a:t>consent according to the UN Declaration on the Rights of Indigenous </a:t>
            </a:r>
            <a:r>
              <a:rPr lang="en-US" sz="2400" smtClean="0"/>
              <a:t>Peoples</a:t>
            </a:r>
            <a:r>
              <a:rPr lang="en-US" sz="2400"/>
              <a:t> </a:t>
            </a:r>
            <a:r>
              <a:rPr lang="en-US" sz="2400" smtClean="0"/>
              <a:t>i.e. before States adopt or implement legislative or administrative measures affecting them.</a:t>
            </a:r>
            <a:endParaRPr lang="de-DE" sz="2400"/>
          </a:p>
        </p:txBody>
      </p:sp>
      <p:pic>
        <p:nvPicPr>
          <p:cNvPr id="4" name="Bild 3"/>
          <p:cNvPicPr>
            <a:picLocks noChangeAspect="1"/>
          </p:cNvPicPr>
          <p:nvPr/>
        </p:nvPicPr>
        <p:blipFill>
          <a:blip r:embed="rId3"/>
          <a:stretch>
            <a:fillRect/>
          </a:stretch>
        </p:blipFill>
        <p:spPr>
          <a:xfrm>
            <a:off x="8917889" y="2211385"/>
            <a:ext cx="2059134" cy="2246429"/>
          </a:xfrm>
          <a:prstGeom prst="rect">
            <a:avLst/>
          </a:prstGeom>
        </p:spPr>
      </p:pic>
      <p:pic>
        <p:nvPicPr>
          <p:cNvPr id="5" name="Bild 4"/>
          <p:cNvPicPr>
            <a:picLocks noChangeAspect="1"/>
          </p:cNvPicPr>
          <p:nvPr/>
        </p:nvPicPr>
        <p:blipFill>
          <a:blip r:embed="rId4"/>
          <a:stretch>
            <a:fillRect/>
          </a:stretch>
        </p:blipFill>
        <p:spPr>
          <a:xfrm>
            <a:off x="286476" y="859917"/>
            <a:ext cx="7820575" cy="3597897"/>
          </a:xfrm>
          <a:prstGeom prst="rect">
            <a:avLst/>
          </a:prstGeom>
        </p:spPr>
      </p:pic>
    </p:spTree>
    <p:extLst>
      <p:ext uri="{BB962C8B-B14F-4D97-AF65-F5344CB8AC3E}">
        <p14:creationId xmlns:p14="http://schemas.microsoft.com/office/powerpoint/2010/main" val="2090630712"/>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80">
                                          <p:stCondLst>
                                            <p:cond delay="0"/>
                                          </p:stCondLst>
                                        </p:cTn>
                                        <p:tgtEl>
                                          <p:spTgt spid="5"/>
                                        </p:tgtEl>
                                      </p:cBhvr>
                                    </p:animEffect>
                                    <p:anim calcmode="lin" valueType="num">
                                      <p:cBhvr>
                                        <p:cTn id="16"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1" dur="26">
                                          <p:stCondLst>
                                            <p:cond delay="650"/>
                                          </p:stCondLst>
                                        </p:cTn>
                                        <p:tgtEl>
                                          <p:spTgt spid="5"/>
                                        </p:tgtEl>
                                      </p:cBhvr>
                                      <p:to x="100000" y="60000"/>
                                    </p:animScale>
                                    <p:animScale>
                                      <p:cBhvr>
                                        <p:cTn id="22" dur="166" decel="50000">
                                          <p:stCondLst>
                                            <p:cond delay="676"/>
                                          </p:stCondLst>
                                        </p:cTn>
                                        <p:tgtEl>
                                          <p:spTgt spid="5"/>
                                        </p:tgtEl>
                                      </p:cBhvr>
                                      <p:to x="100000" y="100000"/>
                                    </p:animScale>
                                    <p:animScale>
                                      <p:cBhvr>
                                        <p:cTn id="23" dur="26">
                                          <p:stCondLst>
                                            <p:cond delay="1312"/>
                                          </p:stCondLst>
                                        </p:cTn>
                                        <p:tgtEl>
                                          <p:spTgt spid="5"/>
                                        </p:tgtEl>
                                      </p:cBhvr>
                                      <p:to x="100000" y="80000"/>
                                    </p:animScale>
                                    <p:animScale>
                                      <p:cBhvr>
                                        <p:cTn id="24" dur="166" decel="50000">
                                          <p:stCondLst>
                                            <p:cond delay="1338"/>
                                          </p:stCondLst>
                                        </p:cTn>
                                        <p:tgtEl>
                                          <p:spTgt spid="5"/>
                                        </p:tgtEl>
                                      </p:cBhvr>
                                      <p:to x="100000" y="100000"/>
                                    </p:animScale>
                                    <p:animScale>
                                      <p:cBhvr>
                                        <p:cTn id="25" dur="26">
                                          <p:stCondLst>
                                            <p:cond delay="1642"/>
                                          </p:stCondLst>
                                        </p:cTn>
                                        <p:tgtEl>
                                          <p:spTgt spid="5"/>
                                        </p:tgtEl>
                                      </p:cBhvr>
                                      <p:to x="100000" y="90000"/>
                                    </p:animScale>
                                    <p:animScale>
                                      <p:cBhvr>
                                        <p:cTn id="26" dur="166" decel="50000">
                                          <p:stCondLst>
                                            <p:cond delay="1668"/>
                                          </p:stCondLst>
                                        </p:cTn>
                                        <p:tgtEl>
                                          <p:spTgt spid="5"/>
                                        </p:tgtEl>
                                      </p:cBhvr>
                                      <p:to x="100000" y="100000"/>
                                    </p:animScale>
                                    <p:animScale>
                                      <p:cBhvr>
                                        <p:cTn id="27" dur="26">
                                          <p:stCondLst>
                                            <p:cond delay="1808"/>
                                          </p:stCondLst>
                                        </p:cTn>
                                        <p:tgtEl>
                                          <p:spTgt spid="5"/>
                                        </p:tgtEl>
                                      </p:cBhvr>
                                      <p:to x="100000" y="95000"/>
                                    </p:animScale>
                                    <p:animScale>
                                      <p:cBhvr>
                                        <p:cTn id="28" dur="166" decel="50000">
                                          <p:stCondLst>
                                            <p:cond delay="1834"/>
                                          </p:stCondLst>
                                        </p:cTn>
                                        <p:tgtEl>
                                          <p:spTgt spid="5"/>
                                        </p:tgtEl>
                                      </p:cBhvr>
                                      <p:to x="100000" y="100000"/>
                                    </p:animScale>
                                  </p:childTnLst>
                                </p:cTn>
                              </p:par>
                              <p:par>
                                <p:cTn id="29" presetID="26" presetClass="entr" presetSubtype="0" fill="hold" nodeType="with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wipe(down)">
                                      <p:cBhvr>
                                        <p:cTn id="31" dur="580">
                                          <p:stCondLst>
                                            <p:cond delay="0"/>
                                          </p:stCondLst>
                                        </p:cTn>
                                        <p:tgtEl>
                                          <p:spTgt spid="4"/>
                                        </p:tgtEl>
                                      </p:cBhvr>
                                    </p:animEffect>
                                    <p:anim calcmode="lin" valueType="num">
                                      <p:cBhvr>
                                        <p:cTn id="32"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37" dur="26">
                                          <p:stCondLst>
                                            <p:cond delay="650"/>
                                          </p:stCondLst>
                                        </p:cTn>
                                        <p:tgtEl>
                                          <p:spTgt spid="4"/>
                                        </p:tgtEl>
                                      </p:cBhvr>
                                      <p:to x="100000" y="60000"/>
                                    </p:animScale>
                                    <p:animScale>
                                      <p:cBhvr>
                                        <p:cTn id="38" dur="166" decel="50000">
                                          <p:stCondLst>
                                            <p:cond delay="676"/>
                                          </p:stCondLst>
                                        </p:cTn>
                                        <p:tgtEl>
                                          <p:spTgt spid="4"/>
                                        </p:tgtEl>
                                      </p:cBhvr>
                                      <p:to x="100000" y="100000"/>
                                    </p:animScale>
                                    <p:animScale>
                                      <p:cBhvr>
                                        <p:cTn id="39" dur="26">
                                          <p:stCondLst>
                                            <p:cond delay="1312"/>
                                          </p:stCondLst>
                                        </p:cTn>
                                        <p:tgtEl>
                                          <p:spTgt spid="4"/>
                                        </p:tgtEl>
                                      </p:cBhvr>
                                      <p:to x="100000" y="80000"/>
                                    </p:animScale>
                                    <p:animScale>
                                      <p:cBhvr>
                                        <p:cTn id="40" dur="166" decel="50000">
                                          <p:stCondLst>
                                            <p:cond delay="1338"/>
                                          </p:stCondLst>
                                        </p:cTn>
                                        <p:tgtEl>
                                          <p:spTgt spid="4"/>
                                        </p:tgtEl>
                                      </p:cBhvr>
                                      <p:to x="100000" y="100000"/>
                                    </p:animScale>
                                    <p:animScale>
                                      <p:cBhvr>
                                        <p:cTn id="41" dur="26">
                                          <p:stCondLst>
                                            <p:cond delay="1642"/>
                                          </p:stCondLst>
                                        </p:cTn>
                                        <p:tgtEl>
                                          <p:spTgt spid="4"/>
                                        </p:tgtEl>
                                      </p:cBhvr>
                                      <p:to x="100000" y="90000"/>
                                    </p:animScale>
                                    <p:animScale>
                                      <p:cBhvr>
                                        <p:cTn id="42" dur="166" decel="50000">
                                          <p:stCondLst>
                                            <p:cond delay="1668"/>
                                          </p:stCondLst>
                                        </p:cTn>
                                        <p:tgtEl>
                                          <p:spTgt spid="4"/>
                                        </p:tgtEl>
                                      </p:cBhvr>
                                      <p:to x="100000" y="100000"/>
                                    </p:animScale>
                                    <p:animScale>
                                      <p:cBhvr>
                                        <p:cTn id="43" dur="26">
                                          <p:stCondLst>
                                            <p:cond delay="1808"/>
                                          </p:stCondLst>
                                        </p:cTn>
                                        <p:tgtEl>
                                          <p:spTgt spid="4"/>
                                        </p:tgtEl>
                                      </p:cBhvr>
                                      <p:to x="100000" y="95000"/>
                                    </p:animScale>
                                    <p:animScale>
                                      <p:cBhvr>
                                        <p:cTn id="44" dur="166" decel="50000">
                                          <p:stCondLst>
                                            <p:cond delay="1834"/>
                                          </p:stCondLst>
                                        </p:cTn>
                                        <p:tgtEl>
                                          <p:spTgt spid="4"/>
                                        </p:tgtEl>
                                      </p:cBhvr>
                                      <p:to x="100000" y="100000"/>
                                    </p:animScale>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additive="base">
                                        <p:cTn id="49" dur="500" fill="hold"/>
                                        <p:tgtEl>
                                          <p:spTgt spid="10"/>
                                        </p:tgtEl>
                                        <p:attrNameLst>
                                          <p:attrName>ppt_x</p:attrName>
                                        </p:attrNameLst>
                                      </p:cBhvr>
                                      <p:tavLst>
                                        <p:tav tm="0">
                                          <p:val>
                                            <p:strVal val="#ppt_x"/>
                                          </p:val>
                                        </p:tav>
                                        <p:tav tm="100000">
                                          <p:val>
                                            <p:strVal val="#ppt_x"/>
                                          </p:val>
                                        </p:tav>
                                      </p:tavLst>
                                    </p:anim>
                                    <p:anim calcmode="lin" valueType="num">
                                      <p:cBhvr additive="base">
                                        <p:cTn id="5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45">
            <a:extLst>
              <a:ext uri="{FF2B5EF4-FFF2-40B4-BE49-F238E27FC236}">
                <a16:creationId xmlns="" xmlns:a16="http://schemas.microsoft.com/office/drawing/2014/main" id="{FF862AB6-114D-4C6A-B849-5A11B3650265}"/>
              </a:ext>
            </a:extLst>
          </p:cNvPr>
          <p:cNvSpPr/>
          <p:nvPr/>
        </p:nvSpPr>
        <p:spPr>
          <a:xfrm>
            <a:off x="33206" y="22860"/>
            <a:ext cx="12150819"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mtClean="0"/>
          </a:p>
          <a:p>
            <a:pPr algn="ctr"/>
            <a:endParaRPr lang="en-US"/>
          </a:p>
        </p:txBody>
      </p:sp>
      <p:sp>
        <p:nvSpPr>
          <p:cNvPr id="22" name="TextBox 69">
            <a:extLst>
              <a:ext uri="{FF2B5EF4-FFF2-40B4-BE49-F238E27FC236}">
                <a16:creationId xmlns="" xmlns:a16="http://schemas.microsoft.com/office/drawing/2014/main" id="{AC17817C-AF36-4468-94FC-44DCFF825290}"/>
              </a:ext>
            </a:extLst>
          </p:cNvPr>
          <p:cNvSpPr txBox="1"/>
          <p:nvPr/>
        </p:nvSpPr>
        <p:spPr>
          <a:xfrm>
            <a:off x="4187805" y="5106064"/>
            <a:ext cx="7278915" cy="1261884"/>
          </a:xfrm>
          <a:prstGeom prst="rect">
            <a:avLst/>
          </a:prstGeom>
          <a:noFill/>
        </p:spPr>
        <p:txBody>
          <a:bodyPr wrap="square" rtlCol="0">
            <a:spAutoFit/>
          </a:bodyPr>
          <a:lstStyle/>
          <a:p>
            <a:pPr algn="ctr"/>
            <a:endParaRPr lang="en-US" sz="4400" b="1">
              <a:latin typeface="Tw Cen MT" panose="020B0602020104020603" pitchFamily="34" charset="0"/>
            </a:endParaRPr>
          </a:p>
          <a:p>
            <a:pPr algn="ctr"/>
            <a:r>
              <a:rPr lang="en-US" sz="3200" b="1" smtClean="0">
                <a:latin typeface="Tw Cen MT" panose="020B0602020104020603" pitchFamily="34" charset="0"/>
              </a:rPr>
              <a:t>3 conceptions of environmental rights</a:t>
            </a:r>
            <a:endParaRPr lang="en-US" sz="3200" b="1">
              <a:latin typeface="Tw Cen MT" panose="020B0602020104020603" pitchFamily="34" charset="0"/>
            </a:endParaRPr>
          </a:p>
        </p:txBody>
      </p:sp>
      <p:cxnSp>
        <p:nvCxnSpPr>
          <p:cNvPr id="23" name="Straight Connector 4"/>
          <p:cNvCxnSpPr/>
          <p:nvPr/>
        </p:nvCxnSpPr>
        <p:spPr>
          <a:xfrm>
            <a:off x="4187805" y="6430663"/>
            <a:ext cx="392448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14"/>
          <p:cNvCxnSpPr/>
          <p:nvPr/>
        </p:nvCxnSpPr>
        <p:spPr>
          <a:xfrm>
            <a:off x="8112289" y="6430663"/>
            <a:ext cx="326184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6" name="Foliennummernplatzhalter 1"/>
          <p:cNvSpPr txBox="1">
            <a:spLocks/>
          </p:cNvSpPr>
          <p:nvPr/>
        </p:nvSpPr>
        <p:spPr>
          <a:xfrm>
            <a:off x="9448800" y="6483604"/>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400" b="1"/>
              <a:t>-</a:t>
            </a:r>
            <a:fld id="{B1768495-8780-44C4-9495-7001DDF8C082}" type="slidenum">
              <a:rPr lang="fr-FR" sz="1400" b="1" smtClean="0"/>
              <a:pPr/>
              <a:t>7</a:t>
            </a:fld>
            <a:r>
              <a:rPr lang="fr-FR" sz="1400" b="1"/>
              <a:t>-</a:t>
            </a:r>
          </a:p>
        </p:txBody>
      </p:sp>
      <p:sp>
        <p:nvSpPr>
          <p:cNvPr id="78" name="Freeform: Shape 46">
            <a:extLst>
              <a:ext uri="{FF2B5EF4-FFF2-40B4-BE49-F238E27FC236}">
                <a16:creationId xmlns="" xmlns:a16="http://schemas.microsoft.com/office/drawing/2014/main" id="{30105858-8A3E-4676-96A7-18C1A74E36F4}"/>
              </a:ext>
            </a:extLst>
          </p:cNvPr>
          <p:cNvSpPr/>
          <p:nvPr/>
        </p:nvSpPr>
        <p:spPr>
          <a:xfrm>
            <a:off x="11173363" y="219177"/>
            <a:ext cx="1015756"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TextBox 47">
            <a:extLst>
              <a:ext uri="{FF2B5EF4-FFF2-40B4-BE49-F238E27FC236}">
                <a16:creationId xmlns="" xmlns:a16="http://schemas.microsoft.com/office/drawing/2014/main" id="{8A634BD7-1512-45B6-AFE4-1EEA636625CB}"/>
              </a:ext>
            </a:extLst>
          </p:cNvPr>
          <p:cNvSpPr txBox="1"/>
          <p:nvPr/>
        </p:nvSpPr>
        <p:spPr>
          <a:xfrm rot="16200000">
            <a:off x="10743643" y="1172919"/>
            <a:ext cx="2229576" cy="584775"/>
          </a:xfrm>
          <a:prstGeom prst="rect">
            <a:avLst/>
          </a:prstGeom>
          <a:noFill/>
        </p:spPr>
        <p:txBody>
          <a:bodyPr wrap="square" rtlCol="0">
            <a:spAutoFit/>
          </a:bodyPr>
          <a:lstStyle/>
          <a:p>
            <a:pPr algn="ctr"/>
            <a:r>
              <a:rPr lang="en-US" sz="3200" b="1" smtClean="0">
                <a:solidFill>
                  <a:srgbClr val="F0EEF0"/>
                </a:solidFill>
                <a:latin typeface="Tw Cen MT" panose="020B0602020104020603" pitchFamily="34" charset="0"/>
              </a:rPr>
              <a:t>1</a:t>
            </a:r>
            <a:endParaRPr lang="en-US" sz="2800" b="1">
              <a:solidFill>
                <a:srgbClr val="F0EEF0"/>
              </a:solidFill>
              <a:latin typeface="Tw Cen MT" panose="020B0602020104020603" pitchFamily="34" charset="0"/>
            </a:endParaRPr>
          </a:p>
        </p:txBody>
      </p:sp>
      <p:graphicFrame>
        <p:nvGraphicFramePr>
          <p:cNvPr id="14" name="Diagramm 13"/>
          <p:cNvGraphicFramePr/>
          <p:nvPr>
            <p:extLst>
              <p:ext uri="{D42A27DB-BD31-4B8C-83A1-F6EECF244321}">
                <p14:modId xmlns:p14="http://schemas.microsoft.com/office/powerpoint/2010/main" val="1621098610"/>
              </p:ext>
            </p:extLst>
          </p:nvPr>
        </p:nvGraphicFramePr>
        <p:xfrm>
          <a:off x="-53261" y="229759"/>
          <a:ext cx="8631653"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Bild 1"/>
          <p:cNvPicPr>
            <a:picLocks noChangeAspect="1"/>
          </p:cNvPicPr>
          <p:nvPr/>
        </p:nvPicPr>
        <p:blipFill>
          <a:blip r:embed="rId8"/>
          <a:stretch>
            <a:fillRect/>
          </a:stretch>
        </p:blipFill>
        <p:spPr>
          <a:xfrm>
            <a:off x="8578393" y="2334459"/>
            <a:ext cx="3246980" cy="3221613"/>
          </a:xfrm>
          <a:prstGeom prst="rect">
            <a:avLst/>
          </a:prstGeom>
        </p:spPr>
      </p:pic>
      <p:grpSp>
        <p:nvGrpSpPr>
          <p:cNvPr id="12" name="Group 44">
            <a:extLst>
              <a:ext uri="{FF2B5EF4-FFF2-40B4-BE49-F238E27FC236}">
                <a16:creationId xmlns="" xmlns:a16="http://schemas.microsoft.com/office/drawing/2014/main" id="{76789F00-2688-429D-926C-15F83152FDBE}"/>
              </a:ext>
            </a:extLst>
          </p:cNvPr>
          <p:cNvGrpSpPr/>
          <p:nvPr/>
        </p:nvGrpSpPr>
        <p:grpSpPr>
          <a:xfrm>
            <a:off x="5571241" y="0"/>
            <a:ext cx="2541048" cy="5731497"/>
            <a:chOff x="-9457041" y="168314"/>
            <a:chExt cx="9676736" cy="6858000"/>
          </a:xfrm>
          <a:effectLst/>
        </p:grpSpPr>
        <p:sp>
          <p:nvSpPr>
            <p:cNvPr id="13" name="Rectangle 45">
              <a:extLst>
                <a:ext uri="{FF2B5EF4-FFF2-40B4-BE49-F238E27FC236}">
                  <a16:creationId xmlns="" xmlns:a16="http://schemas.microsoft.com/office/drawing/2014/main" id="{FF862AB6-114D-4C6A-B849-5A11B3650265}"/>
                </a:ext>
              </a:extLst>
            </p:cNvPr>
            <p:cNvSpPr/>
            <p:nvPr/>
          </p:nvSpPr>
          <p:spPr>
            <a:xfrm>
              <a:off x="-9457041" y="168314"/>
              <a:ext cx="9676736" cy="6858000"/>
            </a:xfrm>
            <a:prstGeom prst="rect">
              <a:avLst/>
            </a:prstGeom>
            <a:solidFill>
              <a:srgbClr val="F0EE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47">
              <a:extLst>
                <a:ext uri="{FF2B5EF4-FFF2-40B4-BE49-F238E27FC236}">
                  <a16:creationId xmlns="" xmlns:a16="http://schemas.microsoft.com/office/drawing/2014/main" id="{8A634BD7-1512-45B6-AFE4-1EEA636625CB}"/>
                </a:ext>
              </a:extLst>
            </p:cNvPr>
            <p:cNvSpPr txBox="1"/>
            <p:nvPr/>
          </p:nvSpPr>
          <p:spPr>
            <a:xfrm rot="16200000">
              <a:off x="-1080763" y="1085611"/>
              <a:ext cx="2162800" cy="438116"/>
            </a:xfrm>
            <a:prstGeom prst="rect">
              <a:avLst/>
            </a:prstGeom>
            <a:noFill/>
            <a:ln>
              <a:noFill/>
            </a:ln>
          </p:spPr>
          <p:txBody>
            <a:bodyPr wrap="square" rtlCol="0">
              <a:spAutoFit/>
            </a:bodyPr>
            <a:lstStyle/>
            <a:p>
              <a:pPr algn="ctr"/>
              <a:r>
                <a:rPr lang="en-US" sz="3200" b="1" smtClean="0">
                  <a:solidFill>
                    <a:srgbClr val="F0EEF0"/>
                  </a:solidFill>
                  <a:latin typeface="Tw Cen MT" panose="020B0602020104020603" pitchFamily="34" charset="0"/>
                </a:rPr>
                <a:t>1</a:t>
              </a:r>
              <a:endParaRPr lang="en-US" sz="2800" b="1">
                <a:solidFill>
                  <a:srgbClr val="F0EEF0"/>
                </a:solidFill>
                <a:latin typeface="Tw Cen MT" panose="020B0602020104020603" pitchFamily="34" charset="0"/>
              </a:endParaRPr>
            </a:p>
          </p:txBody>
        </p:sp>
      </p:grpSp>
    </p:spTree>
    <p:extLst>
      <p:ext uri="{BB962C8B-B14F-4D97-AF65-F5344CB8AC3E}">
        <p14:creationId xmlns:p14="http://schemas.microsoft.com/office/powerpoint/2010/main" val="188607958"/>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45">
            <a:extLst>
              <a:ext uri="{FF2B5EF4-FFF2-40B4-BE49-F238E27FC236}">
                <a16:creationId xmlns="" xmlns:a16="http://schemas.microsoft.com/office/drawing/2014/main" id="{FF862AB6-114D-4C6A-B849-5A11B3650265}"/>
              </a:ext>
            </a:extLst>
          </p:cNvPr>
          <p:cNvSpPr/>
          <p:nvPr/>
        </p:nvSpPr>
        <p:spPr>
          <a:xfrm>
            <a:off x="33206" y="22860"/>
            <a:ext cx="12150819"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mtClean="0"/>
          </a:p>
          <a:p>
            <a:pPr algn="ctr"/>
            <a:endParaRPr lang="en-US"/>
          </a:p>
        </p:txBody>
      </p:sp>
      <p:sp>
        <p:nvSpPr>
          <p:cNvPr id="22" name="TextBox 69">
            <a:extLst>
              <a:ext uri="{FF2B5EF4-FFF2-40B4-BE49-F238E27FC236}">
                <a16:creationId xmlns="" xmlns:a16="http://schemas.microsoft.com/office/drawing/2014/main" id="{AC17817C-AF36-4468-94FC-44DCFF825290}"/>
              </a:ext>
            </a:extLst>
          </p:cNvPr>
          <p:cNvSpPr txBox="1"/>
          <p:nvPr/>
        </p:nvSpPr>
        <p:spPr>
          <a:xfrm>
            <a:off x="4187805" y="5106064"/>
            <a:ext cx="7278915" cy="1261884"/>
          </a:xfrm>
          <a:prstGeom prst="rect">
            <a:avLst/>
          </a:prstGeom>
          <a:noFill/>
        </p:spPr>
        <p:txBody>
          <a:bodyPr wrap="square" rtlCol="0">
            <a:spAutoFit/>
          </a:bodyPr>
          <a:lstStyle/>
          <a:p>
            <a:pPr algn="ctr"/>
            <a:endParaRPr lang="en-US" sz="4400" b="1">
              <a:latin typeface="Tw Cen MT" panose="020B0602020104020603" pitchFamily="34" charset="0"/>
            </a:endParaRPr>
          </a:p>
          <a:p>
            <a:pPr algn="ctr"/>
            <a:r>
              <a:rPr lang="en-US" sz="3200" b="1" smtClean="0">
                <a:latin typeface="Tw Cen MT" panose="020B0602020104020603" pitchFamily="34" charset="0"/>
              </a:rPr>
              <a:t>3 conceptions of environmental rights</a:t>
            </a:r>
            <a:endParaRPr lang="en-US" sz="3200" b="1">
              <a:latin typeface="Tw Cen MT" panose="020B0602020104020603" pitchFamily="34" charset="0"/>
            </a:endParaRPr>
          </a:p>
        </p:txBody>
      </p:sp>
      <p:cxnSp>
        <p:nvCxnSpPr>
          <p:cNvPr id="23" name="Straight Connector 4"/>
          <p:cNvCxnSpPr/>
          <p:nvPr/>
        </p:nvCxnSpPr>
        <p:spPr>
          <a:xfrm>
            <a:off x="4187805" y="6430663"/>
            <a:ext cx="392448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14"/>
          <p:cNvCxnSpPr/>
          <p:nvPr/>
        </p:nvCxnSpPr>
        <p:spPr>
          <a:xfrm>
            <a:off x="8112289" y="6430663"/>
            <a:ext cx="326184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6" name="Foliennummernplatzhalter 1"/>
          <p:cNvSpPr txBox="1">
            <a:spLocks/>
          </p:cNvSpPr>
          <p:nvPr/>
        </p:nvSpPr>
        <p:spPr>
          <a:xfrm>
            <a:off x="9448800" y="6483604"/>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400" b="1"/>
              <a:t>-</a:t>
            </a:r>
            <a:fld id="{B1768495-8780-44C4-9495-7001DDF8C082}" type="slidenum">
              <a:rPr lang="fr-FR" sz="1400" b="1" smtClean="0"/>
              <a:pPr/>
              <a:t>8</a:t>
            </a:fld>
            <a:r>
              <a:rPr lang="fr-FR" sz="1400" b="1"/>
              <a:t>-</a:t>
            </a:r>
          </a:p>
        </p:txBody>
      </p:sp>
      <p:sp>
        <p:nvSpPr>
          <p:cNvPr id="78" name="Freeform: Shape 46">
            <a:extLst>
              <a:ext uri="{FF2B5EF4-FFF2-40B4-BE49-F238E27FC236}">
                <a16:creationId xmlns="" xmlns:a16="http://schemas.microsoft.com/office/drawing/2014/main" id="{30105858-8A3E-4676-96A7-18C1A74E36F4}"/>
              </a:ext>
            </a:extLst>
          </p:cNvPr>
          <p:cNvSpPr/>
          <p:nvPr/>
        </p:nvSpPr>
        <p:spPr>
          <a:xfrm>
            <a:off x="11173363" y="219177"/>
            <a:ext cx="1015756"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TextBox 47">
            <a:extLst>
              <a:ext uri="{FF2B5EF4-FFF2-40B4-BE49-F238E27FC236}">
                <a16:creationId xmlns="" xmlns:a16="http://schemas.microsoft.com/office/drawing/2014/main" id="{8A634BD7-1512-45B6-AFE4-1EEA636625CB}"/>
              </a:ext>
            </a:extLst>
          </p:cNvPr>
          <p:cNvSpPr txBox="1"/>
          <p:nvPr/>
        </p:nvSpPr>
        <p:spPr>
          <a:xfrm rot="16200000">
            <a:off x="10743643" y="1172919"/>
            <a:ext cx="2229576" cy="584775"/>
          </a:xfrm>
          <a:prstGeom prst="rect">
            <a:avLst/>
          </a:prstGeom>
          <a:noFill/>
        </p:spPr>
        <p:txBody>
          <a:bodyPr wrap="square" rtlCol="0">
            <a:spAutoFit/>
          </a:bodyPr>
          <a:lstStyle/>
          <a:p>
            <a:pPr algn="ctr"/>
            <a:r>
              <a:rPr lang="en-US" sz="3200" b="1" smtClean="0">
                <a:solidFill>
                  <a:srgbClr val="F0EEF0"/>
                </a:solidFill>
                <a:latin typeface="Tw Cen MT" panose="020B0602020104020603" pitchFamily="34" charset="0"/>
              </a:rPr>
              <a:t>1</a:t>
            </a:r>
            <a:endParaRPr lang="en-US" sz="2800" b="1">
              <a:solidFill>
                <a:srgbClr val="F0EEF0"/>
              </a:solidFill>
              <a:latin typeface="Tw Cen MT" panose="020B0602020104020603" pitchFamily="34" charset="0"/>
            </a:endParaRPr>
          </a:p>
        </p:txBody>
      </p:sp>
      <p:graphicFrame>
        <p:nvGraphicFramePr>
          <p:cNvPr id="14" name="Diagramm 13"/>
          <p:cNvGraphicFramePr/>
          <p:nvPr>
            <p:extLst>
              <p:ext uri="{D42A27DB-BD31-4B8C-83A1-F6EECF244321}">
                <p14:modId xmlns:p14="http://schemas.microsoft.com/office/powerpoint/2010/main" val="1621098610"/>
              </p:ext>
            </p:extLst>
          </p:nvPr>
        </p:nvGraphicFramePr>
        <p:xfrm>
          <a:off x="-53261" y="229759"/>
          <a:ext cx="8631653"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Bild 1"/>
          <p:cNvPicPr>
            <a:picLocks noChangeAspect="1"/>
          </p:cNvPicPr>
          <p:nvPr/>
        </p:nvPicPr>
        <p:blipFill>
          <a:blip r:embed="rId8"/>
          <a:stretch>
            <a:fillRect/>
          </a:stretch>
        </p:blipFill>
        <p:spPr>
          <a:xfrm>
            <a:off x="8578393" y="2334459"/>
            <a:ext cx="3246980" cy="3221613"/>
          </a:xfrm>
          <a:prstGeom prst="rect">
            <a:avLst/>
          </a:prstGeom>
        </p:spPr>
      </p:pic>
      <p:grpSp>
        <p:nvGrpSpPr>
          <p:cNvPr id="12" name="Group 44">
            <a:extLst>
              <a:ext uri="{FF2B5EF4-FFF2-40B4-BE49-F238E27FC236}">
                <a16:creationId xmlns="" xmlns:a16="http://schemas.microsoft.com/office/drawing/2014/main" id="{76789F00-2688-429D-926C-15F83152FDBE}"/>
              </a:ext>
            </a:extLst>
          </p:cNvPr>
          <p:cNvGrpSpPr/>
          <p:nvPr/>
        </p:nvGrpSpPr>
        <p:grpSpPr>
          <a:xfrm>
            <a:off x="7861087" y="229759"/>
            <a:ext cx="251201" cy="5501738"/>
            <a:chOff x="-9457041" y="168314"/>
            <a:chExt cx="9676736" cy="6858000"/>
          </a:xfrm>
          <a:effectLst/>
        </p:grpSpPr>
        <p:sp>
          <p:nvSpPr>
            <p:cNvPr id="13" name="Rectangle 45">
              <a:extLst>
                <a:ext uri="{FF2B5EF4-FFF2-40B4-BE49-F238E27FC236}">
                  <a16:creationId xmlns="" xmlns:a16="http://schemas.microsoft.com/office/drawing/2014/main" id="{FF862AB6-114D-4C6A-B849-5A11B3650265}"/>
                </a:ext>
              </a:extLst>
            </p:cNvPr>
            <p:cNvSpPr/>
            <p:nvPr/>
          </p:nvSpPr>
          <p:spPr>
            <a:xfrm>
              <a:off x="-9457041" y="168314"/>
              <a:ext cx="9676736" cy="6858000"/>
            </a:xfrm>
            <a:prstGeom prst="rect">
              <a:avLst/>
            </a:prstGeom>
            <a:solidFill>
              <a:srgbClr val="F0EE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47">
              <a:extLst>
                <a:ext uri="{FF2B5EF4-FFF2-40B4-BE49-F238E27FC236}">
                  <a16:creationId xmlns="" xmlns:a16="http://schemas.microsoft.com/office/drawing/2014/main" id="{8A634BD7-1512-45B6-AFE4-1EEA636625CB}"/>
                </a:ext>
              </a:extLst>
            </p:cNvPr>
            <p:cNvSpPr txBox="1"/>
            <p:nvPr/>
          </p:nvSpPr>
          <p:spPr>
            <a:xfrm rot="16200000">
              <a:off x="-1080763" y="1085611"/>
              <a:ext cx="2162800" cy="438116"/>
            </a:xfrm>
            <a:prstGeom prst="rect">
              <a:avLst/>
            </a:prstGeom>
            <a:noFill/>
            <a:ln>
              <a:noFill/>
            </a:ln>
          </p:spPr>
          <p:txBody>
            <a:bodyPr wrap="square" rtlCol="0">
              <a:spAutoFit/>
            </a:bodyPr>
            <a:lstStyle/>
            <a:p>
              <a:pPr algn="ctr"/>
              <a:r>
                <a:rPr lang="en-US" sz="3200" b="1" smtClean="0">
                  <a:solidFill>
                    <a:srgbClr val="F0EEF0"/>
                  </a:solidFill>
                  <a:latin typeface="Tw Cen MT" panose="020B0602020104020603" pitchFamily="34" charset="0"/>
                </a:rPr>
                <a:t>1</a:t>
              </a:r>
              <a:endParaRPr lang="en-US" sz="2800" b="1">
                <a:solidFill>
                  <a:srgbClr val="F0EEF0"/>
                </a:solidFill>
                <a:latin typeface="Tw Cen MT" panose="020B0602020104020603" pitchFamily="34" charset="0"/>
              </a:endParaRPr>
            </a:p>
          </p:txBody>
        </p:sp>
      </p:grpSp>
    </p:spTree>
    <p:extLst>
      <p:ext uri="{BB962C8B-B14F-4D97-AF65-F5344CB8AC3E}">
        <p14:creationId xmlns:p14="http://schemas.microsoft.com/office/powerpoint/2010/main" val="1190900332"/>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Group 44">
            <a:extLst>
              <a:ext uri="{FF2B5EF4-FFF2-40B4-BE49-F238E27FC236}">
                <a16:creationId xmlns="" xmlns:a16="http://schemas.microsoft.com/office/drawing/2014/main" id="{76789F00-2688-429D-926C-15F83152FDBE}"/>
              </a:ext>
            </a:extLst>
          </p:cNvPr>
          <p:cNvGrpSpPr/>
          <p:nvPr/>
        </p:nvGrpSpPr>
        <p:grpSpPr>
          <a:xfrm>
            <a:off x="-6834" y="9425"/>
            <a:ext cx="12198834" cy="6858000"/>
            <a:chOff x="-9462161" y="-1"/>
            <a:chExt cx="9681856" cy="6858000"/>
          </a:xfrm>
        </p:grpSpPr>
        <p:sp>
          <p:nvSpPr>
            <p:cNvPr id="46" name="Rectangle 45">
              <a:extLst>
                <a:ext uri="{FF2B5EF4-FFF2-40B4-BE49-F238E27FC236}">
                  <a16:creationId xmlns="" xmlns:a16="http://schemas.microsoft.com/office/drawing/2014/main" id="{FF862AB6-114D-4C6A-B849-5A11B3650265}"/>
                </a:ext>
              </a:extLst>
            </p:cNvPr>
            <p:cNvSpPr/>
            <p:nvPr/>
          </p:nvSpPr>
          <p:spPr>
            <a:xfrm>
              <a:off x="-9462161" y="-1"/>
              <a:ext cx="9676736"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Shape 46">
              <a:extLst>
                <a:ext uri="{FF2B5EF4-FFF2-40B4-BE49-F238E27FC236}">
                  <a16:creationId xmlns="" xmlns:a16="http://schemas.microsoft.com/office/drawing/2014/main" id="{30105858-8A3E-4676-96A7-18C1A74E36F4}"/>
                </a:ext>
              </a:extLst>
            </p:cNvPr>
            <p:cNvSpPr/>
            <p:nvPr/>
          </p:nvSpPr>
          <p:spPr>
            <a:xfrm>
              <a:off x="-563700" y="219176"/>
              <a:ext cx="774149"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 xmlns:a16="http://schemas.microsoft.com/office/drawing/2014/main" id="{8A634BD7-1512-45B6-AFE4-1EEA636625CB}"/>
                </a:ext>
              </a:extLst>
            </p:cNvPr>
            <p:cNvSpPr txBox="1"/>
            <p:nvPr/>
          </p:nvSpPr>
          <p:spPr>
            <a:xfrm rot="16200000">
              <a:off x="-1080763" y="1085611"/>
              <a:ext cx="2162800" cy="438116"/>
            </a:xfrm>
            <a:prstGeom prst="rect">
              <a:avLst/>
            </a:prstGeom>
            <a:noFill/>
          </p:spPr>
          <p:txBody>
            <a:bodyPr wrap="square" rtlCol="0">
              <a:spAutoFit/>
            </a:bodyPr>
            <a:lstStyle/>
            <a:p>
              <a:pPr algn="ctr"/>
              <a:r>
                <a:rPr lang="en-US" sz="3200" b="1" smtClean="0">
                  <a:solidFill>
                    <a:srgbClr val="F0EEF0"/>
                  </a:solidFill>
                  <a:latin typeface="Tw Cen MT" panose="020B0602020104020603" pitchFamily="34" charset="0"/>
                </a:rPr>
                <a:t>1</a:t>
              </a:r>
              <a:endParaRPr lang="en-US" sz="2800" b="1">
                <a:solidFill>
                  <a:srgbClr val="F0EEF0"/>
                </a:solidFill>
                <a:latin typeface="Tw Cen MT" panose="020B0602020104020603" pitchFamily="34" charset="0"/>
              </a:endParaRPr>
            </a:p>
          </p:txBody>
        </p:sp>
      </p:grpSp>
      <p:sp>
        <p:nvSpPr>
          <p:cNvPr id="22" name="TextBox 69">
            <a:extLst>
              <a:ext uri="{FF2B5EF4-FFF2-40B4-BE49-F238E27FC236}">
                <a16:creationId xmlns="" xmlns:a16="http://schemas.microsoft.com/office/drawing/2014/main" id="{AC17817C-AF36-4468-94FC-44DCFF825290}"/>
              </a:ext>
            </a:extLst>
          </p:cNvPr>
          <p:cNvSpPr txBox="1"/>
          <p:nvPr/>
        </p:nvSpPr>
        <p:spPr>
          <a:xfrm>
            <a:off x="4926718" y="5987754"/>
            <a:ext cx="7278915" cy="461665"/>
          </a:xfrm>
          <a:prstGeom prst="rect">
            <a:avLst/>
          </a:prstGeom>
          <a:noFill/>
        </p:spPr>
        <p:txBody>
          <a:bodyPr wrap="square" rtlCol="0">
            <a:spAutoFit/>
          </a:bodyPr>
          <a:lstStyle/>
          <a:p>
            <a:pPr marL="0" lvl="1" algn="ctr"/>
            <a:r>
              <a:rPr lang="de-CH" sz="2400" b="1" smtClean="0"/>
              <a:t>Milestones </a:t>
            </a:r>
            <a:r>
              <a:rPr lang="de-CH" sz="2400" b="1" err="1" smtClean="0"/>
              <a:t>of</a:t>
            </a:r>
            <a:r>
              <a:rPr lang="de-CH" sz="2400" b="1" smtClean="0"/>
              <a:t> environmental HR</a:t>
            </a:r>
            <a:endParaRPr lang="de-DE" sz="4000" b="1"/>
          </a:p>
        </p:txBody>
      </p:sp>
      <p:cxnSp>
        <p:nvCxnSpPr>
          <p:cNvPr id="23" name="Straight Connector 4"/>
          <p:cNvCxnSpPr/>
          <p:nvPr/>
        </p:nvCxnSpPr>
        <p:spPr>
          <a:xfrm>
            <a:off x="6282267" y="6430663"/>
            <a:ext cx="238465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14"/>
          <p:cNvCxnSpPr/>
          <p:nvPr/>
        </p:nvCxnSpPr>
        <p:spPr>
          <a:xfrm>
            <a:off x="8666922" y="6430663"/>
            <a:ext cx="2419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6" name="Foliennummernplatzhalter 1"/>
          <p:cNvSpPr txBox="1">
            <a:spLocks/>
          </p:cNvSpPr>
          <p:nvPr/>
        </p:nvSpPr>
        <p:spPr>
          <a:xfrm>
            <a:off x="9448800" y="6483604"/>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400" b="1"/>
              <a:t>-</a:t>
            </a:r>
            <a:fld id="{B1768495-8780-44C4-9495-7001DDF8C082}" type="slidenum">
              <a:rPr lang="fr-FR" sz="1400" b="1" smtClean="0"/>
              <a:pPr/>
              <a:t>9</a:t>
            </a:fld>
            <a:r>
              <a:rPr lang="fr-FR" sz="1400" b="1"/>
              <a:t>-</a:t>
            </a:r>
          </a:p>
        </p:txBody>
      </p:sp>
      <p:pic>
        <p:nvPicPr>
          <p:cNvPr id="4" name="Bild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7035" y="2833951"/>
            <a:ext cx="1150135" cy="1150135"/>
          </a:xfrm>
          <a:prstGeom prst="rect">
            <a:avLst/>
          </a:prstGeom>
        </p:spPr>
      </p:pic>
      <p:sp>
        <p:nvSpPr>
          <p:cNvPr id="17" name="Rectangle 16">
            <a:extLst>
              <a:ext uri="{FF2B5EF4-FFF2-40B4-BE49-F238E27FC236}">
                <a16:creationId xmlns="" xmlns:a16="http://schemas.microsoft.com/office/drawing/2014/main" id="{FF862AB6-114D-4C6A-B849-5A11B3650265}"/>
              </a:ext>
            </a:extLst>
          </p:cNvPr>
          <p:cNvSpPr/>
          <p:nvPr/>
        </p:nvSpPr>
        <p:spPr>
          <a:xfrm>
            <a:off x="1878116" y="5097294"/>
            <a:ext cx="2065506" cy="1751435"/>
          </a:xfrm>
          <a:prstGeom prst="rect">
            <a:avLst/>
          </a:prstGeom>
          <a:solidFill>
            <a:srgbClr val="F0EE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Diagramm 1"/>
          <p:cNvGraphicFramePr/>
          <p:nvPr>
            <p:extLst>
              <p:ext uri="{D42A27DB-BD31-4B8C-83A1-F6EECF244321}">
                <p14:modId xmlns:p14="http://schemas.microsoft.com/office/powerpoint/2010/main" val="1572909679"/>
              </p:ext>
            </p:extLst>
          </p:nvPr>
        </p:nvGraphicFramePr>
        <p:xfrm>
          <a:off x="1461156" y="729092"/>
          <a:ext cx="9775596"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4" name="Bild 13"/>
          <p:cNvPicPr>
            <a:picLocks noChangeAspect="1"/>
          </p:cNvPicPr>
          <p:nvPr/>
        </p:nvPicPr>
        <p:blipFill>
          <a:blip r:embed="rId9"/>
          <a:stretch>
            <a:fillRect/>
          </a:stretch>
        </p:blipFill>
        <p:spPr>
          <a:xfrm>
            <a:off x="11336294" y="2961166"/>
            <a:ext cx="818982" cy="818982"/>
          </a:xfrm>
          <a:prstGeom prst="rect">
            <a:avLst/>
          </a:prstGeom>
        </p:spPr>
      </p:pic>
      <p:grpSp>
        <p:nvGrpSpPr>
          <p:cNvPr id="15" name="Group 44">
            <a:extLst>
              <a:ext uri="{FF2B5EF4-FFF2-40B4-BE49-F238E27FC236}">
                <a16:creationId xmlns="" xmlns:a16="http://schemas.microsoft.com/office/drawing/2014/main" id="{76789F00-2688-429D-926C-15F83152FDBE}"/>
              </a:ext>
            </a:extLst>
          </p:cNvPr>
          <p:cNvGrpSpPr/>
          <p:nvPr/>
        </p:nvGrpSpPr>
        <p:grpSpPr>
          <a:xfrm>
            <a:off x="1739038" y="2070161"/>
            <a:ext cx="8516975" cy="817387"/>
            <a:chOff x="-9457041" y="168314"/>
            <a:chExt cx="9676736" cy="6858000"/>
          </a:xfrm>
          <a:effectLst/>
        </p:grpSpPr>
        <p:sp>
          <p:nvSpPr>
            <p:cNvPr id="16" name="Rectangle 45">
              <a:extLst>
                <a:ext uri="{FF2B5EF4-FFF2-40B4-BE49-F238E27FC236}">
                  <a16:creationId xmlns="" xmlns:a16="http://schemas.microsoft.com/office/drawing/2014/main" id="{FF862AB6-114D-4C6A-B849-5A11B3650265}"/>
                </a:ext>
              </a:extLst>
            </p:cNvPr>
            <p:cNvSpPr/>
            <p:nvPr/>
          </p:nvSpPr>
          <p:spPr>
            <a:xfrm>
              <a:off x="-9457041" y="168314"/>
              <a:ext cx="9676736" cy="6858000"/>
            </a:xfrm>
            <a:prstGeom prst="rect">
              <a:avLst/>
            </a:prstGeom>
            <a:solidFill>
              <a:srgbClr val="F0EE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47">
              <a:extLst>
                <a:ext uri="{FF2B5EF4-FFF2-40B4-BE49-F238E27FC236}">
                  <a16:creationId xmlns="" xmlns:a16="http://schemas.microsoft.com/office/drawing/2014/main" id="{8A634BD7-1512-45B6-AFE4-1EEA636625CB}"/>
                </a:ext>
              </a:extLst>
            </p:cNvPr>
            <p:cNvSpPr txBox="1"/>
            <p:nvPr/>
          </p:nvSpPr>
          <p:spPr>
            <a:xfrm rot="16200000">
              <a:off x="-1080763" y="1085611"/>
              <a:ext cx="2162800" cy="438116"/>
            </a:xfrm>
            <a:prstGeom prst="rect">
              <a:avLst/>
            </a:prstGeom>
            <a:noFill/>
            <a:ln>
              <a:noFill/>
            </a:ln>
          </p:spPr>
          <p:txBody>
            <a:bodyPr wrap="square" rtlCol="0">
              <a:spAutoFit/>
            </a:bodyPr>
            <a:lstStyle/>
            <a:p>
              <a:pPr algn="ctr"/>
              <a:r>
                <a:rPr lang="en-US" sz="3200" b="1" smtClean="0">
                  <a:solidFill>
                    <a:srgbClr val="F0EEF0"/>
                  </a:solidFill>
                  <a:latin typeface="Tw Cen MT" panose="020B0602020104020603" pitchFamily="34" charset="0"/>
                </a:rPr>
                <a:t>1</a:t>
              </a:r>
              <a:endParaRPr lang="en-US" sz="2800" b="1">
                <a:solidFill>
                  <a:srgbClr val="F0EEF0"/>
                </a:solidFill>
                <a:latin typeface="Tw Cen MT" panose="020B0602020104020603" pitchFamily="34" charset="0"/>
              </a:endParaRPr>
            </a:p>
          </p:txBody>
        </p:sp>
      </p:grpSp>
      <p:sp>
        <p:nvSpPr>
          <p:cNvPr id="20" name="Rectangle 45">
            <a:extLst>
              <a:ext uri="{FF2B5EF4-FFF2-40B4-BE49-F238E27FC236}">
                <a16:creationId xmlns="" xmlns:a16="http://schemas.microsoft.com/office/drawing/2014/main" id="{FF862AB6-114D-4C6A-B849-5A11B3650265}"/>
              </a:ext>
            </a:extLst>
          </p:cNvPr>
          <p:cNvSpPr/>
          <p:nvPr/>
        </p:nvSpPr>
        <p:spPr>
          <a:xfrm>
            <a:off x="1739038" y="3971323"/>
            <a:ext cx="8516975" cy="817387"/>
          </a:xfrm>
          <a:prstGeom prst="rect">
            <a:avLst/>
          </a:prstGeom>
          <a:solidFill>
            <a:srgbClr val="F0EE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870063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1000" fill="hold"/>
                                        <p:tgtEl>
                                          <p:spTgt spid="23"/>
                                        </p:tgtEl>
                                        <p:attrNameLst>
                                          <p:attrName>ppt_w</p:attrName>
                                        </p:attrNameLst>
                                      </p:cBhvr>
                                      <p:tavLst>
                                        <p:tav tm="0">
                                          <p:val>
                                            <p:fltVal val="0"/>
                                          </p:val>
                                        </p:tav>
                                        <p:tav tm="100000">
                                          <p:val>
                                            <p:strVal val="#ppt_w"/>
                                          </p:val>
                                        </p:tav>
                                      </p:tavLst>
                                    </p:anim>
                                    <p:anim calcmode="lin" valueType="num">
                                      <p:cBhvr>
                                        <p:cTn id="8" dur="1000" fill="hold"/>
                                        <p:tgtEl>
                                          <p:spTgt spid="23"/>
                                        </p:tgtEl>
                                        <p:attrNameLst>
                                          <p:attrName>ppt_h</p:attrName>
                                        </p:attrNameLst>
                                      </p:cBhvr>
                                      <p:tavLst>
                                        <p:tav tm="0">
                                          <p:val>
                                            <p:fltVal val="0"/>
                                          </p:val>
                                        </p:tav>
                                        <p:tav tm="100000">
                                          <p:val>
                                            <p:strVal val="#ppt_h"/>
                                          </p:val>
                                        </p:tav>
                                      </p:tavLst>
                                    </p:anim>
                                    <p:anim calcmode="lin" valueType="num">
                                      <p:cBhvr>
                                        <p:cTn id="9" dur="1000" fill="hold"/>
                                        <p:tgtEl>
                                          <p:spTgt spid="23"/>
                                        </p:tgtEl>
                                        <p:attrNameLst>
                                          <p:attrName>style.rotation</p:attrName>
                                        </p:attrNameLst>
                                      </p:cBhvr>
                                      <p:tavLst>
                                        <p:tav tm="0">
                                          <p:val>
                                            <p:fltVal val="90"/>
                                          </p:val>
                                        </p:tav>
                                        <p:tav tm="100000">
                                          <p:val>
                                            <p:fltVal val="0"/>
                                          </p:val>
                                        </p:tav>
                                      </p:tavLst>
                                    </p:anim>
                                    <p:animEffect transition="in" filter="fade">
                                      <p:cBhvr>
                                        <p:cTn id="10" dur="1000"/>
                                        <p:tgtEl>
                                          <p:spTgt spid="23"/>
                                        </p:tgtEl>
                                      </p:cBhvr>
                                    </p:animEffect>
                                  </p:childTnLst>
                                </p:cTn>
                              </p:par>
                              <p:par>
                                <p:cTn id="11" presetID="31"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p:cTn id="13" dur="1000" fill="hold"/>
                                        <p:tgtEl>
                                          <p:spTgt spid="24"/>
                                        </p:tgtEl>
                                        <p:attrNameLst>
                                          <p:attrName>ppt_w</p:attrName>
                                        </p:attrNameLst>
                                      </p:cBhvr>
                                      <p:tavLst>
                                        <p:tav tm="0">
                                          <p:val>
                                            <p:fltVal val="0"/>
                                          </p:val>
                                        </p:tav>
                                        <p:tav tm="100000">
                                          <p:val>
                                            <p:strVal val="#ppt_w"/>
                                          </p:val>
                                        </p:tav>
                                      </p:tavLst>
                                    </p:anim>
                                    <p:anim calcmode="lin" valueType="num">
                                      <p:cBhvr>
                                        <p:cTn id="14" dur="1000" fill="hold"/>
                                        <p:tgtEl>
                                          <p:spTgt spid="24"/>
                                        </p:tgtEl>
                                        <p:attrNameLst>
                                          <p:attrName>ppt_h</p:attrName>
                                        </p:attrNameLst>
                                      </p:cBhvr>
                                      <p:tavLst>
                                        <p:tav tm="0">
                                          <p:val>
                                            <p:fltVal val="0"/>
                                          </p:val>
                                        </p:tav>
                                        <p:tav tm="100000">
                                          <p:val>
                                            <p:strVal val="#ppt_h"/>
                                          </p:val>
                                        </p:tav>
                                      </p:tavLst>
                                    </p:anim>
                                    <p:anim calcmode="lin" valueType="num">
                                      <p:cBhvr>
                                        <p:cTn id="15" dur="1000" fill="hold"/>
                                        <p:tgtEl>
                                          <p:spTgt spid="24"/>
                                        </p:tgtEl>
                                        <p:attrNameLst>
                                          <p:attrName>style.rotation</p:attrName>
                                        </p:attrNameLst>
                                      </p:cBhvr>
                                      <p:tavLst>
                                        <p:tav tm="0">
                                          <p:val>
                                            <p:fltVal val="90"/>
                                          </p:val>
                                        </p:tav>
                                        <p:tav tm="100000">
                                          <p:val>
                                            <p:fltVal val="0"/>
                                          </p:val>
                                        </p:tav>
                                      </p:tavLst>
                                    </p:anim>
                                    <p:animEffect transition="in" filter="fade">
                                      <p:cBhvr>
                                        <p:cTn id="16" dur="1000"/>
                                        <p:tgtEl>
                                          <p:spTgt spid="24"/>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p:cTn id="19" dur="1000" fill="hold"/>
                                        <p:tgtEl>
                                          <p:spTgt spid="22"/>
                                        </p:tgtEl>
                                        <p:attrNameLst>
                                          <p:attrName>ppt_w</p:attrName>
                                        </p:attrNameLst>
                                      </p:cBhvr>
                                      <p:tavLst>
                                        <p:tav tm="0">
                                          <p:val>
                                            <p:fltVal val="0"/>
                                          </p:val>
                                        </p:tav>
                                        <p:tav tm="100000">
                                          <p:val>
                                            <p:strVal val="#ppt_w"/>
                                          </p:val>
                                        </p:tav>
                                      </p:tavLst>
                                    </p:anim>
                                    <p:anim calcmode="lin" valueType="num">
                                      <p:cBhvr>
                                        <p:cTn id="20" dur="1000" fill="hold"/>
                                        <p:tgtEl>
                                          <p:spTgt spid="22"/>
                                        </p:tgtEl>
                                        <p:attrNameLst>
                                          <p:attrName>ppt_h</p:attrName>
                                        </p:attrNameLst>
                                      </p:cBhvr>
                                      <p:tavLst>
                                        <p:tav tm="0">
                                          <p:val>
                                            <p:fltVal val="0"/>
                                          </p:val>
                                        </p:tav>
                                        <p:tav tm="100000">
                                          <p:val>
                                            <p:strVal val="#ppt_h"/>
                                          </p:val>
                                        </p:tav>
                                      </p:tavLst>
                                    </p:anim>
                                    <p:anim calcmode="lin" valueType="num">
                                      <p:cBhvr>
                                        <p:cTn id="21" dur="1000" fill="hold"/>
                                        <p:tgtEl>
                                          <p:spTgt spid="22"/>
                                        </p:tgtEl>
                                        <p:attrNameLst>
                                          <p:attrName>style.rotation</p:attrName>
                                        </p:attrNameLst>
                                      </p:cBhvr>
                                      <p:tavLst>
                                        <p:tav tm="0">
                                          <p:val>
                                            <p:fltVal val="90"/>
                                          </p:val>
                                        </p:tav>
                                        <p:tav tm="100000">
                                          <p:val>
                                            <p:fltVal val="0"/>
                                          </p:val>
                                        </p:tav>
                                      </p:tavLst>
                                    </p:anim>
                                    <p:animEffect transition="in" filter="fade">
                                      <p:cBhvr>
                                        <p:cTn id="22" dur="10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26"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down)">
                                      <p:cBhvr>
                                        <p:cTn id="27" dur="580">
                                          <p:stCondLst>
                                            <p:cond delay="0"/>
                                          </p:stCondLst>
                                        </p:cTn>
                                        <p:tgtEl>
                                          <p:spTgt spid="4"/>
                                        </p:tgtEl>
                                      </p:cBhvr>
                                    </p:animEffect>
                                    <p:anim calcmode="lin" valueType="num">
                                      <p:cBhvr>
                                        <p:cTn id="2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33" dur="26">
                                          <p:stCondLst>
                                            <p:cond delay="650"/>
                                          </p:stCondLst>
                                        </p:cTn>
                                        <p:tgtEl>
                                          <p:spTgt spid="4"/>
                                        </p:tgtEl>
                                      </p:cBhvr>
                                      <p:to x="100000" y="60000"/>
                                    </p:animScale>
                                    <p:animScale>
                                      <p:cBhvr>
                                        <p:cTn id="34" dur="166" decel="50000">
                                          <p:stCondLst>
                                            <p:cond delay="676"/>
                                          </p:stCondLst>
                                        </p:cTn>
                                        <p:tgtEl>
                                          <p:spTgt spid="4"/>
                                        </p:tgtEl>
                                      </p:cBhvr>
                                      <p:to x="100000" y="100000"/>
                                    </p:animScale>
                                    <p:animScale>
                                      <p:cBhvr>
                                        <p:cTn id="35" dur="26">
                                          <p:stCondLst>
                                            <p:cond delay="1312"/>
                                          </p:stCondLst>
                                        </p:cTn>
                                        <p:tgtEl>
                                          <p:spTgt spid="4"/>
                                        </p:tgtEl>
                                      </p:cBhvr>
                                      <p:to x="100000" y="80000"/>
                                    </p:animScale>
                                    <p:animScale>
                                      <p:cBhvr>
                                        <p:cTn id="36" dur="166" decel="50000">
                                          <p:stCondLst>
                                            <p:cond delay="1338"/>
                                          </p:stCondLst>
                                        </p:cTn>
                                        <p:tgtEl>
                                          <p:spTgt spid="4"/>
                                        </p:tgtEl>
                                      </p:cBhvr>
                                      <p:to x="100000" y="100000"/>
                                    </p:animScale>
                                    <p:animScale>
                                      <p:cBhvr>
                                        <p:cTn id="37" dur="26">
                                          <p:stCondLst>
                                            <p:cond delay="1642"/>
                                          </p:stCondLst>
                                        </p:cTn>
                                        <p:tgtEl>
                                          <p:spTgt spid="4"/>
                                        </p:tgtEl>
                                      </p:cBhvr>
                                      <p:to x="100000" y="90000"/>
                                    </p:animScale>
                                    <p:animScale>
                                      <p:cBhvr>
                                        <p:cTn id="38" dur="166" decel="50000">
                                          <p:stCondLst>
                                            <p:cond delay="1668"/>
                                          </p:stCondLst>
                                        </p:cTn>
                                        <p:tgtEl>
                                          <p:spTgt spid="4"/>
                                        </p:tgtEl>
                                      </p:cBhvr>
                                      <p:to x="100000" y="100000"/>
                                    </p:animScale>
                                    <p:animScale>
                                      <p:cBhvr>
                                        <p:cTn id="39" dur="26">
                                          <p:stCondLst>
                                            <p:cond delay="1808"/>
                                          </p:stCondLst>
                                        </p:cTn>
                                        <p:tgtEl>
                                          <p:spTgt spid="4"/>
                                        </p:tgtEl>
                                      </p:cBhvr>
                                      <p:to x="100000" y="95000"/>
                                    </p:animScale>
                                    <p:animScale>
                                      <p:cBhvr>
                                        <p:cTn id="40" dur="166" decel="50000">
                                          <p:stCondLst>
                                            <p:cond delay="1834"/>
                                          </p:stCondLst>
                                        </p:cTn>
                                        <p:tgtEl>
                                          <p:spTgt spid="4"/>
                                        </p:tgtEl>
                                      </p:cBhvr>
                                      <p:to x="100000" y="100000"/>
                                    </p:animScale>
                                  </p:childTnLst>
                                </p:cTn>
                              </p:par>
                              <p:par>
                                <p:cTn id="41" presetID="26" presetClass="entr" presetSubtype="0" fill="hold" nodeType="with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wipe(down)">
                                      <p:cBhvr>
                                        <p:cTn id="43" dur="580">
                                          <p:stCondLst>
                                            <p:cond delay="0"/>
                                          </p:stCondLst>
                                        </p:cTn>
                                        <p:tgtEl>
                                          <p:spTgt spid="14"/>
                                        </p:tgtEl>
                                      </p:cBhvr>
                                    </p:animEffect>
                                    <p:anim calcmode="lin" valueType="num">
                                      <p:cBhvr>
                                        <p:cTn id="44"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49" dur="26">
                                          <p:stCondLst>
                                            <p:cond delay="650"/>
                                          </p:stCondLst>
                                        </p:cTn>
                                        <p:tgtEl>
                                          <p:spTgt spid="14"/>
                                        </p:tgtEl>
                                      </p:cBhvr>
                                      <p:to x="100000" y="60000"/>
                                    </p:animScale>
                                    <p:animScale>
                                      <p:cBhvr>
                                        <p:cTn id="50" dur="166" decel="50000">
                                          <p:stCondLst>
                                            <p:cond delay="676"/>
                                          </p:stCondLst>
                                        </p:cTn>
                                        <p:tgtEl>
                                          <p:spTgt spid="14"/>
                                        </p:tgtEl>
                                      </p:cBhvr>
                                      <p:to x="100000" y="100000"/>
                                    </p:animScale>
                                    <p:animScale>
                                      <p:cBhvr>
                                        <p:cTn id="51" dur="26">
                                          <p:stCondLst>
                                            <p:cond delay="1312"/>
                                          </p:stCondLst>
                                        </p:cTn>
                                        <p:tgtEl>
                                          <p:spTgt spid="14"/>
                                        </p:tgtEl>
                                      </p:cBhvr>
                                      <p:to x="100000" y="80000"/>
                                    </p:animScale>
                                    <p:animScale>
                                      <p:cBhvr>
                                        <p:cTn id="52" dur="166" decel="50000">
                                          <p:stCondLst>
                                            <p:cond delay="1338"/>
                                          </p:stCondLst>
                                        </p:cTn>
                                        <p:tgtEl>
                                          <p:spTgt spid="14"/>
                                        </p:tgtEl>
                                      </p:cBhvr>
                                      <p:to x="100000" y="100000"/>
                                    </p:animScale>
                                    <p:animScale>
                                      <p:cBhvr>
                                        <p:cTn id="53" dur="26">
                                          <p:stCondLst>
                                            <p:cond delay="1642"/>
                                          </p:stCondLst>
                                        </p:cTn>
                                        <p:tgtEl>
                                          <p:spTgt spid="14"/>
                                        </p:tgtEl>
                                      </p:cBhvr>
                                      <p:to x="100000" y="90000"/>
                                    </p:animScale>
                                    <p:animScale>
                                      <p:cBhvr>
                                        <p:cTn id="54" dur="166" decel="50000">
                                          <p:stCondLst>
                                            <p:cond delay="1668"/>
                                          </p:stCondLst>
                                        </p:cTn>
                                        <p:tgtEl>
                                          <p:spTgt spid="14"/>
                                        </p:tgtEl>
                                      </p:cBhvr>
                                      <p:to x="100000" y="100000"/>
                                    </p:animScale>
                                    <p:animScale>
                                      <p:cBhvr>
                                        <p:cTn id="55" dur="26">
                                          <p:stCondLst>
                                            <p:cond delay="1808"/>
                                          </p:stCondLst>
                                        </p:cTn>
                                        <p:tgtEl>
                                          <p:spTgt spid="14"/>
                                        </p:tgtEl>
                                      </p:cBhvr>
                                      <p:to x="100000" y="95000"/>
                                    </p:animScale>
                                    <p:animScale>
                                      <p:cBhvr>
                                        <p:cTn id="56" dur="166" decel="50000">
                                          <p:stCondLst>
                                            <p:cond delay="1834"/>
                                          </p:stCondLst>
                                        </p:cTn>
                                        <p:tgtEl>
                                          <p:spTgt spid="1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3580</Words>
  <Application>Microsoft Macintosh PowerPoint</Application>
  <PresentationFormat>Breitbild</PresentationFormat>
  <Paragraphs>694</Paragraphs>
  <Slides>63</Slides>
  <Notes>55</Notes>
  <HiddenSlides>0</HiddenSlides>
  <MMClips>0</MMClips>
  <ScaleCrop>false</ScaleCrop>
  <HeadingPairs>
    <vt:vector size="6" baseType="variant">
      <vt:variant>
        <vt:lpstr>Verwendete Schriftarten</vt:lpstr>
      </vt:variant>
      <vt:variant>
        <vt:i4>8</vt:i4>
      </vt:variant>
      <vt:variant>
        <vt:lpstr>Design</vt:lpstr>
      </vt:variant>
      <vt:variant>
        <vt:i4>1</vt:i4>
      </vt:variant>
      <vt:variant>
        <vt:lpstr>Folientitel</vt:lpstr>
      </vt:variant>
      <vt:variant>
        <vt:i4>63</vt:i4>
      </vt:variant>
    </vt:vector>
  </HeadingPairs>
  <TitlesOfParts>
    <vt:vector size="72" baseType="lpstr">
      <vt:lpstr>Arial Black</vt:lpstr>
      <vt:lpstr>Calibri</vt:lpstr>
      <vt:lpstr>Calibri Light</vt:lpstr>
      <vt:lpstr>Mangal</vt:lpstr>
      <vt:lpstr>Times New Roman</vt:lpstr>
      <vt:lpstr>Tw Cen MT</vt:lpstr>
      <vt:lpstr>Wingdings</vt:lpstr>
      <vt:lpstr>Arial</vt:lpstr>
      <vt:lpstr>Thème Office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15.0033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Patrick Lentz</dc:creator>
  <cp:lastModifiedBy>LENTZ Patrick</cp:lastModifiedBy>
  <cp:revision>1299</cp:revision>
  <cp:lastPrinted>2019-05-15T08:29:59Z</cp:lastPrinted>
  <dcterms:created xsi:type="dcterms:W3CDTF">2018-02-27T13:44:07Z</dcterms:created>
  <dcterms:modified xsi:type="dcterms:W3CDTF">2020-06-02T10:14:17Z</dcterms:modified>
</cp:coreProperties>
</file>