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314" r:id="rId3"/>
    <p:sldId id="268" r:id="rId4"/>
    <p:sldId id="269" r:id="rId5"/>
    <p:sldId id="261" r:id="rId6"/>
    <p:sldId id="257" r:id="rId7"/>
    <p:sldId id="259" r:id="rId8"/>
    <p:sldId id="263" r:id="rId9"/>
    <p:sldId id="260" r:id="rId10"/>
    <p:sldId id="262" r:id="rId11"/>
    <p:sldId id="264" r:id="rId12"/>
    <p:sldId id="265" r:id="rId13"/>
    <p:sldId id="266" r:id="rId14"/>
    <p:sldId id="313" r:id="rId15"/>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7454927-352C-4823-8A79-3E2EB854EF00}"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BB70DE20-1E9B-4B0C-9A0B-375BBB11A327}">
      <dgm:prSet/>
      <dgm:spPr/>
      <dgm:t>
        <a:bodyPr/>
        <a:lstStyle/>
        <a:p>
          <a:r>
            <a:rPr lang="en-US" dirty="0"/>
            <a:t>Migration der </a:t>
          </a:r>
          <a:r>
            <a:rPr lang="en-US" dirty="0" err="1"/>
            <a:t>Völker</a:t>
          </a:r>
          <a:r>
            <a:rPr lang="en-US" dirty="0"/>
            <a:t> </a:t>
          </a:r>
        </a:p>
      </dgm:t>
    </dgm:pt>
    <dgm:pt modelId="{5AAC434B-80F5-4477-93E6-96F0F1DC2934}" type="parTrans" cxnId="{9AA21659-7810-4F7B-8D1A-61D58C9FBAD1}">
      <dgm:prSet/>
      <dgm:spPr/>
      <dgm:t>
        <a:bodyPr/>
        <a:lstStyle/>
        <a:p>
          <a:endParaRPr lang="en-US"/>
        </a:p>
      </dgm:t>
    </dgm:pt>
    <dgm:pt modelId="{E1D4B499-848E-4934-9708-987FD9462B4F}" type="sibTrans" cxnId="{9AA21659-7810-4F7B-8D1A-61D58C9FBAD1}">
      <dgm:prSet/>
      <dgm:spPr/>
      <dgm:t>
        <a:bodyPr/>
        <a:lstStyle/>
        <a:p>
          <a:endParaRPr lang="en-US"/>
        </a:p>
      </dgm:t>
    </dgm:pt>
    <dgm:pt modelId="{EA2BDE3B-F5F1-472F-94A2-F3E4B28AD5A9}">
      <dgm:prSet/>
      <dgm:spPr/>
      <dgm:t>
        <a:bodyPr/>
        <a:lstStyle/>
        <a:p>
          <a:r>
            <a:rPr lang="en-US" dirty="0" err="1"/>
            <a:t>Verwandlung</a:t>
          </a:r>
          <a:r>
            <a:rPr lang="en-US" dirty="0"/>
            <a:t> des Menschen</a:t>
          </a:r>
        </a:p>
      </dgm:t>
    </dgm:pt>
    <dgm:pt modelId="{41D486D4-E39F-41FB-BC4A-D922304F3771}" type="parTrans" cxnId="{207F5350-BAE8-48F2-92E7-CB3006E91881}">
      <dgm:prSet/>
      <dgm:spPr/>
      <dgm:t>
        <a:bodyPr/>
        <a:lstStyle/>
        <a:p>
          <a:endParaRPr lang="en-US"/>
        </a:p>
      </dgm:t>
    </dgm:pt>
    <dgm:pt modelId="{831820CC-5657-4A94-98DC-8748C0C2718E}" type="sibTrans" cxnId="{207F5350-BAE8-48F2-92E7-CB3006E91881}">
      <dgm:prSet/>
      <dgm:spPr/>
      <dgm:t>
        <a:bodyPr/>
        <a:lstStyle/>
        <a:p>
          <a:endParaRPr lang="en-US"/>
        </a:p>
      </dgm:t>
    </dgm:pt>
    <dgm:pt modelId="{6FE4CB18-2F88-41D5-8FA5-2692249DB064}">
      <dgm:prSet/>
      <dgm:spPr/>
      <dgm:t>
        <a:bodyPr/>
        <a:lstStyle/>
        <a:p>
          <a:r>
            <a:rPr lang="en-US"/>
            <a:t>Gesellschaftskritik</a:t>
          </a:r>
        </a:p>
      </dgm:t>
    </dgm:pt>
    <dgm:pt modelId="{C0F6F8BB-2B73-48CD-A758-642E1B6079C9}" type="parTrans" cxnId="{F55F378D-EAC4-4CD4-8E02-9018C861E753}">
      <dgm:prSet/>
      <dgm:spPr/>
      <dgm:t>
        <a:bodyPr/>
        <a:lstStyle/>
        <a:p>
          <a:endParaRPr lang="en-US"/>
        </a:p>
      </dgm:t>
    </dgm:pt>
    <dgm:pt modelId="{FF86427F-5805-4706-BB92-FE6FA6FA069D}" type="sibTrans" cxnId="{F55F378D-EAC4-4CD4-8E02-9018C861E753}">
      <dgm:prSet/>
      <dgm:spPr/>
      <dgm:t>
        <a:bodyPr/>
        <a:lstStyle/>
        <a:p>
          <a:endParaRPr lang="en-US"/>
        </a:p>
      </dgm:t>
    </dgm:pt>
    <dgm:pt modelId="{9A50235F-84EB-4F6D-8E06-947F56184A3D}">
      <dgm:prSet/>
      <dgm:spPr/>
      <dgm:t>
        <a:bodyPr/>
        <a:lstStyle/>
        <a:p>
          <a:r>
            <a:rPr lang="en-US"/>
            <a:t>Mission des Künslters</a:t>
          </a:r>
        </a:p>
      </dgm:t>
    </dgm:pt>
    <dgm:pt modelId="{829E0017-D3E0-4798-891F-EBBD81989AAA}" type="parTrans" cxnId="{99C61381-0B16-4AA4-9E5F-C0772AE63DE7}">
      <dgm:prSet/>
      <dgm:spPr/>
      <dgm:t>
        <a:bodyPr/>
        <a:lstStyle/>
        <a:p>
          <a:endParaRPr lang="en-US"/>
        </a:p>
      </dgm:t>
    </dgm:pt>
    <dgm:pt modelId="{FBEAA2FD-B674-469D-A1D3-8734B6C60FC6}" type="sibTrans" cxnId="{99C61381-0B16-4AA4-9E5F-C0772AE63DE7}">
      <dgm:prSet/>
      <dgm:spPr/>
      <dgm:t>
        <a:bodyPr/>
        <a:lstStyle/>
        <a:p>
          <a:endParaRPr lang="en-US"/>
        </a:p>
      </dgm:t>
    </dgm:pt>
    <dgm:pt modelId="{6FCAF620-A3B9-4F15-BFBB-F8ED531B4F73}">
      <dgm:prSet/>
      <dgm:spPr/>
      <dgm:t>
        <a:bodyPr/>
        <a:lstStyle/>
        <a:p>
          <a:r>
            <a:rPr lang="en-US" dirty="0" err="1"/>
            <a:t>Symbolismus</a:t>
          </a:r>
          <a:r>
            <a:rPr lang="en-US" dirty="0"/>
            <a:t> der Werke</a:t>
          </a:r>
        </a:p>
      </dgm:t>
    </dgm:pt>
    <dgm:pt modelId="{01852277-DFD4-413B-8907-FE6D19C710EB}" type="parTrans" cxnId="{FCD2B6A4-DD8B-4537-9A3E-330FC028321D}">
      <dgm:prSet/>
      <dgm:spPr/>
      <dgm:t>
        <a:bodyPr/>
        <a:lstStyle/>
        <a:p>
          <a:endParaRPr lang="en-US"/>
        </a:p>
      </dgm:t>
    </dgm:pt>
    <dgm:pt modelId="{4DD4E73A-89DC-472F-82FE-4A3EBE5A88B4}" type="sibTrans" cxnId="{FCD2B6A4-DD8B-4537-9A3E-330FC028321D}">
      <dgm:prSet/>
      <dgm:spPr/>
      <dgm:t>
        <a:bodyPr/>
        <a:lstStyle/>
        <a:p>
          <a:endParaRPr lang="en-US"/>
        </a:p>
      </dgm:t>
    </dgm:pt>
    <dgm:pt modelId="{2691F397-2904-40CA-9E91-1A2643705F18}">
      <dgm:prSet/>
      <dgm:spPr/>
      <dgm:t>
        <a:bodyPr/>
        <a:lstStyle/>
        <a:p>
          <a:r>
            <a:rPr lang="en-US" dirty="0"/>
            <a:t>Europa und </a:t>
          </a:r>
          <a:r>
            <a:rPr lang="en-US" dirty="0" err="1"/>
            <a:t>Russland</a:t>
          </a:r>
          <a:endParaRPr lang="en-US" dirty="0"/>
        </a:p>
      </dgm:t>
    </dgm:pt>
    <dgm:pt modelId="{52E1849F-28DA-4AE5-9DDB-CE53B55CFEF1}" type="parTrans" cxnId="{8BC2BC7E-FF06-42D2-A1F9-2C377319BE99}">
      <dgm:prSet/>
      <dgm:spPr/>
      <dgm:t>
        <a:bodyPr/>
        <a:lstStyle/>
        <a:p>
          <a:endParaRPr lang="en-US"/>
        </a:p>
      </dgm:t>
    </dgm:pt>
    <dgm:pt modelId="{950132B3-4546-4395-A2DF-1B1B3368CF88}" type="sibTrans" cxnId="{8BC2BC7E-FF06-42D2-A1F9-2C377319BE99}">
      <dgm:prSet/>
      <dgm:spPr/>
      <dgm:t>
        <a:bodyPr/>
        <a:lstStyle/>
        <a:p>
          <a:endParaRPr lang="en-US"/>
        </a:p>
      </dgm:t>
    </dgm:pt>
    <dgm:pt modelId="{8B4D807B-C759-9E45-8F26-A8B10AC82E2A}" type="pres">
      <dgm:prSet presAssocID="{C7454927-352C-4823-8A79-3E2EB854EF00}" presName="vert0" presStyleCnt="0">
        <dgm:presLayoutVars>
          <dgm:dir/>
          <dgm:animOne val="branch"/>
          <dgm:animLvl val="lvl"/>
        </dgm:presLayoutVars>
      </dgm:prSet>
      <dgm:spPr/>
    </dgm:pt>
    <dgm:pt modelId="{B12DD764-EEAB-CA4F-8B79-7A71120C00C5}" type="pres">
      <dgm:prSet presAssocID="{BB70DE20-1E9B-4B0C-9A0B-375BBB11A327}" presName="thickLine" presStyleLbl="alignNode1" presStyleIdx="0" presStyleCnt="6"/>
      <dgm:spPr/>
    </dgm:pt>
    <dgm:pt modelId="{39B4723F-729C-D441-9E3E-64449A0C3402}" type="pres">
      <dgm:prSet presAssocID="{BB70DE20-1E9B-4B0C-9A0B-375BBB11A327}" presName="horz1" presStyleCnt="0"/>
      <dgm:spPr/>
    </dgm:pt>
    <dgm:pt modelId="{286A5A1B-6EA9-D14A-84E7-F0B681CDD3A5}" type="pres">
      <dgm:prSet presAssocID="{BB70DE20-1E9B-4B0C-9A0B-375BBB11A327}" presName="tx1" presStyleLbl="revTx" presStyleIdx="0" presStyleCnt="6"/>
      <dgm:spPr/>
    </dgm:pt>
    <dgm:pt modelId="{51D0013D-6A29-3348-9EC4-B6762D33D452}" type="pres">
      <dgm:prSet presAssocID="{BB70DE20-1E9B-4B0C-9A0B-375BBB11A327}" presName="vert1" presStyleCnt="0"/>
      <dgm:spPr/>
    </dgm:pt>
    <dgm:pt modelId="{BE2640F3-F449-1242-9998-9AEFC158122E}" type="pres">
      <dgm:prSet presAssocID="{EA2BDE3B-F5F1-472F-94A2-F3E4B28AD5A9}" presName="thickLine" presStyleLbl="alignNode1" presStyleIdx="1" presStyleCnt="6"/>
      <dgm:spPr/>
    </dgm:pt>
    <dgm:pt modelId="{1886CB6F-23AC-6242-988A-F22FFFB2C92B}" type="pres">
      <dgm:prSet presAssocID="{EA2BDE3B-F5F1-472F-94A2-F3E4B28AD5A9}" presName="horz1" presStyleCnt="0"/>
      <dgm:spPr/>
    </dgm:pt>
    <dgm:pt modelId="{3047D66A-93D6-6446-9F07-566927DD6C6F}" type="pres">
      <dgm:prSet presAssocID="{EA2BDE3B-F5F1-472F-94A2-F3E4B28AD5A9}" presName="tx1" presStyleLbl="revTx" presStyleIdx="1" presStyleCnt="6"/>
      <dgm:spPr/>
    </dgm:pt>
    <dgm:pt modelId="{7C96B306-E626-D749-BD40-BF4C42BB09E6}" type="pres">
      <dgm:prSet presAssocID="{EA2BDE3B-F5F1-472F-94A2-F3E4B28AD5A9}" presName="vert1" presStyleCnt="0"/>
      <dgm:spPr/>
    </dgm:pt>
    <dgm:pt modelId="{163130A4-DE3D-1C48-9147-C0583B04AE7A}" type="pres">
      <dgm:prSet presAssocID="{6FE4CB18-2F88-41D5-8FA5-2692249DB064}" presName="thickLine" presStyleLbl="alignNode1" presStyleIdx="2" presStyleCnt="6"/>
      <dgm:spPr/>
    </dgm:pt>
    <dgm:pt modelId="{A4937069-D097-F248-8F92-14E285ED61CC}" type="pres">
      <dgm:prSet presAssocID="{6FE4CB18-2F88-41D5-8FA5-2692249DB064}" presName="horz1" presStyleCnt="0"/>
      <dgm:spPr/>
    </dgm:pt>
    <dgm:pt modelId="{BA55FAAC-6A1B-414E-B799-D12E96480E20}" type="pres">
      <dgm:prSet presAssocID="{6FE4CB18-2F88-41D5-8FA5-2692249DB064}" presName="tx1" presStyleLbl="revTx" presStyleIdx="2" presStyleCnt="6"/>
      <dgm:spPr/>
    </dgm:pt>
    <dgm:pt modelId="{B99752CA-51D9-B54B-998D-E95A3345D415}" type="pres">
      <dgm:prSet presAssocID="{6FE4CB18-2F88-41D5-8FA5-2692249DB064}" presName="vert1" presStyleCnt="0"/>
      <dgm:spPr/>
    </dgm:pt>
    <dgm:pt modelId="{C07FF3C2-0852-F643-B293-BF8B7D56533C}" type="pres">
      <dgm:prSet presAssocID="{9A50235F-84EB-4F6D-8E06-947F56184A3D}" presName="thickLine" presStyleLbl="alignNode1" presStyleIdx="3" presStyleCnt="6"/>
      <dgm:spPr/>
    </dgm:pt>
    <dgm:pt modelId="{D445A7B4-1EB4-B348-BC37-D934A6136F7C}" type="pres">
      <dgm:prSet presAssocID="{9A50235F-84EB-4F6D-8E06-947F56184A3D}" presName="horz1" presStyleCnt="0"/>
      <dgm:spPr/>
    </dgm:pt>
    <dgm:pt modelId="{ED5ED8BC-327C-ED48-8968-A4B379BFB2F0}" type="pres">
      <dgm:prSet presAssocID="{9A50235F-84EB-4F6D-8E06-947F56184A3D}" presName="tx1" presStyleLbl="revTx" presStyleIdx="3" presStyleCnt="6"/>
      <dgm:spPr/>
    </dgm:pt>
    <dgm:pt modelId="{21FE9483-BE89-B441-A60B-DDEBE012EF76}" type="pres">
      <dgm:prSet presAssocID="{9A50235F-84EB-4F6D-8E06-947F56184A3D}" presName="vert1" presStyleCnt="0"/>
      <dgm:spPr/>
    </dgm:pt>
    <dgm:pt modelId="{33F9344D-F3DF-8943-99C6-A205D3ED1C3F}" type="pres">
      <dgm:prSet presAssocID="{6FCAF620-A3B9-4F15-BFBB-F8ED531B4F73}" presName="thickLine" presStyleLbl="alignNode1" presStyleIdx="4" presStyleCnt="6"/>
      <dgm:spPr/>
    </dgm:pt>
    <dgm:pt modelId="{ABA775A8-D945-9F47-9F28-A1F3793B6966}" type="pres">
      <dgm:prSet presAssocID="{6FCAF620-A3B9-4F15-BFBB-F8ED531B4F73}" presName="horz1" presStyleCnt="0"/>
      <dgm:spPr/>
    </dgm:pt>
    <dgm:pt modelId="{72929015-F484-E642-92DC-B95DC9E3947A}" type="pres">
      <dgm:prSet presAssocID="{6FCAF620-A3B9-4F15-BFBB-F8ED531B4F73}" presName="tx1" presStyleLbl="revTx" presStyleIdx="4" presStyleCnt="6"/>
      <dgm:spPr/>
    </dgm:pt>
    <dgm:pt modelId="{F313C4F8-701D-D548-9C1B-6729CDEA1608}" type="pres">
      <dgm:prSet presAssocID="{6FCAF620-A3B9-4F15-BFBB-F8ED531B4F73}" presName="vert1" presStyleCnt="0"/>
      <dgm:spPr/>
    </dgm:pt>
    <dgm:pt modelId="{99C6496D-E8EC-8A4B-A5F8-4DD8ADA0D74C}" type="pres">
      <dgm:prSet presAssocID="{2691F397-2904-40CA-9E91-1A2643705F18}" presName="thickLine" presStyleLbl="alignNode1" presStyleIdx="5" presStyleCnt="6"/>
      <dgm:spPr/>
    </dgm:pt>
    <dgm:pt modelId="{345DD2C4-0D7A-D94D-ABB5-D60EFB8CC4BF}" type="pres">
      <dgm:prSet presAssocID="{2691F397-2904-40CA-9E91-1A2643705F18}" presName="horz1" presStyleCnt="0"/>
      <dgm:spPr/>
    </dgm:pt>
    <dgm:pt modelId="{9C2DB260-8857-984D-B480-4BFEDEF187C3}" type="pres">
      <dgm:prSet presAssocID="{2691F397-2904-40CA-9E91-1A2643705F18}" presName="tx1" presStyleLbl="revTx" presStyleIdx="5" presStyleCnt="6"/>
      <dgm:spPr/>
    </dgm:pt>
    <dgm:pt modelId="{F06C4632-DFEC-C648-B8B6-9102251C3A13}" type="pres">
      <dgm:prSet presAssocID="{2691F397-2904-40CA-9E91-1A2643705F18}" presName="vert1" presStyleCnt="0"/>
      <dgm:spPr/>
    </dgm:pt>
  </dgm:ptLst>
  <dgm:cxnLst>
    <dgm:cxn modelId="{CCE71C09-898F-9040-85AD-AFB92739C7EC}" type="presOf" srcId="{BB70DE20-1E9B-4B0C-9A0B-375BBB11A327}" destId="{286A5A1B-6EA9-D14A-84E7-F0B681CDD3A5}" srcOrd="0" destOrd="0" presId="urn:microsoft.com/office/officeart/2008/layout/LinedList"/>
    <dgm:cxn modelId="{81D56A15-FB5B-E14F-9A6B-273AD62C1B2B}" type="presOf" srcId="{EA2BDE3B-F5F1-472F-94A2-F3E4B28AD5A9}" destId="{3047D66A-93D6-6446-9F07-566927DD6C6F}" srcOrd="0" destOrd="0" presId="urn:microsoft.com/office/officeart/2008/layout/LinedList"/>
    <dgm:cxn modelId="{207F5350-BAE8-48F2-92E7-CB3006E91881}" srcId="{C7454927-352C-4823-8A79-3E2EB854EF00}" destId="{EA2BDE3B-F5F1-472F-94A2-F3E4B28AD5A9}" srcOrd="1" destOrd="0" parTransId="{41D486D4-E39F-41FB-BC4A-D922304F3771}" sibTransId="{831820CC-5657-4A94-98DC-8748C0C2718E}"/>
    <dgm:cxn modelId="{9AA21659-7810-4F7B-8D1A-61D58C9FBAD1}" srcId="{C7454927-352C-4823-8A79-3E2EB854EF00}" destId="{BB70DE20-1E9B-4B0C-9A0B-375BBB11A327}" srcOrd="0" destOrd="0" parTransId="{5AAC434B-80F5-4477-93E6-96F0F1DC2934}" sibTransId="{E1D4B499-848E-4934-9708-987FD9462B4F}"/>
    <dgm:cxn modelId="{64F7F064-F68F-DE42-90B8-D28313C225D5}" type="presOf" srcId="{2691F397-2904-40CA-9E91-1A2643705F18}" destId="{9C2DB260-8857-984D-B480-4BFEDEF187C3}" srcOrd="0" destOrd="0" presId="urn:microsoft.com/office/officeart/2008/layout/LinedList"/>
    <dgm:cxn modelId="{8BC2BC7E-FF06-42D2-A1F9-2C377319BE99}" srcId="{C7454927-352C-4823-8A79-3E2EB854EF00}" destId="{2691F397-2904-40CA-9E91-1A2643705F18}" srcOrd="5" destOrd="0" parTransId="{52E1849F-28DA-4AE5-9DDB-CE53B55CFEF1}" sibTransId="{950132B3-4546-4395-A2DF-1B1B3368CF88}"/>
    <dgm:cxn modelId="{99C61381-0B16-4AA4-9E5F-C0772AE63DE7}" srcId="{C7454927-352C-4823-8A79-3E2EB854EF00}" destId="{9A50235F-84EB-4F6D-8E06-947F56184A3D}" srcOrd="3" destOrd="0" parTransId="{829E0017-D3E0-4798-891F-EBBD81989AAA}" sibTransId="{FBEAA2FD-B674-469D-A1D3-8734B6C60FC6}"/>
    <dgm:cxn modelId="{F55F378D-EAC4-4CD4-8E02-9018C861E753}" srcId="{C7454927-352C-4823-8A79-3E2EB854EF00}" destId="{6FE4CB18-2F88-41D5-8FA5-2692249DB064}" srcOrd="2" destOrd="0" parTransId="{C0F6F8BB-2B73-48CD-A758-642E1B6079C9}" sibTransId="{FF86427F-5805-4706-BB92-FE6FA6FA069D}"/>
    <dgm:cxn modelId="{3B199C97-0EDD-A746-90BC-12DC9227DF94}" type="presOf" srcId="{9A50235F-84EB-4F6D-8E06-947F56184A3D}" destId="{ED5ED8BC-327C-ED48-8968-A4B379BFB2F0}" srcOrd="0" destOrd="0" presId="urn:microsoft.com/office/officeart/2008/layout/LinedList"/>
    <dgm:cxn modelId="{FCD2B6A4-DD8B-4537-9A3E-330FC028321D}" srcId="{C7454927-352C-4823-8A79-3E2EB854EF00}" destId="{6FCAF620-A3B9-4F15-BFBB-F8ED531B4F73}" srcOrd="4" destOrd="0" parTransId="{01852277-DFD4-413B-8907-FE6D19C710EB}" sibTransId="{4DD4E73A-89DC-472F-82FE-4A3EBE5A88B4}"/>
    <dgm:cxn modelId="{F9662DBC-7182-344A-8935-1D2B0131AE79}" type="presOf" srcId="{6FCAF620-A3B9-4F15-BFBB-F8ED531B4F73}" destId="{72929015-F484-E642-92DC-B95DC9E3947A}" srcOrd="0" destOrd="0" presId="urn:microsoft.com/office/officeart/2008/layout/LinedList"/>
    <dgm:cxn modelId="{AADEF8C6-0088-B142-8DCB-1F3498965756}" type="presOf" srcId="{6FE4CB18-2F88-41D5-8FA5-2692249DB064}" destId="{BA55FAAC-6A1B-414E-B799-D12E96480E20}" srcOrd="0" destOrd="0" presId="urn:microsoft.com/office/officeart/2008/layout/LinedList"/>
    <dgm:cxn modelId="{E08B03D9-8283-614B-A30E-37636B17FEE3}" type="presOf" srcId="{C7454927-352C-4823-8A79-3E2EB854EF00}" destId="{8B4D807B-C759-9E45-8F26-A8B10AC82E2A}" srcOrd="0" destOrd="0" presId="urn:microsoft.com/office/officeart/2008/layout/LinedList"/>
    <dgm:cxn modelId="{30F84E5B-7CEC-8E44-8147-E65FDD156DE2}" type="presParOf" srcId="{8B4D807B-C759-9E45-8F26-A8B10AC82E2A}" destId="{B12DD764-EEAB-CA4F-8B79-7A71120C00C5}" srcOrd="0" destOrd="0" presId="urn:microsoft.com/office/officeart/2008/layout/LinedList"/>
    <dgm:cxn modelId="{E0A0A7E1-C80A-2A48-AD5C-EDFDF32D8382}" type="presParOf" srcId="{8B4D807B-C759-9E45-8F26-A8B10AC82E2A}" destId="{39B4723F-729C-D441-9E3E-64449A0C3402}" srcOrd="1" destOrd="0" presId="urn:microsoft.com/office/officeart/2008/layout/LinedList"/>
    <dgm:cxn modelId="{4A64DBB9-0794-1144-A218-E77139100705}" type="presParOf" srcId="{39B4723F-729C-D441-9E3E-64449A0C3402}" destId="{286A5A1B-6EA9-D14A-84E7-F0B681CDD3A5}" srcOrd="0" destOrd="0" presId="urn:microsoft.com/office/officeart/2008/layout/LinedList"/>
    <dgm:cxn modelId="{BFF3C401-7BFB-644A-82D8-F2A059571808}" type="presParOf" srcId="{39B4723F-729C-D441-9E3E-64449A0C3402}" destId="{51D0013D-6A29-3348-9EC4-B6762D33D452}" srcOrd="1" destOrd="0" presId="urn:microsoft.com/office/officeart/2008/layout/LinedList"/>
    <dgm:cxn modelId="{AC0C5043-1995-5245-86F4-0E314605C1E3}" type="presParOf" srcId="{8B4D807B-C759-9E45-8F26-A8B10AC82E2A}" destId="{BE2640F3-F449-1242-9998-9AEFC158122E}" srcOrd="2" destOrd="0" presId="urn:microsoft.com/office/officeart/2008/layout/LinedList"/>
    <dgm:cxn modelId="{09CF15C7-35B3-A94F-8E76-9D5A1BC04EC4}" type="presParOf" srcId="{8B4D807B-C759-9E45-8F26-A8B10AC82E2A}" destId="{1886CB6F-23AC-6242-988A-F22FFFB2C92B}" srcOrd="3" destOrd="0" presId="urn:microsoft.com/office/officeart/2008/layout/LinedList"/>
    <dgm:cxn modelId="{2AC91ECD-601B-D846-ACCE-6C03305650E8}" type="presParOf" srcId="{1886CB6F-23AC-6242-988A-F22FFFB2C92B}" destId="{3047D66A-93D6-6446-9F07-566927DD6C6F}" srcOrd="0" destOrd="0" presId="urn:microsoft.com/office/officeart/2008/layout/LinedList"/>
    <dgm:cxn modelId="{B8280F0F-800C-EA48-8BAA-4B9FEE123FE0}" type="presParOf" srcId="{1886CB6F-23AC-6242-988A-F22FFFB2C92B}" destId="{7C96B306-E626-D749-BD40-BF4C42BB09E6}" srcOrd="1" destOrd="0" presId="urn:microsoft.com/office/officeart/2008/layout/LinedList"/>
    <dgm:cxn modelId="{CB7F7CF1-D4FC-194D-8975-AC008987D1A6}" type="presParOf" srcId="{8B4D807B-C759-9E45-8F26-A8B10AC82E2A}" destId="{163130A4-DE3D-1C48-9147-C0583B04AE7A}" srcOrd="4" destOrd="0" presId="urn:microsoft.com/office/officeart/2008/layout/LinedList"/>
    <dgm:cxn modelId="{79BC7048-05DA-A144-BADC-65ECCD883B16}" type="presParOf" srcId="{8B4D807B-C759-9E45-8F26-A8B10AC82E2A}" destId="{A4937069-D097-F248-8F92-14E285ED61CC}" srcOrd="5" destOrd="0" presId="urn:microsoft.com/office/officeart/2008/layout/LinedList"/>
    <dgm:cxn modelId="{563CE2B9-7417-1342-8302-765421A54B34}" type="presParOf" srcId="{A4937069-D097-F248-8F92-14E285ED61CC}" destId="{BA55FAAC-6A1B-414E-B799-D12E96480E20}" srcOrd="0" destOrd="0" presId="urn:microsoft.com/office/officeart/2008/layout/LinedList"/>
    <dgm:cxn modelId="{396B0953-3AE5-F840-AACB-ABE30BD63385}" type="presParOf" srcId="{A4937069-D097-F248-8F92-14E285ED61CC}" destId="{B99752CA-51D9-B54B-998D-E95A3345D415}" srcOrd="1" destOrd="0" presId="urn:microsoft.com/office/officeart/2008/layout/LinedList"/>
    <dgm:cxn modelId="{CB7F0DAB-13F2-7948-83AC-0DC6616ED150}" type="presParOf" srcId="{8B4D807B-C759-9E45-8F26-A8B10AC82E2A}" destId="{C07FF3C2-0852-F643-B293-BF8B7D56533C}" srcOrd="6" destOrd="0" presId="urn:microsoft.com/office/officeart/2008/layout/LinedList"/>
    <dgm:cxn modelId="{C64FDE5E-DEEF-DD40-98E5-CE1CA5FAB6C9}" type="presParOf" srcId="{8B4D807B-C759-9E45-8F26-A8B10AC82E2A}" destId="{D445A7B4-1EB4-B348-BC37-D934A6136F7C}" srcOrd="7" destOrd="0" presId="urn:microsoft.com/office/officeart/2008/layout/LinedList"/>
    <dgm:cxn modelId="{F9E7AC8E-225D-ED49-8D4A-8D470B8FFDB3}" type="presParOf" srcId="{D445A7B4-1EB4-B348-BC37-D934A6136F7C}" destId="{ED5ED8BC-327C-ED48-8968-A4B379BFB2F0}" srcOrd="0" destOrd="0" presId="urn:microsoft.com/office/officeart/2008/layout/LinedList"/>
    <dgm:cxn modelId="{CB17916D-AA50-5D4D-A838-D32417073178}" type="presParOf" srcId="{D445A7B4-1EB4-B348-BC37-D934A6136F7C}" destId="{21FE9483-BE89-B441-A60B-DDEBE012EF76}" srcOrd="1" destOrd="0" presId="urn:microsoft.com/office/officeart/2008/layout/LinedList"/>
    <dgm:cxn modelId="{9233E0C5-A38A-7042-96F4-FD72627B3E35}" type="presParOf" srcId="{8B4D807B-C759-9E45-8F26-A8B10AC82E2A}" destId="{33F9344D-F3DF-8943-99C6-A205D3ED1C3F}" srcOrd="8" destOrd="0" presId="urn:microsoft.com/office/officeart/2008/layout/LinedList"/>
    <dgm:cxn modelId="{078A1F1A-8CC7-0E43-B806-3583AD316B8A}" type="presParOf" srcId="{8B4D807B-C759-9E45-8F26-A8B10AC82E2A}" destId="{ABA775A8-D945-9F47-9F28-A1F3793B6966}" srcOrd="9" destOrd="0" presId="urn:microsoft.com/office/officeart/2008/layout/LinedList"/>
    <dgm:cxn modelId="{CFA57DCE-BE83-4A4F-8353-E2CF130AA00E}" type="presParOf" srcId="{ABA775A8-D945-9F47-9F28-A1F3793B6966}" destId="{72929015-F484-E642-92DC-B95DC9E3947A}" srcOrd="0" destOrd="0" presId="urn:microsoft.com/office/officeart/2008/layout/LinedList"/>
    <dgm:cxn modelId="{CDC13B7F-689B-954C-B4CA-637504B52B84}" type="presParOf" srcId="{ABA775A8-D945-9F47-9F28-A1F3793B6966}" destId="{F313C4F8-701D-D548-9C1B-6729CDEA1608}" srcOrd="1" destOrd="0" presId="urn:microsoft.com/office/officeart/2008/layout/LinedList"/>
    <dgm:cxn modelId="{23706CF1-4F38-D74A-B598-33A4B690C823}" type="presParOf" srcId="{8B4D807B-C759-9E45-8F26-A8B10AC82E2A}" destId="{99C6496D-E8EC-8A4B-A5F8-4DD8ADA0D74C}" srcOrd="10" destOrd="0" presId="urn:microsoft.com/office/officeart/2008/layout/LinedList"/>
    <dgm:cxn modelId="{344F323E-1E2F-E84A-861D-88899E861CE9}" type="presParOf" srcId="{8B4D807B-C759-9E45-8F26-A8B10AC82E2A}" destId="{345DD2C4-0D7A-D94D-ABB5-D60EFB8CC4BF}" srcOrd="11" destOrd="0" presId="urn:microsoft.com/office/officeart/2008/layout/LinedList"/>
    <dgm:cxn modelId="{870A3BA3-2987-4F4D-95CB-B61BFDFF9738}" type="presParOf" srcId="{345DD2C4-0D7A-D94D-ABB5-D60EFB8CC4BF}" destId="{9C2DB260-8857-984D-B480-4BFEDEF187C3}" srcOrd="0" destOrd="0" presId="urn:microsoft.com/office/officeart/2008/layout/LinedList"/>
    <dgm:cxn modelId="{31201805-FE72-9E40-82E3-805B4E63CAC1}" type="presParOf" srcId="{345DD2C4-0D7A-D94D-ABB5-D60EFB8CC4BF}" destId="{F06C4632-DFEC-C648-B8B6-9102251C3A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3B02C-B5B9-44F1-99D0-062DBE844180}"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C4150F6D-AE64-4B22-897E-022A32EA4951}">
      <dgm:prSet/>
      <dgm:spPr/>
      <dgm:t>
        <a:bodyPr/>
        <a:lstStyle/>
        <a:p>
          <a:pPr>
            <a:lnSpc>
              <a:spcPct val="100000"/>
            </a:lnSpc>
            <a:defRPr cap="all"/>
          </a:pPr>
          <a:r>
            <a:rPr lang="en-US" dirty="0" err="1"/>
            <a:t>Spasíbo</a:t>
          </a:r>
          <a:r>
            <a:rPr lang="en-US" dirty="0"/>
            <a:t>! (Merci </a:t>
          </a:r>
          <a:r>
            <a:rPr lang="en-US" dirty="0" err="1"/>
            <a:t>viLlmols</a:t>
          </a:r>
          <a:r>
            <a:rPr lang="en-US" dirty="0"/>
            <a:t>)! </a:t>
          </a:r>
        </a:p>
      </dgm:t>
    </dgm:pt>
    <dgm:pt modelId="{2FD32EF3-6C7B-4959-A9CC-B3C9DE7CCF7C}" type="parTrans" cxnId="{830B79DF-9EA6-4398-BCE2-76D0F4BA4B91}">
      <dgm:prSet/>
      <dgm:spPr/>
      <dgm:t>
        <a:bodyPr/>
        <a:lstStyle/>
        <a:p>
          <a:endParaRPr lang="en-US"/>
        </a:p>
      </dgm:t>
    </dgm:pt>
    <dgm:pt modelId="{1C530B99-20DC-4697-8A8A-B720589CE92C}" type="sibTrans" cxnId="{830B79DF-9EA6-4398-BCE2-76D0F4BA4B91}">
      <dgm:prSet/>
      <dgm:spPr/>
      <dgm:t>
        <a:bodyPr/>
        <a:lstStyle/>
        <a:p>
          <a:endParaRPr lang="en-US"/>
        </a:p>
      </dgm:t>
    </dgm:pt>
    <dgm:pt modelId="{16E30D99-D3E7-4FD9-9970-46E4FA310E3C}">
      <dgm:prSet/>
      <dgm:spPr/>
      <dgm:t>
        <a:bodyPr/>
        <a:lstStyle/>
        <a:p>
          <a:pPr>
            <a:lnSpc>
              <a:spcPct val="100000"/>
            </a:lnSpc>
            <a:defRPr cap="all"/>
          </a:pPr>
          <a:r>
            <a:rPr lang="en-GB" dirty="0" err="1"/>
            <a:t>i</a:t>
          </a:r>
          <a:r>
            <a:rPr lang="en-LU" dirty="0"/>
            <a:t>nna.ganschow@uni.lu</a:t>
          </a:r>
          <a:endParaRPr lang="en-US" dirty="0"/>
        </a:p>
      </dgm:t>
    </dgm:pt>
    <dgm:pt modelId="{AF25F6A0-F96B-4355-9F1F-3A5445157772}" type="parTrans" cxnId="{70C97244-FD0F-4843-8BCB-1EC2CA2B61D1}">
      <dgm:prSet/>
      <dgm:spPr/>
      <dgm:t>
        <a:bodyPr/>
        <a:lstStyle/>
        <a:p>
          <a:endParaRPr lang="en-US"/>
        </a:p>
      </dgm:t>
    </dgm:pt>
    <dgm:pt modelId="{0FEC447F-9967-4118-9C51-661CFB89FAD3}" type="sibTrans" cxnId="{70C97244-FD0F-4843-8BCB-1EC2CA2B61D1}">
      <dgm:prSet/>
      <dgm:spPr/>
      <dgm:t>
        <a:bodyPr/>
        <a:lstStyle/>
        <a:p>
          <a:endParaRPr lang="en-US"/>
        </a:p>
      </dgm:t>
    </dgm:pt>
    <dgm:pt modelId="{B4202904-A007-4B34-8E33-52F773D03517}" type="pres">
      <dgm:prSet presAssocID="{A263B02C-B5B9-44F1-99D0-062DBE844180}" presName="root" presStyleCnt="0">
        <dgm:presLayoutVars>
          <dgm:dir/>
          <dgm:resizeHandles val="exact"/>
        </dgm:presLayoutVars>
      </dgm:prSet>
      <dgm:spPr/>
    </dgm:pt>
    <dgm:pt modelId="{E188CC7B-692B-4FCC-9459-B18C3DCEC868}" type="pres">
      <dgm:prSet presAssocID="{C4150F6D-AE64-4B22-897E-022A32EA4951}" presName="compNode" presStyleCnt="0"/>
      <dgm:spPr/>
    </dgm:pt>
    <dgm:pt modelId="{40EA2F43-48F5-4580-B4F4-B7BC471D16A6}" type="pres">
      <dgm:prSet presAssocID="{C4150F6D-AE64-4B22-897E-022A32EA4951}" presName="iconBgRect" presStyleLbl="bgShp" presStyleIdx="0" presStyleCnt="2"/>
      <dgm:spPr>
        <a:prstGeom prst="round2DiagRect">
          <a:avLst>
            <a:gd name="adj1" fmla="val 29727"/>
            <a:gd name="adj2" fmla="val 0"/>
          </a:avLst>
        </a:prstGeom>
      </dgm:spPr>
    </dgm:pt>
    <dgm:pt modelId="{7F7DE9C0-F722-4E28-BC9D-76B2BA50A128}" type="pres">
      <dgm:prSet presAssocID="{C4150F6D-AE64-4B22-897E-022A32EA4951}" presName="iconRect" presStyleLbl="node1" presStyleIdx="0" presStyleCnt="2"/>
      <dgm:spPr>
        <a:blipFill>
          <a:blip xmlns:r="http://schemas.openxmlformats.org/officeDocument/2006/relationships" r:embed="rId1"/>
          <a:srcRect/>
          <a:stretch>
            <a:fillRect l="-18000" r="-18000"/>
          </a:stretch>
        </a:blipFill>
        <a:ln>
          <a:noFill/>
        </a:ln>
      </dgm:spPr>
    </dgm:pt>
    <dgm:pt modelId="{46A46F40-2BEB-4B7A-8392-648722F8B340}" type="pres">
      <dgm:prSet presAssocID="{C4150F6D-AE64-4B22-897E-022A32EA4951}" presName="spaceRect" presStyleCnt="0"/>
      <dgm:spPr/>
    </dgm:pt>
    <dgm:pt modelId="{6419F82A-B590-4D90-B18C-3A6DFA090E5C}" type="pres">
      <dgm:prSet presAssocID="{C4150F6D-AE64-4B22-897E-022A32EA4951}" presName="textRect" presStyleLbl="revTx" presStyleIdx="0" presStyleCnt="2" custScaleX="119011">
        <dgm:presLayoutVars>
          <dgm:chMax val="1"/>
          <dgm:chPref val="1"/>
        </dgm:presLayoutVars>
      </dgm:prSet>
      <dgm:spPr/>
    </dgm:pt>
    <dgm:pt modelId="{90C56585-C6E6-4705-AF72-CFBF7C0E2A3D}" type="pres">
      <dgm:prSet presAssocID="{1C530B99-20DC-4697-8A8A-B720589CE92C}" presName="sibTrans" presStyleCnt="0"/>
      <dgm:spPr/>
    </dgm:pt>
    <dgm:pt modelId="{778EC195-16C9-4D55-95E5-122821A52BD8}" type="pres">
      <dgm:prSet presAssocID="{16E30D99-D3E7-4FD9-9970-46E4FA310E3C}" presName="compNode" presStyleCnt="0"/>
      <dgm:spPr/>
    </dgm:pt>
    <dgm:pt modelId="{74311686-5602-42FB-AADD-2AB3BF4B6260}" type="pres">
      <dgm:prSet presAssocID="{16E30D99-D3E7-4FD9-9970-46E4FA310E3C}" presName="iconBgRect" presStyleLbl="bgShp" presStyleIdx="1" presStyleCnt="2"/>
      <dgm:spPr>
        <a:prstGeom prst="round2DiagRect">
          <a:avLst>
            <a:gd name="adj1" fmla="val 29727"/>
            <a:gd name="adj2" fmla="val 0"/>
          </a:avLst>
        </a:prstGeom>
      </dgm:spPr>
    </dgm:pt>
    <dgm:pt modelId="{DF5CC3E1-48B5-4DA4-B501-C0F91EE5067E}" type="pres">
      <dgm:prSet presAssocID="{16E30D99-D3E7-4FD9-9970-46E4FA310E3C}"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D91EA4DE-63D1-45C4-BBA6-34F24422246D}" type="pres">
      <dgm:prSet presAssocID="{16E30D99-D3E7-4FD9-9970-46E4FA310E3C}" presName="spaceRect" presStyleCnt="0"/>
      <dgm:spPr/>
    </dgm:pt>
    <dgm:pt modelId="{7BA63CE3-FFB2-46B6-B412-B1BD6E0D9412}" type="pres">
      <dgm:prSet presAssocID="{16E30D99-D3E7-4FD9-9970-46E4FA310E3C}" presName="textRect" presStyleLbl="revTx" presStyleIdx="1" presStyleCnt="2">
        <dgm:presLayoutVars>
          <dgm:chMax val="1"/>
          <dgm:chPref val="1"/>
        </dgm:presLayoutVars>
      </dgm:prSet>
      <dgm:spPr/>
    </dgm:pt>
  </dgm:ptLst>
  <dgm:cxnLst>
    <dgm:cxn modelId="{70C97244-FD0F-4843-8BCB-1EC2CA2B61D1}" srcId="{A263B02C-B5B9-44F1-99D0-062DBE844180}" destId="{16E30D99-D3E7-4FD9-9970-46E4FA310E3C}" srcOrd="1" destOrd="0" parTransId="{AF25F6A0-F96B-4355-9F1F-3A5445157772}" sibTransId="{0FEC447F-9967-4118-9C51-661CFB89FAD3}"/>
    <dgm:cxn modelId="{E4538B5B-9AE4-0F42-9164-D6DE89ED7732}" type="presOf" srcId="{C4150F6D-AE64-4B22-897E-022A32EA4951}" destId="{6419F82A-B590-4D90-B18C-3A6DFA090E5C}" srcOrd="0" destOrd="0" presId="urn:microsoft.com/office/officeart/2018/5/layout/IconLeafLabelList"/>
    <dgm:cxn modelId="{46214FBA-15FB-9848-A902-4DDDD9D880B4}" type="presOf" srcId="{16E30D99-D3E7-4FD9-9970-46E4FA310E3C}" destId="{7BA63CE3-FFB2-46B6-B412-B1BD6E0D9412}" srcOrd="0" destOrd="0" presId="urn:microsoft.com/office/officeart/2018/5/layout/IconLeafLabelList"/>
    <dgm:cxn modelId="{830B79DF-9EA6-4398-BCE2-76D0F4BA4B91}" srcId="{A263B02C-B5B9-44F1-99D0-062DBE844180}" destId="{C4150F6D-AE64-4B22-897E-022A32EA4951}" srcOrd="0" destOrd="0" parTransId="{2FD32EF3-6C7B-4959-A9CC-B3C9DE7CCF7C}" sibTransId="{1C530B99-20DC-4697-8A8A-B720589CE92C}"/>
    <dgm:cxn modelId="{45E321E4-33F0-514C-9382-B086FF1EB6AB}" type="presOf" srcId="{A263B02C-B5B9-44F1-99D0-062DBE844180}" destId="{B4202904-A007-4B34-8E33-52F773D03517}" srcOrd="0" destOrd="0" presId="urn:microsoft.com/office/officeart/2018/5/layout/IconLeafLabelList"/>
    <dgm:cxn modelId="{0B9AA928-150B-5741-B386-230C449F432A}" type="presParOf" srcId="{B4202904-A007-4B34-8E33-52F773D03517}" destId="{E188CC7B-692B-4FCC-9459-B18C3DCEC868}" srcOrd="0" destOrd="0" presId="urn:microsoft.com/office/officeart/2018/5/layout/IconLeafLabelList"/>
    <dgm:cxn modelId="{A3C1E514-4CDE-9940-ADAE-7D52720E6962}" type="presParOf" srcId="{E188CC7B-692B-4FCC-9459-B18C3DCEC868}" destId="{40EA2F43-48F5-4580-B4F4-B7BC471D16A6}" srcOrd="0" destOrd="0" presId="urn:microsoft.com/office/officeart/2018/5/layout/IconLeafLabelList"/>
    <dgm:cxn modelId="{5BFB3238-FCFC-264C-B3D0-B664416CD4CD}" type="presParOf" srcId="{E188CC7B-692B-4FCC-9459-B18C3DCEC868}" destId="{7F7DE9C0-F722-4E28-BC9D-76B2BA50A128}" srcOrd="1" destOrd="0" presId="urn:microsoft.com/office/officeart/2018/5/layout/IconLeafLabelList"/>
    <dgm:cxn modelId="{0E13690A-EA3D-114E-A1C6-DB80175E6306}" type="presParOf" srcId="{E188CC7B-692B-4FCC-9459-B18C3DCEC868}" destId="{46A46F40-2BEB-4B7A-8392-648722F8B340}" srcOrd="2" destOrd="0" presId="urn:microsoft.com/office/officeart/2018/5/layout/IconLeafLabelList"/>
    <dgm:cxn modelId="{E8B462B4-3286-4F42-BC8B-9DA9AEB7E92E}" type="presParOf" srcId="{E188CC7B-692B-4FCC-9459-B18C3DCEC868}" destId="{6419F82A-B590-4D90-B18C-3A6DFA090E5C}" srcOrd="3" destOrd="0" presId="urn:microsoft.com/office/officeart/2018/5/layout/IconLeafLabelList"/>
    <dgm:cxn modelId="{AEEB1EB2-7F08-824C-91CE-A46761EF5758}" type="presParOf" srcId="{B4202904-A007-4B34-8E33-52F773D03517}" destId="{90C56585-C6E6-4705-AF72-CFBF7C0E2A3D}" srcOrd="1" destOrd="0" presId="urn:microsoft.com/office/officeart/2018/5/layout/IconLeafLabelList"/>
    <dgm:cxn modelId="{422F386A-447D-644B-83F8-E9149A849BFE}" type="presParOf" srcId="{B4202904-A007-4B34-8E33-52F773D03517}" destId="{778EC195-16C9-4D55-95E5-122821A52BD8}" srcOrd="2" destOrd="0" presId="urn:microsoft.com/office/officeart/2018/5/layout/IconLeafLabelList"/>
    <dgm:cxn modelId="{B8A4DB56-3209-8D49-8A53-C825D94B1418}" type="presParOf" srcId="{778EC195-16C9-4D55-95E5-122821A52BD8}" destId="{74311686-5602-42FB-AADD-2AB3BF4B6260}" srcOrd="0" destOrd="0" presId="urn:microsoft.com/office/officeart/2018/5/layout/IconLeafLabelList"/>
    <dgm:cxn modelId="{E6BA0BAB-7F07-624F-B3D8-FBCA5F70C9FC}" type="presParOf" srcId="{778EC195-16C9-4D55-95E5-122821A52BD8}" destId="{DF5CC3E1-48B5-4DA4-B501-C0F91EE5067E}" srcOrd="1" destOrd="0" presId="urn:microsoft.com/office/officeart/2018/5/layout/IconLeafLabelList"/>
    <dgm:cxn modelId="{4F2FB04E-2BD2-0B49-AC66-E437EC33BEF9}" type="presParOf" srcId="{778EC195-16C9-4D55-95E5-122821A52BD8}" destId="{D91EA4DE-63D1-45C4-BBA6-34F24422246D}" srcOrd="2" destOrd="0" presId="urn:microsoft.com/office/officeart/2018/5/layout/IconLeafLabelList"/>
    <dgm:cxn modelId="{19E728AB-C9D6-0644-A6A1-20A01D8884E0}" type="presParOf" srcId="{778EC195-16C9-4D55-95E5-122821A52BD8}" destId="{7BA63CE3-FFB2-46B6-B412-B1BD6E0D941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DD764-EEAB-CA4F-8B79-7A71120C00C5}">
      <dsp:nvSpPr>
        <dsp:cNvPr id="0" name=""/>
        <dsp:cNvSpPr/>
      </dsp:nvSpPr>
      <dsp:spPr>
        <a:xfrm>
          <a:off x="0" y="1667"/>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6A5A1B-6EA9-D14A-84E7-F0B681CDD3A5}">
      <dsp:nvSpPr>
        <dsp:cNvPr id="0" name=""/>
        <dsp:cNvSpPr/>
      </dsp:nvSpPr>
      <dsp:spPr>
        <a:xfrm>
          <a:off x="0" y="1667"/>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Migration der </a:t>
          </a:r>
          <a:r>
            <a:rPr lang="en-US" sz="2200" kern="1200" dirty="0" err="1"/>
            <a:t>Völker</a:t>
          </a:r>
          <a:r>
            <a:rPr lang="en-US" sz="2200" kern="1200" dirty="0"/>
            <a:t> </a:t>
          </a:r>
        </a:p>
      </dsp:txBody>
      <dsp:txXfrm>
        <a:off x="0" y="1667"/>
        <a:ext cx="3565525" cy="568515"/>
      </dsp:txXfrm>
    </dsp:sp>
    <dsp:sp modelId="{BE2640F3-F449-1242-9998-9AEFC158122E}">
      <dsp:nvSpPr>
        <dsp:cNvPr id="0" name=""/>
        <dsp:cNvSpPr/>
      </dsp:nvSpPr>
      <dsp:spPr>
        <a:xfrm>
          <a:off x="0" y="570182"/>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47D66A-93D6-6446-9F07-566927DD6C6F}">
      <dsp:nvSpPr>
        <dsp:cNvPr id="0" name=""/>
        <dsp:cNvSpPr/>
      </dsp:nvSpPr>
      <dsp:spPr>
        <a:xfrm>
          <a:off x="0" y="570182"/>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Verwandlung</a:t>
          </a:r>
          <a:r>
            <a:rPr lang="en-US" sz="2200" kern="1200" dirty="0"/>
            <a:t> des Menschen</a:t>
          </a:r>
        </a:p>
      </dsp:txBody>
      <dsp:txXfrm>
        <a:off x="0" y="570182"/>
        <a:ext cx="3565525" cy="568515"/>
      </dsp:txXfrm>
    </dsp:sp>
    <dsp:sp modelId="{163130A4-DE3D-1C48-9147-C0583B04AE7A}">
      <dsp:nvSpPr>
        <dsp:cNvPr id="0" name=""/>
        <dsp:cNvSpPr/>
      </dsp:nvSpPr>
      <dsp:spPr>
        <a:xfrm>
          <a:off x="0" y="1138697"/>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55FAAC-6A1B-414E-B799-D12E96480E20}">
      <dsp:nvSpPr>
        <dsp:cNvPr id="0" name=""/>
        <dsp:cNvSpPr/>
      </dsp:nvSpPr>
      <dsp:spPr>
        <a:xfrm>
          <a:off x="0" y="1138697"/>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Gesellschaftskritik</a:t>
          </a:r>
        </a:p>
      </dsp:txBody>
      <dsp:txXfrm>
        <a:off x="0" y="1138697"/>
        <a:ext cx="3565525" cy="568515"/>
      </dsp:txXfrm>
    </dsp:sp>
    <dsp:sp modelId="{C07FF3C2-0852-F643-B293-BF8B7D56533C}">
      <dsp:nvSpPr>
        <dsp:cNvPr id="0" name=""/>
        <dsp:cNvSpPr/>
      </dsp:nvSpPr>
      <dsp:spPr>
        <a:xfrm>
          <a:off x="0" y="1707212"/>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5ED8BC-327C-ED48-8968-A4B379BFB2F0}">
      <dsp:nvSpPr>
        <dsp:cNvPr id="0" name=""/>
        <dsp:cNvSpPr/>
      </dsp:nvSpPr>
      <dsp:spPr>
        <a:xfrm>
          <a:off x="0" y="1707212"/>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Mission des Künslters</a:t>
          </a:r>
        </a:p>
      </dsp:txBody>
      <dsp:txXfrm>
        <a:off x="0" y="1707212"/>
        <a:ext cx="3565525" cy="568515"/>
      </dsp:txXfrm>
    </dsp:sp>
    <dsp:sp modelId="{33F9344D-F3DF-8943-99C6-A205D3ED1C3F}">
      <dsp:nvSpPr>
        <dsp:cNvPr id="0" name=""/>
        <dsp:cNvSpPr/>
      </dsp:nvSpPr>
      <dsp:spPr>
        <a:xfrm>
          <a:off x="0" y="2275727"/>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929015-F484-E642-92DC-B95DC9E3947A}">
      <dsp:nvSpPr>
        <dsp:cNvPr id="0" name=""/>
        <dsp:cNvSpPr/>
      </dsp:nvSpPr>
      <dsp:spPr>
        <a:xfrm>
          <a:off x="0" y="2275727"/>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Symbolismus</a:t>
          </a:r>
          <a:r>
            <a:rPr lang="en-US" sz="2200" kern="1200" dirty="0"/>
            <a:t> der Werke</a:t>
          </a:r>
        </a:p>
      </dsp:txBody>
      <dsp:txXfrm>
        <a:off x="0" y="2275727"/>
        <a:ext cx="3565525" cy="568515"/>
      </dsp:txXfrm>
    </dsp:sp>
    <dsp:sp modelId="{99C6496D-E8EC-8A4B-A5F8-4DD8ADA0D74C}">
      <dsp:nvSpPr>
        <dsp:cNvPr id="0" name=""/>
        <dsp:cNvSpPr/>
      </dsp:nvSpPr>
      <dsp:spPr>
        <a:xfrm>
          <a:off x="0" y="2844242"/>
          <a:ext cx="356552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2DB260-8857-984D-B480-4BFEDEF187C3}">
      <dsp:nvSpPr>
        <dsp:cNvPr id="0" name=""/>
        <dsp:cNvSpPr/>
      </dsp:nvSpPr>
      <dsp:spPr>
        <a:xfrm>
          <a:off x="0" y="2844242"/>
          <a:ext cx="3565525" cy="56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Europa und </a:t>
          </a:r>
          <a:r>
            <a:rPr lang="en-US" sz="2200" kern="1200" dirty="0" err="1"/>
            <a:t>Russland</a:t>
          </a:r>
          <a:endParaRPr lang="en-US" sz="2200" kern="1200" dirty="0"/>
        </a:p>
      </dsp:txBody>
      <dsp:txXfrm>
        <a:off x="0" y="2844242"/>
        <a:ext cx="3565525" cy="568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A2F43-48F5-4580-B4F4-B7BC471D16A6}">
      <dsp:nvSpPr>
        <dsp:cNvPr id="0" name=""/>
        <dsp:cNvSpPr/>
      </dsp:nvSpPr>
      <dsp:spPr>
        <a:xfrm>
          <a:off x="1991015" y="6217"/>
          <a:ext cx="2024437" cy="202443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DE9C0-F722-4E28-BC9D-76B2BA50A128}">
      <dsp:nvSpPr>
        <dsp:cNvPr id="0" name=""/>
        <dsp:cNvSpPr/>
      </dsp:nvSpPr>
      <dsp:spPr>
        <a:xfrm>
          <a:off x="2422453" y="437655"/>
          <a:ext cx="1161562" cy="1161562"/>
        </a:xfrm>
        <a:prstGeom prst="rect">
          <a:avLst/>
        </a:prstGeom>
        <a:blipFill>
          <a:blip xmlns:r="http://schemas.openxmlformats.org/officeDocument/2006/relationships" r:embed="rId1"/>
          <a:srcRect/>
          <a:stretch>
            <a:fillRect l="-18000" r="-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9F82A-B590-4D90-B18C-3A6DFA090E5C}">
      <dsp:nvSpPr>
        <dsp:cNvPr id="0" name=""/>
        <dsp:cNvSpPr/>
      </dsp:nvSpPr>
      <dsp:spPr>
        <a:xfrm>
          <a:off x="1028395" y="2661218"/>
          <a:ext cx="39496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err="1"/>
            <a:t>Spasíbo</a:t>
          </a:r>
          <a:r>
            <a:rPr lang="en-US" sz="2200" kern="1200" dirty="0"/>
            <a:t>! (Merci </a:t>
          </a:r>
          <a:r>
            <a:rPr lang="en-US" sz="2200" kern="1200" dirty="0" err="1"/>
            <a:t>viLlmols</a:t>
          </a:r>
          <a:r>
            <a:rPr lang="en-US" sz="2200" kern="1200" dirty="0"/>
            <a:t>)! </a:t>
          </a:r>
        </a:p>
      </dsp:txBody>
      <dsp:txXfrm>
        <a:off x="1028395" y="2661218"/>
        <a:ext cx="3949677" cy="720000"/>
      </dsp:txXfrm>
    </dsp:sp>
    <dsp:sp modelId="{74311686-5602-42FB-AADD-2AB3BF4B6260}">
      <dsp:nvSpPr>
        <dsp:cNvPr id="0" name=""/>
        <dsp:cNvSpPr/>
      </dsp:nvSpPr>
      <dsp:spPr>
        <a:xfrm>
          <a:off x="6206010" y="6217"/>
          <a:ext cx="2024437" cy="2024437"/>
        </a:xfrm>
        <a:prstGeom prst="round2DiagRect">
          <a:avLst>
            <a:gd name="adj1" fmla="val 29727"/>
            <a:gd name="adj2" fmla="val 0"/>
          </a:avLst>
        </a:prstGeom>
        <a:solidFill>
          <a:schemeClr val="accent5">
            <a:hueOff val="-1489567"/>
            <a:satOff val="4074"/>
            <a:lumOff val="-5491"/>
            <a:alphaOff val="0"/>
          </a:schemeClr>
        </a:solidFill>
        <a:ln>
          <a:noFill/>
        </a:ln>
        <a:effectLst/>
      </dsp:spPr>
      <dsp:style>
        <a:lnRef idx="0">
          <a:scrgbClr r="0" g="0" b="0"/>
        </a:lnRef>
        <a:fillRef idx="1">
          <a:scrgbClr r="0" g="0" b="0"/>
        </a:fillRef>
        <a:effectRef idx="0">
          <a:scrgbClr r="0" g="0" b="0"/>
        </a:effectRef>
        <a:fontRef idx="minor"/>
      </dsp:style>
    </dsp:sp>
    <dsp:sp modelId="{DF5CC3E1-48B5-4DA4-B501-C0F91EE5067E}">
      <dsp:nvSpPr>
        <dsp:cNvPr id="0" name=""/>
        <dsp:cNvSpPr/>
      </dsp:nvSpPr>
      <dsp:spPr>
        <a:xfrm>
          <a:off x="6637448" y="437655"/>
          <a:ext cx="1161562" cy="1161562"/>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63CE3-FFB2-46B6-B412-B1BD6E0D9412}">
      <dsp:nvSpPr>
        <dsp:cNvPr id="0" name=""/>
        <dsp:cNvSpPr/>
      </dsp:nvSpPr>
      <dsp:spPr>
        <a:xfrm>
          <a:off x="5558854" y="266121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kern="1200" dirty="0" err="1"/>
            <a:t>i</a:t>
          </a:r>
          <a:r>
            <a:rPr lang="en-LU" sz="2200" kern="1200" dirty="0"/>
            <a:t>nna.ganschow@uni.lu</a:t>
          </a:r>
          <a:endParaRPr lang="en-US" sz="2200" kern="1200" dirty="0"/>
        </a:p>
      </dsp:txBody>
      <dsp:txXfrm>
        <a:off x="5558854" y="2661218"/>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May 10,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0536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May 10,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996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May 10,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932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May 10,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1177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May 10,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9418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May 10,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983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May 10,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27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May 10,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0418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May 10,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9366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May 10,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5418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May 10,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5781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Tuesday, May 10,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33736772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group of people posing for a photo&#10;&#10;Description automatically generated with medium confidence">
            <a:extLst>
              <a:ext uri="{FF2B5EF4-FFF2-40B4-BE49-F238E27FC236}">
                <a16:creationId xmlns:a16="http://schemas.microsoft.com/office/drawing/2014/main" id="{05E8AED8-0703-426E-A2A5-853942F01FB6}"/>
              </a:ext>
            </a:extLst>
          </p:cNvPr>
          <p:cNvPicPr>
            <a:picLocks noChangeAspect="1"/>
          </p:cNvPicPr>
          <p:nvPr/>
        </p:nvPicPr>
        <p:blipFill rotWithShape="1">
          <a:blip r:embed="rId2"/>
          <a:srcRect t="15730"/>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8" name="Rectangle 37">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3B73D-21EB-CC99-A0FF-61D7325626AA}"/>
              </a:ext>
            </a:extLst>
          </p:cNvPr>
          <p:cNvSpPr>
            <a:spLocks noGrp="1"/>
          </p:cNvSpPr>
          <p:nvPr>
            <p:ph type="ctrTitle"/>
          </p:nvPr>
        </p:nvSpPr>
        <p:spPr>
          <a:xfrm>
            <a:off x="550863" y="549275"/>
            <a:ext cx="7308849" cy="984885"/>
          </a:xfrm>
        </p:spPr>
        <p:txBody>
          <a:bodyPr vert="horz" wrap="square" lIns="0" tIns="0" rIns="0" bIns="0" rtlCol="0" anchor="ctr" anchorCtr="0">
            <a:normAutofit/>
          </a:bodyPr>
          <a:lstStyle/>
          <a:p>
            <a:r>
              <a:rPr lang="en-US" sz="4800"/>
              <a:t>Maxim Kantor</a:t>
            </a:r>
          </a:p>
        </p:txBody>
      </p:sp>
      <p:sp>
        <p:nvSpPr>
          <p:cNvPr id="3" name="Subtitle 2">
            <a:extLst>
              <a:ext uri="{FF2B5EF4-FFF2-40B4-BE49-F238E27FC236}">
                <a16:creationId xmlns:a16="http://schemas.microsoft.com/office/drawing/2014/main" id="{8AD45B2A-4F78-A3FD-DEB5-DED003BD1C8C}"/>
              </a:ext>
            </a:extLst>
          </p:cNvPr>
          <p:cNvSpPr>
            <a:spLocks noGrp="1"/>
          </p:cNvSpPr>
          <p:nvPr>
            <p:ph type="subTitle" idx="1"/>
          </p:nvPr>
        </p:nvSpPr>
        <p:spPr>
          <a:xfrm>
            <a:off x="8075613" y="549275"/>
            <a:ext cx="3563938" cy="984885"/>
          </a:xfrm>
        </p:spPr>
        <p:txBody>
          <a:bodyPr vert="horz" wrap="square" lIns="0" tIns="0" rIns="0" bIns="0" rtlCol="0" anchor="ctr">
            <a:normAutofit/>
          </a:bodyPr>
          <a:lstStyle/>
          <a:p>
            <a:pPr algn="r"/>
            <a:r>
              <a:rPr lang="en-US">
                <a:solidFill>
                  <a:schemeClr val="tx1">
                    <a:alpha val="60000"/>
                  </a:schemeClr>
                </a:solidFill>
              </a:rPr>
              <a:t>Inna Ganschow, 10.05.2022, LAML</a:t>
            </a:r>
          </a:p>
        </p:txBody>
      </p:sp>
      <p:sp>
        <p:nvSpPr>
          <p:cNvPr id="40" name="Rectangle 39">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15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CD0877-5E8D-F855-8A66-19F8E5AE60AA}"/>
              </a:ext>
            </a:extLst>
          </p:cNvPr>
          <p:cNvSpPr>
            <a:spLocks noGrp="1"/>
          </p:cNvSpPr>
          <p:nvPr>
            <p:ph idx="1"/>
          </p:nvPr>
        </p:nvSpPr>
        <p:spPr>
          <a:xfrm>
            <a:off x="550863" y="2678400"/>
            <a:ext cx="3565525" cy="3414425"/>
          </a:xfrm>
        </p:spPr>
        <p:txBody>
          <a:bodyPr anchor="t">
            <a:normAutofit/>
          </a:bodyPr>
          <a:lstStyle/>
          <a:p>
            <a:pPr marL="0" indent="0">
              <a:buNone/>
            </a:pPr>
            <a:r>
              <a:rPr lang="en-GB" sz="1600" dirty="0"/>
              <a:t>M.K.: Es </a:t>
            </a:r>
            <a:r>
              <a:rPr lang="en-GB" sz="1600" dirty="0" err="1"/>
              <a:t>wundert</a:t>
            </a:r>
            <a:r>
              <a:rPr lang="en-GB" sz="1600" dirty="0"/>
              <a:t> </a:t>
            </a:r>
            <a:r>
              <a:rPr lang="en-GB" sz="1600" dirty="0" err="1"/>
              <a:t>mich</a:t>
            </a:r>
            <a:r>
              <a:rPr lang="en-GB" sz="1600" dirty="0"/>
              <a:t>, </a:t>
            </a:r>
            <a:r>
              <a:rPr lang="en-GB" sz="1600" dirty="0" err="1"/>
              <a:t>dass</a:t>
            </a:r>
            <a:r>
              <a:rPr lang="en-GB" sz="1600" dirty="0"/>
              <a:t> </a:t>
            </a:r>
            <a:r>
              <a:rPr lang="en-GB" sz="1600" dirty="0" err="1"/>
              <a:t>eine</a:t>
            </a:r>
            <a:r>
              <a:rPr lang="en-GB" sz="1600" dirty="0"/>
              <a:t> Gesellschaft, die </a:t>
            </a:r>
            <a:r>
              <a:rPr lang="en-GB" sz="1600" dirty="0" err="1"/>
              <a:t>über</a:t>
            </a:r>
            <a:r>
              <a:rPr lang="en-GB" sz="1600" dirty="0"/>
              <a:t> </a:t>
            </a:r>
            <a:r>
              <a:rPr lang="en-GB" sz="1600" dirty="0" err="1"/>
              <a:t>alles</a:t>
            </a:r>
            <a:r>
              <a:rPr lang="en-GB" sz="1600" dirty="0"/>
              <a:t> </a:t>
            </a:r>
            <a:r>
              <a:rPr lang="en-GB" sz="1600" dirty="0" err="1"/>
              <a:t>Bescheid</a:t>
            </a:r>
            <a:r>
              <a:rPr lang="en-GB" sz="1600" dirty="0"/>
              <a:t> </a:t>
            </a:r>
            <a:r>
              <a:rPr lang="en-GB" sz="1600" dirty="0" err="1"/>
              <a:t>weiß</a:t>
            </a:r>
            <a:r>
              <a:rPr lang="en-GB" sz="1600" dirty="0"/>
              <a:t> und </a:t>
            </a:r>
            <a:r>
              <a:rPr lang="en-GB" sz="1600" dirty="0" err="1"/>
              <a:t>bei</a:t>
            </a:r>
            <a:r>
              <a:rPr lang="en-GB" sz="1600" dirty="0"/>
              <a:t> </a:t>
            </a:r>
            <a:r>
              <a:rPr lang="en-GB" sz="1600" dirty="0" err="1"/>
              <a:t>denen</a:t>
            </a:r>
            <a:r>
              <a:rPr lang="en-GB" sz="1600" dirty="0"/>
              <a:t> die </a:t>
            </a:r>
            <a:r>
              <a:rPr lang="en-GB" sz="1600" dirty="0" err="1"/>
              <a:t>düstersten</a:t>
            </a:r>
            <a:r>
              <a:rPr lang="en-GB" sz="1600" dirty="0"/>
              <a:t> </a:t>
            </a:r>
            <a:r>
              <a:rPr lang="en-GB" sz="1600" dirty="0" err="1"/>
              <a:t>Wörter</a:t>
            </a:r>
            <a:r>
              <a:rPr lang="en-GB" sz="1600" dirty="0"/>
              <a:t> „KGB“ und „GULAG“ </a:t>
            </a:r>
            <a:r>
              <a:rPr lang="en-GB" sz="1600" dirty="0" err="1"/>
              <a:t>waren</a:t>
            </a:r>
            <a:r>
              <a:rPr lang="en-GB" sz="1600" dirty="0"/>
              <a:t>, </a:t>
            </a:r>
            <a:r>
              <a:rPr lang="en-GB" sz="1600" dirty="0" err="1"/>
              <a:t>einen</a:t>
            </a:r>
            <a:r>
              <a:rPr lang="en-GB" sz="1600" dirty="0"/>
              <a:t> KGB-</a:t>
            </a:r>
            <a:r>
              <a:rPr lang="en-GB" sz="1600" dirty="0" err="1"/>
              <a:t>Oberst</a:t>
            </a:r>
            <a:r>
              <a:rPr lang="en-GB" sz="1600" dirty="0"/>
              <a:t> an die </a:t>
            </a:r>
            <a:r>
              <a:rPr lang="en-GB" sz="1600" dirty="0" err="1"/>
              <a:t>Spitze</a:t>
            </a:r>
            <a:r>
              <a:rPr lang="en-GB" sz="1600" dirty="0"/>
              <a:t> des </a:t>
            </a:r>
            <a:r>
              <a:rPr lang="en-GB" sz="1600" dirty="0" err="1"/>
              <a:t>Landes</a:t>
            </a:r>
            <a:r>
              <a:rPr lang="en-GB" sz="1600" dirty="0"/>
              <a:t> </a:t>
            </a:r>
            <a:r>
              <a:rPr lang="en-GB" sz="1600" dirty="0" err="1"/>
              <a:t>gebracht</a:t>
            </a:r>
            <a:r>
              <a:rPr lang="en-GB" sz="1600" dirty="0"/>
              <a:t> </a:t>
            </a:r>
            <a:r>
              <a:rPr lang="en-GB" sz="1600" dirty="0" err="1"/>
              <a:t>haben</a:t>
            </a:r>
            <a:r>
              <a:rPr lang="en-GB" sz="1600" dirty="0"/>
              <a:t>. </a:t>
            </a:r>
            <a:endParaRPr lang="en-LU" sz="1600" dirty="0"/>
          </a:p>
        </p:txBody>
      </p:sp>
      <p:pic>
        <p:nvPicPr>
          <p:cNvPr id="4" name="Content Placeholder 4" descr="A painting on a wall&#10;&#10;Description automatically generated with medium confidence">
            <a:extLst>
              <a:ext uri="{FF2B5EF4-FFF2-40B4-BE49-F238E27FC236}">
                <a16:creationId xmlns:a16="http://schemas.microsoft.com/office/drawing/2014/main" id="{D93B451C-DE7E-4C3F-6122-ABA7461D38D6}"/>
              </a:ext>
            </a:extLst>
          </p:cNvPr>
          <p:cNvPicPr>
            <a:picLocks noChangeAspect="1"/>
          </p:cNvPicPr>
          <p:nvPr/>
        </p:nvPicPr>
        <p:blipFill rotWithShape="1">
          <a:blip r:embed="rId2"/>
          <a:srcRect l="4898" r="11538"/>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4" name="Rectangle 43">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9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FDE9665-A078-9514-6B6C-43E1E775001C}"/>
              </a:ext>
            </a:extLst>
          </p:cNvPr>
          <p:cNvSpPr>
            <a:spLocks noGrp="1"/>
          </p:cNvSpPr>
          <p:nvPr>
            <p:ph type="title"/>
          </p:nvPr>
        </p:nvSpPr>
        <p:spPr>
          <a:xfrm>
            <a:off x="6201412" y="549275"/>
            <a:ext cx="5437185" cy="1997855"/>
          </a:xfrm>
        </p:spPr>
        <p:txBody>
          <a:bodyPr wrap="square" anchor="b">
            <a:normAutofit/>
          </a:bodyPr>
          <a:lstStyle/>
          <a:p>
            <a:pPr>
              <a:lnSpc>
                <a:spcPct val="90000"/>
              </a:lnSpc>
            </a:pPr>
            <a:r>
              <a:rPr lang="de-DE" sz="3400" dirty="0"/>
              <a:t>M.K.: Ich habe mich nicht davon distanziert, indem ich nicht mehr in Russland lebe.</a:t>
            </a:r>
            <a:endParaRPr lang="en-LU" sz="3400" dirty="0"/>
          </a:p>
        </p:txBody>
      </p:sp>
      <p:pic>
        <p:nvPicPr>
          <p:cNvPr id="4" name="Content Placeholder 4" descr="A poster on a wall&#10;&#10;Description automatically generated with low confidence">
            <a:extLst>
              <a:ext uri="{FF2B5EF4-FFF2-40B4-BE49-F238E27FC236}">
                <a16:creationId xmlns:a16="http://schemas.microsoft.com/office/drawing/2014/main" id="{F6ED94AE-8B9F-033C-C5D0-2DE3181C4C24}"/>
              </a:ext>
            </a:extLst>
          </p:cNvPr>
          <p:cNvPicPr>
            <a:picLocks noChangeAspect="1"/>
          </p:cNvPicPr>
          <p:nvPr/>
        </p:nvPicPr>
        <p:blipFill>
          <a:blip r:embed="rId2"/>
          <a:stretch>
            <a:fillRect/>
          </a:stretch>
        </p:blipFill>
        <p:spPr>
          <a:xfrm>
            <a:off x="939640" y="549275"/>
            <a:ext cx="4319587"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A3FD1118-92C0-AED4-D22B-7509D91D9616}"/>
              </a:ext>
            </a:extLst>
          </p:cNvPr>
          <p:cNvSpPr>
            <a:spLocks noGrp="1"/>
          </p:cNvSpPr>
          <p:nvPr>
            <p:ph idx="1"/>
          </p:nvPr>
        </p:nvSpPr>
        <p:spPr>
          <a:xfrm>
            <a:off x="6201410" y="2677306"/>
            <a:ext cx="5437187" cy="3415519"/>
          </a:xfrm>
        </p:spPr>
        <p:txBody>
          <a:bodyPr anchor="t">
            <a:normAutofit/>
          </a:bodyPr>
          <a:lstStyle/>
          <a:p>
            <a:pPr marL="0" indent="0">
              <a:buNone/>
            </a:pPr>
            <a:r>
              <a:rPr lang="de-DE" dirty="0"/>
              <a:t>Ich schreibe, male und spreche, und das hört man genauso gut wie davor. Wäre ich in Russland geblieben, könnte ich diese Lautstärke nicht halten...</a:t>
            </a:r>
          </a:p>
          <a:p>
            <a:pPr marL="0" indent="0">
              <a:buNone/>
            </a:pPr>
            <a:r>
              <a:rPr lang="de-DE" dirty="0"/>
              <a:t> Ich spreche einfach bissiger, zutreffender und zielsicherer. </a:t>
            </a:r>
            <a:endParaRPr lang="en-LU" dirty="0"/>
          </a:p>
        </p:txBody>
      </p:sp>
    </p:spTree>
    <p:extLst>
      <p:ext uri="{BB962C8B-B14F-4D97-AF65-F5344CB8AC3E}">
        <p14:creationId xmlns:p14="http://schemas.microsoft.com/office/powerpoint/2010/main" val="58402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13C17A-FF5C-7161-4B33-9482878E46CB}"/>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de-DE" sz="3400"/>
              <a:t>I.G.: </a:t>
            </a:r>
            <a:r>
              <a:rPr lang="de-DE" sz="3400" i="1"/>
              <a:t>Als was sehen Sie sich? Was ist Ihre Mission?</a:t>
            </a:r>
            <a:br>
              <a:rPr lang="de-DE" sz="3400"/>
            </a:br>
            <a:endParaRPr lang="en-LU" sz="3400"/>
          </a:p>
        </p:txBody>
      </p:sp>
      <p:sp>
        <p:nvSpPr>
          <p:cNvPr id="3" name="Content Placeholder 2">
            <a:extLst>
              <a:ext uri="{FF2B5EF4-FFF2-40B4-BE49-F238E27FC236}">
                <a16:creationId xmlns:a16="http://schemas.microsoft.com/office/drawing/2014/main" id="{4D7DBB82-12AF-1DAD-892D-5FEBA9F50117}"/>
              </a:ext>
            </a:extLst>
          </p:cNvPr>
          <p:cNvSpPr>
            <a:spLocks noGrp="1"/>
          </p:cNvSpPr>
          <p:nvPr>
            <p:ph idx="1"/>
          </p:nvPr>
        </p:nvSpPr>
        <p:spPr>
          <a:xfrm>
            <a:off x="550863" y="2678400"/>
            <a:ext cx="3565525" cy="3414425"/>
          </a:xfrm>
        </p:spPr>
        <p:txBody>
          <a:bodyPr anchor="t">
            <a:normAutofit/>
          </a:bodyPr>
          <a:lstStyle/>
          <a:p>
            <a:pPr marL="0" indent="0">
              <a:buNone/>
            </a:pPr>
            <a:r>
              <a:rPr lang="de-DE" sz="1600" dirty="0"/>
              <a:t>M.K.: Ich bin Schriftsteller und Künstler. Ich kann kein Anführer sein. Das will ich auch nicht. Mein Vater hat jedoch in Russland gelebt und wollte nicht auswandern, obwohl er in Argentinien beerdigt werden wollte. Er arbeitete an seinem Lebenswerk und das war alles, was er dieser Realität gegenüberstellen konnte: seinen Schreibtisch.</a:t>
            </a:r>
          </a:p>
          <a:p>
            <a:endParaRPr lang="en-LU" sz="1600" dirty="0"/>
          </a:p>
        </p:txBody>
      </p:sp>
      <p:pic>
        <p:nvPicPr>
          <p:cNvPr id="4" name="Content Placeholder 4" descr="A picture containing text, colorful, painted, decorated&#10;&#10;Description automatically generated">
            <a:extLst>
              <a:ext uri="{FF2B5EF4-FFF2-40B4-BE49-F238E27FC236}">
                <a16:creationId xmlns:a16="http://schemas.microsoft.com/office/drawing/2014/main" id="{20EFB0C9-563A-B474-1DEF-BDFEF45D452A}"/>
              </a:ext>
            </a:extLst>
          </p:cNvPr>
          <p:cNvPicPr>
            <a:picLocks noChangeAspect="1"/>
          </p:cNvPicPr>
          <p:nvPr/>
        </p:nvPicPr>
        <p:blipFill rotWithShape="1">
          <a:blip r:embed="rId2"/>
          <a:srcRect l="717" r="15719"/>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3" name="Rectangle 24">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3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6FEAAF0-3525-52D8-99C8-6C8D1EA6E5C8}"/>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GB" sz="3000" dirty="0"/>
              <a:t>M.K.: Europa </a:t>
            </a:r>
            <a:r>
              <a:rPr lang="en-GB" sz="3000" dirty="0" err="1"/>
              <a:t>besteht</a:t>
            </a:r>
            <a:r>
              <a:rPr lang="en-GB" sz="3000" dirty="0"/>
              <a:t> </a:t>
            </a:r>
            <a:r>
              <a:rPr lang="en-GB" sz="3000" dirty="0" err="1"/>
              <a:t>aus</a:t>
            </a:r>
            <a:r>
              <a:rPr lang="en-GB" sz="3000" dirty="0"/>
              <a:t> </a:t>
            </a:r>
            <a:r>
              <a:rPr lang="en-GB" sz="3000" dirty="0" err="1"/>
              <a:t>Migrationen</a:t>
            </a:r>
            <a:r>
              <a:rPr lang="en-GB" sz="3000" dirty="0"/>
              <a:t> und </a:t>
            </a:r>
            <a:r>
              <a:rPr lang="en-GB" sz="3000" dirty="0" err="1"/>
              <a:t>nomadenhaften</a:t>
            </a:r>
            <a:r>
              <a:rPr lang="en-GB" sz="3000" dirty="0"/>
              <a:t> </a:t>
            </a:r>
            <a:r>
              <a:rPr lang="en-GB" sz="3000" dirty="0" err="1"/>
              <a:t>Bewegungen</a:t>
            </a:r>
            <a:r>
              <a:rPr lang="en-GB" sz="3000" dirty="0"/>
              <a:t> der </a:t>
            </a:r>
            <a:r>
              <a:rPr lang="en-GB" sz="3000" dirty="0" err="1"/>
              <a:t>Völker</a:t>
            </a:r>
            <a:r>
              <a:rPr lang="en-GB" sz="3000" dirty="0"/>
              <a:t>...</a:t>
            </a:r>
            <a:endParaRPr lang="en-LU" sz="3000" dirty="0"/>
          </a:p>
        </p:txBody>
      </p:sp>
      <p:grpSp>
        <p:nvGrpSpPr>
          <p:cNvPr id="34" name="Group 3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35" name="Freeform: Shape 3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Content Placeholder 4" descr="A painting on a wall&#10;&#10;Description automatically generated with medium confidence">
            <a:extLst>
              <a:ext uri="{FF2B5EF4-FFF2-40B4-BE49-F238E27FC236}">
                <a16:creationId xmlns:a16="http://schemas.microsoft.com/office/drawing/2014/main" id="{E5E08080-BCCA-F4C2-4074-B06A1A223362}"/>
              </a:ext>
            </a:extLst>
          </p:cNvPr>
          <p:cNvPicPr>
            <a:picLocks noChangeAspect="1"/>
          </p:cNvPicPr>
          <p:nvPr/>
        </p:nvPicPr>
        <p:blipFill rotWithShape="1">
          <a:blip r:embed="rId2"/>
          <a:srcRect t="27290" r="1" b="2361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8AB71BF5-E34C-12B0-A636-66F57849F101}"/>
              </a:ext>
            </a:extLst>
          </p:cNvPr>
          <p:cNvSpPr>
            <a:spLocks noGrp="1"/>
          </p:cNvSpPr>
          <p:nvPr>
            <p:ph idx="1"/>
          </p:nvPr>
        </p:nvSpPr>
        <p:spPr>
          <a:xfrm>
            <a:off x="7140575" y="1520825"/>
            <a:ext cx="4500562" cy="4572000"/>
          </a:xfrm>
        </p:spPr>
        <p:txBody>
          <a:bodyPr anchor="t">
            <a:normAutofit/>
          </a:bodyPr>
          <a:lstStyle/>
          <a:p>
            <a:pPr marL="0" indent="0">
              <a:lnSpc>
                <a:spcPct val="100000"/>
              </a:lnSpc>
              <a:buNone/>
            </a:pPr>
            <a:r>
              <a:rPr lang="en-GB" dirty="0"/>
              <a:t>Man </a:t>
            </a:r>
            <a:r>
              <a:rPr lang="en-GB" dirty="0" err="1"/>
              <a:t>hofft</a:t>
            </a:r>
            <a:r>
              <a:rPr lang="en-GB" dirty="0"/>
              <a:t> </a:t>
            </a:r>
            <a:r>
              <a:rPr lang="en-GB" dirty="0" err="1"/>
              <a:t>nur</a:t>
            </a:r>
            <a:r>
              <a:rPr lang="en-GB" dirty="0"/>
              <a:t> auf die </a:t>
            </a:r>
            <a:r>
              <a:rPr lang="en-GB" dirty="0" err="1"/>
              <a:t>Stärke</a:t>
            </a:r>
            <a:r>
              <a:rPr lang="en-GB" dirty="0"/>
              <a:t> des </a:t>
            </a:r>
            <a:r>
              <a:rPr lang="en-GB" dirty="0" err="1"/>
              <a:t>europäischen</a:t>
            </a:r>
            <a:r>
              <a:rPr lang="en-GB" dirty="0"/>
              <a:t> </a:t>
            </a:r>
            <a:r>
              <a:rPr lang="en-GB" dirty="0" err="1"/>
              <a:t>Kulturbodens</a:t>
            </a:r>
            <a:r>
              <a:rPr lang="en-GB" dirty="0"/>
              <a:t>, </a:t>
            </a:r>
            <a:r>
              <a:rPr lang="en-GB" dirty="0" err="1"/>
              <a:t>gemeint</a:t>
            </a:r>
            <a:r>
              <a:rPr lang="en-GB" dirty="0"/>
              <a:t> </a:t>
            </a:r>
            <a:r>
              <a:rPr lang="en-GB" dirty="0" err="1"/>
              <a:t>sind</a:t>
            </a:r>
            <a:r>
              <a:rPr lang="en-GB" dirty="0"/>
              <a:t> </a:t>
            </a:r>
            <a:r>
              <a:rPr lang="en-GB" dirty="0" err="1"/>
              <a:t>Christentum</a:t>
            </a:r>
            <a:r>
              <a:rPr lang="en-GB" dirty="0"/>
              <a:t>, </a:t>
            </a:r>
            <a:r>
              <a:rPr lang="en-GB" dirty="0" err="1"/>
              <a:t>Universitäten</a:t>
            </a:r>
            <a:r>
              <a:rPr lang="en-GB" dirty="0"/>
              <a:t>, Rabelais, Dante </a:t>
            </a:r>
            <a:r>
              <a:rPr lang="en-GB" dirty="0" err="1"/>
              <a:t>usw</a:t>
            </a:r>
            <a:r>
              <a:rPr lang="en-GB" dirty="0"/>
              <a:t>., auf </a:t>
            </a:r>
            <a:r>
              <a:rPr lang="en-GB" dirty="0" err="1"/>
              <a:t>dem</a:t>
            </a:r>
            <a:r>
              <a:rPr lang="en-GB" dirty="0"/>
              <a:t> die </a:t>
            </a:r>
            <a:r>
              <a:rPr lang="en-GB" dirty="0" err="1"/>
              <a:t>neue</a:t>
            </a:r>
            <a:r>
              <a:rPr lang="en-GB" dirty="0"/>
              <a:t> </a:t>
            </a:r>
            <a:r>
              <a:rPr lang="en-GB" dirty="0" err="1"/>
              <a:t>Mischung</a:t>
            </a:r>
            <a:r>
              <a:rPr lang="en-GB" dirty="0"/>
              <a:t> der </a:t>
            </a:r>
            <a:r>
              <a:rPr lang="en-GB" dirty="0" err="1"/>
              <a:t>Europäer</a:t>
            </a:r>
            <a:r>
              <a:rPr lang="en-GB" dirty="0"/>
              <a:t> </a:t>
            </a:r>
            <a:r>
              <a:rPr lang="en-GB" dirty="0" err="1"/>
              <a:t>geschmolzen</a:t>
            </a:r>
            <a:r>
              <a:rPr lang="en-GB" dirty="0"/>
              <a:t> </a:t>
            </a:r>
            <a:r>
              <a:rPr lang="en-GB" dirty="0" err="1"/>
              <a:t>wird</a:t>
            </a:r>
            <a:r>
              <a:rPr lang="en-GB" dirty="0"/>
              <a:t>. </a:t>
            </a:r>
          </a:p>
          <a:p>
            <a:pPr marL="0" indent="0">
              <a:lnSpc>
                <a:spcPct val="100000"/>
              </a:lnSpc>
              <a:buNone/>
            </a:pPr>
            <a:r>
              <a:rPr lang="en-GB" dirty="0"/>
              <a:t>Das Europa, auf das </a:t>
            </a:r>
            <a:r>
              <a:rPr lang="en-GB" dirty="0" err="1"/>
              <a:t>wir</a:t>
            </a:r>
            <a:r>
              <a:rPr lang="en-GB" dirty="0"/>
              <a:t> alle </a:t>
            </a:r>
            <a:r>
              <a:rPr lang="en-GB" dirty="0" err="1"/>
              <a:t>stolz</a:t>
            </a:r>
            <a:r>
              <a:rPr lang="en-GB" dirty="0"/>
              <a:t> </a:t>
            </a:r>
            <a:r>
              <a:rPr lang="en-GB" dirty="0" err="1"/>
              <a:t>sind</a:t>
            </a:r>
            <a:r>
              <a:rPr lang="en-GB" dirty="0"/>
              <a:t>, </a:t>
            </a:r>
            <a:r>
              <a:rPr lang="en-GB" dirty="0" err="1"/>
              <a:t>ist</a:t>
            </a:r>
            <a:r>
              <a:rPr lang="en-GB" dirty="0"/>
              <a:t> </a:t>
            </a:r>
            <a:r>
              <a:rPr lang="en-GB" dirty="0" err="1"/>
              <a:t>nur</a:t>
            </a:r>
            <a:r>
              <a:rPr lang="en-GB" dirty="0"/>
              <a:t> </a:t>
            </a:r>
            <a:r>
              <a:rPr lang="en-GB" dirty="0" err="1"/>
              <a:t>im</a:t>
            </a:r>
            <a:r>
              <a:rPr lang="en-GB" dirty="0"/>
              <a:t> </a:t>
            </a:r>
            <a:r>
              <a:rPr lang="en-GB" dirty="0" err="1"/>
              <a:t>Rahmen</a:t>
            </a:r>
            <a:r>
              <a:rPr lang="en-GB" dirty="0"/>
              <a:t> des </a:t>
            </a:r>
            <a:r>
              <a:rPr lang="en-GB" dirty="0" err="1"/>
              <a:t>Humanismus</a:t>
            </a:r>
            <a:r>
              <a:rPr lang="en-GB" dirty="0"/>
              <a:t>, der auf den </a:t>
            </a:r>
            <a:r>
              <a:rPr lang="en-GB" dirty="0" err="1"/>
              <a:t>Kathedralen</a:t>
            </a:r>
            <a:r>
              <a:rPr lang="en-GB" dirty="0"/>
              <a:t> und </a:t>
            </a:r>
            <a:r>
              <a:rPr lang="en-GB" dirty="0" err="1"/>
              <a:t>Universitäten</a:t>
            </a:r>
            <a:r>
              <a:rPr lang="en-GB" dirty="0"/>
              <a:t> </a:t>
            </a:r>
            <a:r>
              <a:rPr lang="en-GB" dirty="0" err="1"/>
              <a:t>gewachsen</a:t>
            </a:r>
            <a:r>
              <a:rPr lang="en-GB" dirty="0"/>
              <a:t> </a:t>
            </a:r>
            <a:r>
              <a:rPr lang="en-GB" dirty="0" err="1"/>
              <a:t>ist</a:t>
            </a:r>
            <a:r>
              <a:rPr lang="en-GB" dirty="0"/>
              <a:t>, </a:t>
            </a:r>
            <a:r>
              <a:rPr lang="en-GB" dirty="0" err="1"/>
              <a:t>etwas</a:t>
            </a:r>
            <a:r>
              <a:rPr lang="en-GB" dirty="0"/>
              <a:t> wert. </a:t>
            </a:r>
          </a:p>
          <a:p>
            <a:pPr marL="0" indent="0">
              <a:lnSpc>
                <a:spcPct val="100000"/>
              </a:lnSpc>
              <a:buNone/>
            </a:pPr>
            <a:r>
              <a:rPr lang="en-GB" dirty="0" err="1"/>
              <a:t>Wenn</a:t>
            </a:r>
            <a:r>
              <a:rPr lang="en-GB" dirty="0"/>
              <a:t> es </a:t>
            </a:r>
            <a:r>
              <a:rPr lang="en-GB" dirty="0" err="1"/>
              <a:t>nur</a:t>
            </a:r>
            <a:r>
              <a:rPr lang="en-GB" dirty="0"/>
              <a:t> </a:t>
            </a:r>
            <a:r>
              <a:rPr lang="en-GB" dirty="0" err="1"/>
              <a:t>ein</a:t>
            </a:r>
            <a:r>
              <a:rPr lang="en-GB" dirty="0"/>
              <a:t> </a:t>
            </a:r>
            <a:r>
              <a:rPr lang="en-GB" dirty="0" err="1"/>
              <a:t>finanzpolitisches</a:t>
            </a:r>
            <a:r>
              <a:rPr lang="en-GB" dirty="0"/>
              <a:t> </a:t>
            </a:r>
            <a:r>
              <a:rPr lang="en-GB" dirty="0" err="1"/>
              <a:t>Projekt</a:t>
            </a:r>
            <a:r>
              <a:rPr lang="en-GB" dirty="0"/>
              <a:t> </a:t>
            </a:r>
            <a:r>
              <a:rPr lang="en-GB" dirty="0" err="1"/>
              <a:t>ist</a:t>
            </a:r>
            <a:r>
              <a:rPr lang="en-GB" dirty="0"/>
              <a:t>, </a:t>
            </a:r>
            <a:r>
              <a:rPr lang="en-GB" dirty="0" err="1"/>
              <a:t>dann</a:t>
            </a:r>
            <a:r>
              <a:rPr lang="en-GB" dirty="0"/>
              <a:t> muss es </a:t>
            </a:r>
            <a:r>
              <a:rPr lang="en-GB" dirty="0" err="1"/>
              <a:t>nicht</a:t>
            </a:r>
            <a:r>
              <a:rPr lang="en-GB" dirty="0"/>
              <a:t> </a:t>
            </a:r>
            <a:r>
              <a:rPr lang="en-GB" dirty="0" err="1"/>
              <a:t>gerettet</a:t>
            </a:r>
            <a:r>
              <a:rPr lang="en-GB" dirty="0"/>
              <a:t> </a:t>
            </a:r>
            <a:r>
              <a:rPr lang="en-GB" dirty="0" err="1"/>
              <a:t>werden</a:t>
            </a:r>
            <a:r>
              <a:rPr lang="en-GB" dirty="0"/>
              <a:t>, </a:t>
            </a:r>
            <a:r>
              <a:rPr lang="en-GB" dirty="0" err="1"/>
              <a:t>denn</a:t>
            </a:r>
            <a:r>
              <a:rPr lang="en-GB" dirty="0"/>
              <a:t> es </a:t>
            </a:r>
            <a:r>
              <a:rPr lang="en-GB" dirty="0" err="1"/>
              <a:t>wird</a:t>
            </a:r>
            <a:r>
              <a:rPr lang="en-GB" dirty="0"/>
              <a:t> so </a:t>
            </a:r>
            <a:r>
              <a:rPr lang="en-GB" dirty="0" err="1"/>
              <a:t>oder</a:t>
            </a:r>
            <a:r>
              <a:rPr lang="en-GB" dirty="0"/>
              <a:t> so </a:t>
            </a:r>
            <a:r>
              <a:rPr lang="en-GB" dirty="0" err="1"/>
              <a:t>verrotten</a:t>
            </a:r>
            <a:r>
              <a:rPr lang="en-GB" dirty="0"/>
              <a:t>.</a:t>
            </a:r>
            <a:endParaRPr lang="en-LU" dirty="0"/>
          </a:p>
        </p:txBody>
      </p:sp>
      <p:sp>
        <p:nvSpPr>
          <p:cNvPr id="38" name="Freeform: Shape 3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254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79D0FA7B-7DE4-3745-815A-068D15D7609D}"/>
              </a:ext>
            </a:extLst>
          </p:cNvPr>
          <p:cNvGraphicFramePr/>
          <p:nvPr/>
        </p:nvGraphicFramePr>
        <p:xfrm>
          <a:off x="1335668" y="2096430"/>
          <a:ext cx="9906000" cy="33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64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Maksim Kantor Paintings &amp; Artwork for Sale | Maksim Kantor Art Value Price  Guide">
            <a:extLst>
              <a:ext uri="{FF2B5EF4-FFF2-40B4-BE49-F238E27FC236}">
                <a16:creationId xmlns:a16="http://schemas.microsoft.com/office/drawing/2014/main" id="{32EEF003-34B7-7D18-C386-E1D099EEA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0" r="1" b="7973"/>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687C39C7-74A1-D301-DA9B-E62A59CA1456}"/>
              </a:ext>
            </a:extLst>
          </p:cNvPr>
          <p:cNvGraphicFramePr>
            <a:graphicFrameLocks noGrp="1"/>
          </p:cNvGraphicFramePr>
          <p:nvPr>
            <p:ph idx="1"/>
            <p:extLst>
              <p:ext uri="{D42A27DB-BD31-4B8C-83A1-F6EECF244321}">
                <p14:modId xmlns:p14="http://schemas.microsoft.com/office/powerpoint/2010/main" val="3109245195"/>
              </p:ext>
            </p:extLst>
          </p:nvPr>
        </p:nvGraphicFramePr>
        <p:xfrm>
          <a:off x="550863" y="2678400"/>
          <a:ext cx="3565525" cy="341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71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7AD6-04E6-313B-D037-06153FC5BEBE}"/>
              </a:ext>
            </a:extLst>
          </p:cNvPr>
          <p:cNvSpPr>
            <a:spLocks noGrp="1"/>
          </p:cNvSpPr>
          <p:nvPr>
            <p:ph type="title"/>
          </p:nvPr>
        </p:nvSpPr>
        <p:spPr/>
        <p:txBody>
          <a:bodyPr/>
          <a:lstStyle/>
          <a:p>
            <a:r>
              <a:rPr lang="en-LU"/>
              <a:t>Stammbaum von Maxim Kantor</a:t>
            </a:r>
            <a:endParaRPr lang="en-LU" dirty="0"/>
          </a:p>
        </p:txBody>
      </p:sp>
      <p:sp>
        <p:nvSpPr>
          <p:cNvPr id="3" name="Content Placeholder 2">
            <a:extLst>
              <a:ext uri="{FF2B5EF4-FFF2-40B4-BE49-F238E27FC236}">
                <a16:creationId xmlns:a16="http://schemas.microsoft.com/office/drawing/2014/main" id="{428E4473-2179-8B8B-B103-0043EBF30665}"/>
              </a:ext>
            </a:extLst>
          </p:cNvPr>
          <p:cNvSpPr>
            <a:spLocks noGrp="1"/>
          </p:cNvSpPr>
          <p:nvPr>
            <p:ph idx="1"/>
          </p:nvPr>
        </p:nvSpPr>
        <p:spPr/>
        <p:txBody>
          <a:bodyPr>
            <a:normAutofit fontScale="85000" lnSpcReduction="10000"/>
          </a:bodyPr>
          <a:lstStyle/>
          <a:p>
            <a:br>
              <a:rPr lang="de-DE" dirty="0"/>
            </a:br>
            <a:r>
              <a:rPr lang="de-DE" dirty="0"/>
              <a:t>Sein </a:t>
            </a:r>
            <a:r>
              <a:rPr lang="de-DE" b="1" dirty="0"/>
              <a:t>Großvater Moses Kantor </a:t>
            </a:r>
            <a:r>
              <a:rPr lang="de-DE" dirty="0"/>
              <a:t>(1879-1946) studierte Bergbau in Freiburg, war nach der Rückkehr 1905 als Anarchist verhaftet. Er flüchtete mit seiner ersten Frau aus der Verbannung nach Argentinien, wo er nach der Promotion Professor der Mineralogie an der Universidad </a:t>
            </a:r>
            <a:r>
              <a:rPr lang="de-DE" dirty="0" err="1"/>
              <a:t>Nacional</a:t>
            </a:r>
            <a:r>
              <a:rPr lang="de-DE" dirty="0"/>
              <a:t> de La Plata wurde.</a:t>
            </a:r>
          </a:p>
          <a:p>
            <a:r>
              <a:rPr lang="de-DE" dirty="0"/>
              <a:t>Sein </a:t>
            </a:r>
            <a:r>
              <a:rPr lang="de-DE" b="1" dirty="0"/>
              <a:t>Vater Karl </a:t>
            </a:r>
            <a:r>
              <a:rPr lang="de-DE" dirty="0"/>
              <a:t>(1922-2008) wurde von der zweiten, argentinischen Frau von Moses, der Dramaturgin </a:t>
            </a:r>
            <a:r>
              <a:rPr lang="de-DE" b="1" dirty="0"/>
              <a:t>Ida </a:t>
            </a:r>
            <a:r>
              <a:rPr lang="de-DE" b="1" dirty="0" err="1"/>
              <a:t>Bondarew</a:t>
            </a:r>
            <a:r>
              <a:rPr lang="de-DE" b="1" dirty="0"/>
              <a:t> </a:t>
            </a:r>
            <a:r>
              <a:rPr lang="de-DE" dirty="0"/>
              <a:t>geboren, die die </a:t>
            </a:r>
            <a:r>
              <a:rPr lang="de-DE" b="1" dirty="0"/>
              <a:t>kommunistischen Partei Argentiniens mitbegründete</a:t>
            </a:r>
            <a:r>
              <a:rPr lang="de-DE" dirty="0"/>
              <a:t>. 1926 kehrte die Familie aus Argentinien nach Russland zurück. Karl wurde zum Doktor der Philosophie und Kunsttheoretiker. Er wurde unter Stalin als „Kosmopolit“ verhaftet.</a:t>
            </a:r>
          </a:p>
          <a:p>
            <a:r>
              <a:rPr lang="de-DE" dirty="0"/>
              <a:t>Die Stiefschwester von Karl </a:t>
            </a:r>
            <a:r>
              <a:rPr lang="de-DE" b="1" dirty="0"/>
              <a:t>und Tante von Maxim  war die argentinische Dichterin Lila Guerrero </a:t>
            </a:r>
            <a:r>
              <a:rPr lang="de-DE" dirty="0"/>
              <a:t>(1906-1986). </a:t>
            </a:r>
            <a:r>
              <a:rPr lang="de-DE" b="1" dirty="0"/>
              <a:t>Der Bruder </a:t>
            </a:r>
            <a:r>
              <a:rPr lang="de-DE" dirty="0"/>
              <a:t>von Maxim ist Wladimir Kantor (geb. 1945), Professor der Philosophie und Philologie,  sowie Schriftsteller.</a:t>
            </a:r>
          </a:p>
          <a:p>
            <a:r>
              <a:rPr lang="de-DE" dirty="0"/>
              <a:t>Maxim Kantor ist katholisch. Ein seiner letzten Aufträge waren zwei Gemälde für die Päpstliche Akademie des hl. Thomas von Aquin in Vatikan.</a:t>
            </a:r>
            <a:endParaRPr lang="en-LU" dirty="0"/>
          </a:p>
        </p:txBody>
      </p:sp>
    </p:spTree>
    <p:extLst>
      <p:ext uri="{BB962C8B-B14F-4D97-AF65-F5344CB8AC3E}">
        <p14:creationId xmlns:p14="http://schemas.microsoft.com/office/powerpoint/2010/main" val="221544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n a wall&#10;&#10;Description automatically generated with medium confidence">
            <a:extLst>
              <a:ext uri="{FF2B5EF4-FFF2-40B4-BE49-F238E27FC236}">
                <a16:creationId xmlns:a16="http://schemas.microsoft.com/office/drawing/2014/main" id="{148B91D3-3559-8C7B-2151-A89ACF89AA66}"/>
              </a:ext>
            </a:extLst>
          </p:cNvPr>
          <p:cNvPicPr>
            <a:picLocks noGrp="1" noChangeAspect="1"/>
          </p:cNvPicPr>
          <p:nvPr>
            <p:ph idx="1"/>
          </p:nvPr>
        </p:nvPicPr>
        <p:blipFill rotWithShape="1">
          <a:blip r:embed="rId2"/>
          <a:srcRect t="17270" b="7730"/>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23">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C56121-2A64-8385-25D6-282C350F55ED}"/>
              </a:ext>
            </a:extLst>
          </p:cNvPr>
          <p:cNvSpPr>
            <a:spLocks noGrp="1"/>
          </p:cNvSpPr>
          <p:nvPr>
            <p:ph idx="1"/>
          </p:nvPr>
        </p:nvSpPr>
        <p:spPr>
          <a:xfrm>
            <a:off x="550863" y="2678400"/>
            <a:ext cx="3565525" cy="3414425"/>
          </a:xfrm>
        </p:spPr>
        <p:txBody>
          <a:bodyPr anchor="t">
            <a:normAutofit/>
          </a:bodyPr>
          <a:lstStyle/>
          <a:p>
            <a:pPr marL="0" indent="0">
              <a:buNone/>
            </a:pPr>
            <a:r>
              <a:rPr lang="de-DE" sz="1600" dirty="0"/>
              <a:t>M.K.: Der Mensch ist von der Geburt aus weder schlecht noch gut. Der Mensch ist von vornherein eine Möglichkeit, Mensch zu werden…</a:t>
            </a:r>
          </a:p>
        </p:txBody>
      </p:sp>
      <p:pic>
        <p:nvPicPr>
          <p:cNvPr id="4" name="Content Placeholder 4" descr="A painting on a wall&#10;&#10;Description automatically generated with medium confidence">
            <a:extLst>
              <a:ext uri="{FF2B5EF4-FFF2-40B4-BE49-F238E27FC236}">
                <a16:creationId xmlns:a16="http://schemas.microsoft.com/office/drawing/2014/main" id="{C1F3DC25-C7B4-76CB-DF0A-D352A22B2D57}"/>
              </a:ext>
            </a:extLst>
          </p:cNvPr>
          <p:cNvPicPr>
            <a:picLocks noChangeAspect="1"/>
          </p:cNvPicPr>
          <p:nvPr/>
        </p:nvPicPr>
        <p:blipFill rotWithShape="1">
          <a:blip r:embed="rId2"/>
          <a:srcRect t="25093" r="-1" b="7593"/>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2" name="Rectangle 3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3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0548C-9358-719C-68E4-D0C7CDE6CDFC}"/>
              </a:ext>
            </a:extLst>
          </p:cNvPr>
          <p:cNvSpPr>
            <a:spLocks noGrp="1"/>
          </p:cNvSpPr>
          <p:nvPr>
            <p:ph type="title"/>
          </p:nvPr>
        </p:nvSpPr>
        <p:spPr>
          <a:xfrm>
            <a:off x="6201412" y="549275"/>
            <a:ext cx="5437185" cy="1997855"/>
          </a:xfrm>
        </p:spPr>
        <p:txBody>
          <a:bodyPr wrap="square" anchor="b">
            <a:normAutofit fontScale="90000"/>
          </a:bodyPr>
          <a:lstStyle/>
          <a:p>
            <a:r>
              <a:rPr lang="de-DE" dirty="0"/>
              <a:t> </a:t>
            </a:r>
            <a:r>
              <a:rPr lang="de-DE" i="1" dirty="0"/>
              <a:t>Aus welcher Hölle kommen alle diese Bestien? </a:t>
            </a:r>
            <a:endParaRPr lang="en-LU" dirty="0"/>
          </a:p>
        </p:txBody>
      </p:sp>
      <p:pic>
        <p:nvPicPr>
          <p:cNvPr id="7" name="Picture 6" descr="A picture containing text, indoor, set, painting&#10;&#10;Description automatically generated">
            <a:extLst>
              <a:ext uri="{FF2B5EF4-FFF2-40B4-BE49-F238E27FC236}">
                <a16:creationId xmlns:a16="http://schemas.microsoft.com/office/drawing/2014/main" id="{5F811D3E-AEDA-24A6-B407-AF4102AC7FB4}"/>
              </a:ext>
            </a:extLst>
          </p:cNvPr>
          <p:cNvPicPr>
            <a:picLocks noChangeAspect="1"/>
          </p:cNvPicPr>
          <p:nvPr/>
        </p:nvPicPr>
        <p:blipFill>
          <a:blip r:embed="rId2"/>
          <a:stretch>
            <a:fillRect/>
          </a:stretch>
        </p:blipFill>
        <p:spPr>
          <a:xfrm>
            <a:off x="651668" y="549275"/>
            <a:ext cx="4895532"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5EF279E6-CF05-B137-DDEB-80A73428560F}"/>
              </a:ext>
            </a:extLst>
          </p:cNvPr>
          <p:cNvSpPr>
            <a:spLocks noGrp="1"/>
          </p:cNvSpPr>
          <p:nvPr>
            <p:ph idx="1"/>
          </p:nvPr>
        </p:nvSpPr>
        <p:spPr>
          <a:xfrm>
            <a:off x="6201410" y="2677306"/>
            <a:ext cx="5437187" cy="3415519"/>
          </a:xfrm>
        </p:spPr>
        <p:txBody>
          <a:bodyPr anchor="t">
            <a:normAutofit/>
          </a:bodyPr>
          <a:lstStyle/>
          <a:p>
            <a:pPr marL="0" indent="0">
              <a:lnSpc>
                <a:spcPct val="100000"/>
              </a:lnSpc>
              <a:buNone/>
            </a:pPr>
            <a:r>
              <a:rPr lang="de-DE" sz="1600" b="1" dirty="0"/>
              <a:t>Maxim Kantor (M.K.): </a:t>
            </a:r>
            <a:r>
              <a:rPr lang="de-DE" sz="1600" dirty="0"/>
              <a:t>Sie kommen aus keiner Hölle, wenn wir unser Leben nicht für die Hölle halten. Sie kommen alle aus unserer Realität.</a:t>
            </a:r>
          </a:p>
          <a:p>
            <a:pPr>
              <a:lnSpc>
                <a:spcPct val="100000"/>
              </a:lnSpc>
            </a:pPr>
            <a:endParaRPr lang="de-DE" sz="1600" dirty="0"/>
          </a:p>
          <a:p>
            <a:pPr marL="0" indent="0">
              <a:lnSpc>
                <a:spcPct val="100000"/>
              </a:lnSpc>
              <a:buNone/>
            </a:pPr>
            <a:r>
              <a:rPr lang="de-DE" sz="1600" dirty="0"/>
              <a:t> Als ich jung war, war die Malerei à la Bosch sehr en vogue, was ich damals für Kitsch hielt. Ich habe es immer angestrebt, im Realismus zu bleiben. Ich habe es als Aufgabe gesehen, meine eigene, wahrhaftige Linie zu finden, so wie sie auch für Bosch oder Picasso wahrhaftig war, um über meine eigenen und einmaligen Gefühle zu erzählen.</a:t>
            </a:r>
          </a:p>
          <a:p>
            <a:pPr>
              <a:lnSpc>
                <a:spcPct val="100000"/>
              </a:lnSpc>
            </a:pPr>
            <a:endParaRPr lang="en-LU" sz="1600" dirty="0"/>
          </a:p>
        </p:txBody>
      </p:sp>
    </p:spTree>
    <p:extLst>
      <p:ext uri="{BB962C8B-B14F-4D97-AF65-F5344CB8AC3E}">
        <p14:creationId xmlns:p14="http://schemas.microsoft.com/office/powerpoint/2010/main" val="20516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D4433AC4-5435-1D66-C442-8F8E320C00E7}"/>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en-GB" sz="3000" dirty="0"/>
              <a:t>Ich </a:t>
            </a:r>
            <a:r>
              <a:rPr lang="en-GB" sz="3000" dirty="0" err="1"/>
              <a:t>habe</a:t>
            </a:r>
            <a:r>
              <a:rPr lang="en-GB" sz="3000" dirty="0"/>
              <a:t> </a:t>
            </a:r>
            <a:r>
              <a:rPr lang="en-GB" sz="3000" dirty="0" err="1"/>
              <a:t>immer</a:t>
            </a:r>
            <a:r>
              <a:rPr lang="en-GB" sz="3000" dirty="0"/>
              <a:t> </a:t>
            </a:r>
            <a:r>
              <a:rPr lang="en-GB" sz="3000" dirty="0" err="1"/>
              <a:t>gesagt</a:t>
            </a:r>
            <a:r>
              <a:rPr lang="en-GB" sz="3000" dirty="0"/>
              <a:t>, </a:t>
            </a:r>
            <a:r>
              <a:rPr lang="en-GB" sz="3000" dirty="0" err="1"/>
              <a:t>dass</a:t>
            </a:r>
            <a:r>
              <a:rPr lang="en-GB" sz="3000" dirty="0"/>
              <a:t> </a:t>
            </a:r>
            <a:r>
              <a:rPr lang="en-GB" sz="3000" dirty="0" err="1"/>
              <a:t>keine</a:t>
            </a:r>
            <a:r>
              <a:rPr lang="en-GB" sz="3000" dirty="0"/>
              <a:t> </a:t>
            </a:r>
            <a:r>
              <a:rPr lang="en-GB" sz="3000" dirty="0" err="1"/>
              <a:t>Demokratie</a:t>
            </a:r>
            <a:r>
              <a:rPr lang="en-GB" sz="3000" dirty="0"/>
              <a:t>, </a:t>
            </a:r>
            <a:r>
              <a:rPr lang="en-GB" sz="3000" dirty="0" err="1"/>
              <a:t>sondern</a:t>
            </a:r>
            <a:r>
              <a:rPr lang="en-GB" sz="3000" dirty="0"/>
              <a:t> </a:t>
            </a:r>
            <a:r>
              <a:rPr lang="en-GB" sz="3000" dirty="0" err="1"/>
              <a:t>ein</a:t>
            </a:r>
            <a:r>
              <a:rPr lang="en-GB" sz="3000" dirty="0"/>
              <a:t> </a:t>
            </a:r>
            <a:r>
              <a:rPr lang="en-GB" sz="3000" dirty="0" err="1"/>
              <a:t>neuer</a:t>
            </a:r>
            <a:r>
              <a:rPr lang="en-GB" sz="3000" dirty="0"/>
              <a:t> </a:t>
            </a:r>
            <a:r>
              <a:rPr lang="en-GB" sz="3000" dirty="0" err="1"/>
              <a:t>Feudalismus</a:t>
            </a:r>
            <a:r>
              <a:rPr lang="en-GB" sz="3000" dirty="0"/>
              <a:t> </a:t>
            </a:r>
            <a:r>
              <a:rPr lang="en-GB" sz="3000" dirty="0" err="1"/>
              <a:t>gebaut</a:t>
            </a:r>
            <a:r>
              <a:rPr lang="en-GB" sz="3000" dirty="0"/>
              <a:t> </a:t>
            </a:r>
            <a:r>
              <a:rPr lang="en-GB" sz="3000" dirty="0" err="1"/>
              <a:t>wird</a:t>
            </a:r>
            <a:r>
              <a:rPr lang="en-GB" sz="3000" dirty="0"/>
              <a:t>. …</a:t>
            </a:r>
            <a:br>
              <a:rPr lang="en-GB" sz="3000" dirty="0"/>
            </a:br>
            <a:endParaRPr lang="en-LU" sz="3000" dirty="0"/>
          </a:p>
        </p:txBody>
      </p:sp>
      <p:sp>
        <p:nvSpPr>
          <p:cNvPr id="3" name="Content Placeholder 2">
            <a:extLst>
              <a:ext uri="{FF2B5EF4-FFF2-40B4-BE49-F238E27FC236}">
                <a16:creationId xmlns:a16="http://schemas.microsoft.com/office/drawing/2014/main" id="{5BC31870-6F74-2AA4-ED7D-7B9EF5E4436B}"/>
              </a:ext>
            </a:extLst>
          </p:cNvPr>
          <p:cNvSpPr>
            <a:spLocks noGrp="1"/>
          </p:cNvSpPr>
          <p:nvPr>
            <p:ph idx="1"/>
          </p:nvPr>
        </p:nvSpPr>
        <p:spPr>
          <a:xfrm>
            <a:off x="550863" y="2677306"/>
            <a:ext cx="5437187" cy="3415519"/>
          </a:xfrm>
        </p:spPr>
        <p:txBody>
          <a:bodyPr anchor="t">
            <a:normAutofit/>
          </a:bodyPr>
          <a:lstStyle/>
          <a:p>
            <a:r>
              <a:rPr lang="en-GB"/>
              <a:t> Vor drei Jahren wurde das so offensichtlich, dass jegliche Illusion hinsichtlich der Demokratie verschwand, und zwar auf einmal. Schnell wie ein Steppenfeuer, so wie  trockenen Gras brennt, haben sich die Menschen vor meinen Augen verwandelt: Ihr Blick wurde anders, ihre Gestik und Mimik, es entstand eine verbissene Aggression, und da sah ich, wie menschliche Gesichter sich zu Bestienschnauzen verwandelten. </a:t>
            </a:r>
            <a:endParaRPr lang="en-LU"/>
          </a:p>
        </p:txBody>
      </p:sp>
      <p:pic>
        <p:nvPicPr>
          <p:cNvPr id="4" name="Content Placeholder 4" descr="A picture containing text, gallery, wall, room&#10;&#10;Description automatically generated">
            <a:extLst>
              <a:ext uri="{FF2B5EF4-FFF2-40B4-BE49-F238E27FC236}">
                <a16:creationId xmlns:a16="http://schemas.microsoft.com/office/drawing/2014/main" id="{DA35E4F3-62F6-DD2D-F0E7-4CC8A996D392}"/>
              </a:ext>
            </a:extLst>
          </p:cNvPr>
          <p:cNvPicPr>
            <a:picLocks noChangeAspect="1"/>
          </p:cNvPicPr>
          <p:nvPr/>
        </p:nvPicPr>
        <p:blipFill rotWithShape="1">
          <a:blip r:embed="rId2"/>
          <a:srcRect l="7122" t="11548" r="7542" b="15767"/>
          <a:stretch/>
        </p:blipFill>
        <p:spPr>
          <a:xfrm>
            <a:off x="6924675" y="752275"/>
            <a:ext cx="4713922" cy="5353449"/>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50725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wall, gallery, room&#10;&#10;Description automatically generated">
            <a:extLst>
              <a:ext uri="{FF2B5EF4-FFF2-40B4-BE49-F238E27FC236}">
                <a16:creationId xmlns:a16="http://schemas.microsoft.com/office/drawing/2014/main" id="{859B730E-E032-91DB-5B21-F38C64A2C5B7}"/>
              </a:ext>
            </a:extLst>
          </p:cNvPr>
          <p:cNvPicPr>
            <a:picLocks noChangeAspect="1"/>
          </p:cNvPicPr>
          <p:nvPr/>
        </p:nvPicPr>
        <p:blipFill>
          <a:blip r:embed="rId2"/>
          <a:stretch>
            <a:fillRect/>
          </a:stretch>
        </p:blipFill>
        <p:spPr>
          <a:xfrm>
            <a:off x="939640" y="549275"/>
            <a:ext cx="4319587"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AD83ED5A-9FB3-55A1-F337-81675EC825C0}"/>
              </a:ext>
            </a:extLst>
          </p:cNvPr>
          <p:cNvSpPr>
            <a:spLocks noGrp="1"/>
          </p:cNvSpPr>
          <p:nvPr>
            <p:ph idx="1"/>
          </p:nvPr>
        </p:nvSpPr>
        <p:spPr>
          <a:xfrm>
            <a:off x="6201410" y="2677306"/>
            <a:ext cx="5437187" cy="3415519"/>
          </a:xfrm>
        </p:spPr>
        <p:txBody>
          <a:bodyPr anchor="t">
            <a:normAutofit/>
          </a:bodyPr>
          <a:lstStyle/>
          <a:p>
            <a:pPr marL="0" indent="0">
              <a:buNone/>
            </a:pPr>
            <a:r>
              <a:rPr lang="en-GB" dirty="0"/>
              <a:t>Das </a:t>
            </a:r>
            <a:r>
              <a:rPr lang="en-GB" dirty="0" err="1"/>
              <a:t>Vaterland</a:t>
            </a:r>
            <a:r>
              <a:rPr lang="en-GB" dirty="0"/>
              <a:t> </a:t>
            </a:r>
            <a:r>
              <a:rPr lang="en-GB" dirty="0" err="1"/>
              <a:t>bleibt</a:t>
            </a:r>
            <a:r>
              <a:rPr lang="en-GB" dirty="0"/>
              <a:t> </a:t>
            </a:r>
            <a:r>
              <a:rPr lang="en-GB" dirty="0" err="1"/>
              <a:t>dabei</a:t>
            </a:r>
            <a:r>
              <a:rPr lang="en-GB" dirty="0"/>
              <a:t> </a:t>
            </a:r>
            <a:r>
              <a:rPr lang="en-GB" dirty="0" err="1"/>
              <a:t>abstrakt</a:t>
            </a:r>
            <a:r>
              <a:rPr lang="en-GB" dirty="0"/>
              <a:t>, es </a:t>
            </a:r>
            <a:r>
              <a:rPr lang="en-GB" dirty="0" err="1"/>
              <a:t>wird</a:t>
            </a:r>
            <a:r>
              <a:rPr lang="en-GB" dirty="0"/>
              <a:t> </a:t>
            </a:r>
            <a:r>
              <a:rPr lang="en-GB" dirty="0" err="1"/>
              <a:t>nicht</a:t>
            </a:r>
            <a:r>
              <a:rPr lang="en-GB" dirty="0"/>
              <a:t> </a:t>
            </a:r>
            <a:r>
              <a:rPr lang="en-GB" dirty="0" err="1"/>
              <a:t>weiter</a:t>
            </a:r>
            <a:r>
              <a:rPr lang="en-GB" dirty="0"/>
              <a:t> </a:t>
            </a:r>
            <a:r>
              <a:rPr lang="en-GB" dirty="0" err="1"/>
              <a:t>definiert</a:t>
            </a:r>
            <a:r>
              <a:rPr lang="en-GB" dirty="0"/>
              <a:t> und </a:t>
            </a:r>
            <a:r>
              <a:rPr lang="en-GB" dirty="0" err="1"/>
              <a:t>wenn</a:t>
            </a:r>
            <a:r>
              <a:rPr lang="en-GB" dirty="0"/>
              <a:t> man dies tun </a:t>
            </a:r>
            <a:r>
              <a:rPr lang="en-GB" dirty="0" err="1"/>
              <a:t>würde</a:t>
            </a:r>
            <a:r>
              <a:rPr lang="en-GB" dirty="0"/>
              <a:t>, </a:t>
            </a:r>
            <a:r>
              <a:rPr lang="en-GB" dirty="0" err="1"/>
              <a:t>würde</a:t>
            </a:r>
            <a:r>
              <a:rPr lang="en-GB" dirty="0"/>
              <a:t> </a:t>
            </a:r>
            <a:r>
              <a:rPr lang="en-GB" dirty="0" err="1"/>
              <a:t>sich</a:t>
            </a:r>
            <a:r>
              <a:rPr lang="en-GB" dirty="0"/>
              <a:t> </a:t>
            </a:r>
            <a:r>
              <a:rPr lang="en-GB" dirty="0" err="1"/>
              <a:t>herausstellen</a:t>
            </a:r>
            <a:r>
              <a:rPr lang="en-GB" dirty="0"/>
              <a:t>, </a:t>
            </a:r>
            <a:r>
              <a:rPr lang="en-GB" dirty="0" err="1"/>
              <a:t>dass</a:t>
            </a:r>
            <a:r>
              <a:rPr lang="en-GB" dirty="0"/>
              <a:t> es der </a:t>
            </a:r>
            <a:r>
              <a:rPr lang="en-GB" dirty="0" err="1"/>
              <a:t>neue</a:t>
            </a:r>
            <a:r>
              <a:rPr lang="en-GB" dirty="0"/>
              <a:t> </a:t>
            </a:r>
            <a:r>
              <a:rPr lang="en-GB" dirty="0" err="1"/>
              <a:t>Feudalismus</a:t>
            </a:r>
            <a:r>
              <a:rPr lang="en-GB" dirty="0"/>
              <a:t> </a:t>
            </a:r>
            <a:r>
              <a:rPr lang="en-GB" dirty="0" err="1"/>
              <a:t>ist</a:t>
            </a:r>
            <a:r>
              <a:rPr lang="en-GB" dirty="0"/>
              <a:t>, </a:t>
            </a:r>
            <a:r>
              <a:rPr lang="en-GB" dirty="0" err="1"/>
              <a:t>bei</a:t>
            </a:r>
            <a:r>
              <a:rPr lang="en-GB" dirty="0"/>
              <a:t> </a:t>
            </a:r>
            <a:r>
              <a:rPr lang="en-GB" dirty="0" err="1"/>
              <a:t>welchem</a:t>
            </a:r>
            <a:r>
              <a:rPr lang="en-GB" dirty="0"/>
              <a:t> </a:t>
            </a:r>
            <a:r>
              <a:rPr lang="en-GB" dirty="0" err="1"/>
              <a:t>Ssetschin</a:t>
            </a:r>
            <a:r>
              <a:rPr lang="en-GB" dirty="0"/>
              <a:t>, </a:t>
            </a:r>
            <a:r>
              <a:rPr lang="en-GB" dirty="0" err="1"/>
              <a:t>Tschemisow</a:t>
            </a:r>
            <a:r>
              <a:rPr lang="en-GB" dirty="0"/>
              <a:t> </a:t>
            </a:r>
            <a:r>
              <a:rPr lang="en-GB" dirty="0" err="1"/>
              <a:t>oder</a:t>
            </a:r>
            <a:r>
              <a:rPr lang="en-GB" dirty="0"/>
              <a:t> Putin </a:t>
            </a:r>
            <a:r>
              <a:rPr lang="en-GB" dirty="0" err="1"/>
              <a:t>Trillionen</a:t>
            </a:r>
            <a:r>
              <a:rPr lang="en-GB" dirty="0"/>
              <a:t> </a:t>
            </a:r>
            <a:r>
              <a:rPr lang="en-GB" dirty="0" err="1"/>
              <a:t>besitzen</a:t>
            </a:r>
            <a:r>
              <a:rPr lang="en-GB" dirty="0"/>
              <a:t> und </a:t>
            </a:r>
            <a:r>
              <a:rPr lang="en-GB" dirty="0" err="1"/>
              <a:t>diejenigen</a:t>
            </a:r>
            <a:r>
              <a:rPr lang="en-GB" dirty="0"/>
              <a:t>, die </a:t>
            </a:r>
            <a:r>
              <a:rPr lang="en-GB" dirty="0" err="1"/>
              <a:t>dafür</a:t>
            </a:r>
            <a:r>
              <a:rPr lang="en-GB" dirty="0"/>
              <a:t> </a:t>
            </a:r>
            <a:r>
              <a:rPr lang="en-GB" dirty="0" err="1"/>
              <a:t>sterben</a:t>
            </a:r>
            <a:r>
              <a:rPr lang="en-GB" dirty="0"/>
              <a:t> </a:t>
            </a:r>
            <a:r>
              <a:rPr lang="en-GB" dirty="0" err="1"/>
              <a:t>müssen</a:t>
            </a:r>
            <a:r>
              <a:rPr lang="en-GB" dirty="0"/>
              <a:t> – </a:t>
            </a:r>
            <a:r>
              <a:rPr lang="en-GB" dirty="0" err="1"/>
              <a:t>drei</a:t>
            </a:r>
            <a:r>
              <a:rPr lang="en-GB" dirty="0"/>
              <a:t> </a:t>
            </a:r>
            <a:r>
              <a:rPr lang="en-GB" dirty="0" err="1"/>
              <a:t>Kopeken</a:t>
            </a:r>
            <a:r>
              <a:rPr lang="en-GB" dirty="0"/>
              <a:t>. </a:t>
            </a:r>
          </a:p>
          <a:p>
            <a:pPr marL="0" indent="0">
              <a:buNone/>
            </a:pPr>
            <a:r>
              <a:rPr lang="en-GB" dirty="0"/>
              <a:t>Das </a:t>
            </a:r>
            <a:r>
              <a:rPr lang="en-GB" dirty="0" err="1"/>
              <a:t>Ganze</a:t>
            </a:r>
            <a:r>
              <a:rPr lang="en-GB" dirty="0"/>
              <a:t> </a:t>
            </a:r>
            <a:r>
              <a:rPr lang="en-GB" dirty="0" err="1"/>
              <a:t>wird</a:t>
            </a:r>
            <a:r>
              <a:rPr lang="en-GB" dirty="0"/>
              <a:t> </a:t>
            </a:r>
            <a:r>
              <a:rPr lang="en-GB" dirty="0" err="1"/>
              <a:t>mit</a:t>
            </a:r>
            <a:r>
              <a:rPr lang="en-GB" dirty="0"/>
              <a:t> </a:t>
            </a:r>
            <a:r>
              <a:rPr lang="en-GB" dirty="0" err="1"/>
              <a:t>dem</a:t>
            </a:r>
            <a:r>
              <a:rPr lang="en-GB" dirty="0"/>
              <a:t> </a:t>
            </a:r>
            <a:r>
              <a:rPr lang="en-GB" dirty="0" err="1"/>
              <a:t>Begriff</a:t>
            </a:r>
            <a:r>
              <a:rPr lang="en-GB" dirty="0"/>
              <a:t> „</a:t>
            </a:r>
            <a:r>
              <a:rPr lang="en-GB" dirty="0" err="1"/>
              <a:t>Vaterland</a:t>
            </a:r>
            <a:r>
              <a:rPr lang="en-GB" dirty="0"/>
              <a:t>“ </a:t>
            </a:r>
            <a:r>
              <a:rPr lang="en-GB" dirty="0" err="1"/>
              <a:t>zugedeckt</a:t>
            </a:r>
            <a:endParaRPr lang="en-LU" dirty="0"/>
          </a:p>
        </p:txBody>
      </p:sp>
      <p:sp>
        <p:nvSpPr>
          <p:cNvPr id="8" name="Title 1">
            <a:extLst>
              <a:ext uri="{FF2B5EF4-FFF2-40B4-BE49-F238E27FC236}">
                <a16:creationId xmlns:a16="http://schemas.microsoft.com/office/drawing/2014/main" id="{D327D336-CFA4-2910-89CB-43E87F8BB284}"/>
              </a:ext>
            </a:extLst>
          </p:cNvPr>
          <p:cNvSpPr>
            <a:spLocks noGrp="1"/>
          </p:cNvSpPr>
          <p:nvPr>
            <p:ph type="title"/>
          </p:nvPr>
        </p:nvSpPr>
        <p:spPr>
          <a:xfrm>
            <a:off x="6201412" y="549275"/>
            <a:ext cx="5437185" cy="1997855"/>
          </a:xfrm>
        </p:spPr>
        <p:txBody>
          <a:bodyPr wrap="square" anchor="b">
            <a:normAutofit fontScale="90000"/>
          </a:bodyPr>
          <a:lstStyle/>
          <a:p>
            <a:r>
              <a:rPr lang="en-GB" sz="3600" dirty="0"/>
              <a:t>M.K.: Die </a:t>
            </a:r>
            <a:r>
              <a:rPr lang="en-GB" sz="3600" dirty="0" err="1"/>
              <a:t>totalitären</a:t>
            </a:r>
            <a:r>
              <a:rPr lang="en-GB" sz="3600" dirty="0"/>
              <a:t> Regime </a:t>
            </a:r>
            <a:r>
              <a:rPr lang="en-GB" sz="3600" dirty="0" err="1"/>
              <a:t>verlangen</a:t>
            </a:r>
            <a:r>
              <a:rPr lang="en-GB" sz="3600" dirty="0"/>
              <a:t> </a:t>
            </a:r>
            <a:r>
              <a:rPr lang="en-GB" sz="3600" dirty="0" err="1"/>
              <a:t>abstrakte</a:t>
            </a:r>
            <a:r>
              <a:rPr lang="en-GB" sz="3600" dirty="0"/>
              <a:t> </a:t>
            </a:r>
            <a:r>
              <a:rPr lang="en-GB" sz="3600" dirty="0" err="1"/>
              <a:t>Pflichten</a:t>
            </a:r>
            <a:r>
              <a:rPr lang="en-GB" sz="3600" dirty="0"/>
              <a:t> ab: „</a:t>
            </a:r>
            <a:r>
              <a:rPr lang="en-GB" sz="3600" dirty="0" err="1"/>
              <a:t>Opfert</a:t>
            </a:r>
            <a:r>
              <a:rPr lang="en-GB" sz="3600" dirty="0"/>
              <a:t> </a:t>
            </a:r>
            <a:r>
              <a:rPr lang="en-GB" sz="3600" dirty="0" err="1"/>
              <a:t>euer</a:t>
            </a:r>
            <a:r>
              <a:rPr lang="en-GB" sz="3600" dirty="0"/>
              <a:t> Leben für das </a:t>
            </a:r>
            <a:r>
              <a:rPr lang="en-GB" sz="3600" dirty="0" err="1"/>
              <a:t>Vaterland</a:t>
            </a:r>
            <a:r>
              <a:rPr lang="en-GB" sz="3600" dirty="0"/>
              <a:t>!...“</a:t>
            </a:r>
            <a:endParaRPr lang="en-LU" sz="3600" dirty="0"/>
          </a:p>
        </p:txBody>
      </p:sp>
    </p:spTree>
    <p:extLst>
      <p:ext uri="{BB962C8B-B14F-4D97-AF65-F5344CB8AC3E}">
        <p14:creationId xmlns:p14="http://schemas.microsoft.com/office/powerpoint/2010/main" val="174820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40AC5CB-F998-32B2-793A-EC5D85F08A17}"/>
              </a:ext>
            </a:extLst>
          </p:cNvPr>
          <p:cNvSpPr>
            <a:spLocks noGrp="1"/>
          </p:cNvSpPr>
          <p:nvPr>
            <p:ph type="title"/>
          </p:nvPr>
        </p:nvSpPr>
        <p:spPr>
          <a:xfrm>
            <a:off x="6198868" y="1143909"/>
            <a:ext cx="5437185" cy="1997855"/>
          </a:xfrm>
        </p:spPr>
        <p:txBody>
          <a:bodyPr wrap="square" anchor="b">
            <a:normAutofit/>
          </a:bodyPr>
          <a:lstStyle/>
          <a:p>
            <a:pPr>
              <a:lnSpc>
                <a:spcPct val="90000"/>
              </a:lnSpc>
            </a:pPr>
            <a:r>
              <a:rPr lang="de-DE" sz="2300" dirty="0"/>
              <a:t>I.G.: </a:t>
            </a:r>
            <a:r>
              <a:rPr lang="de-DE" sz="2300" i="1" dirty="0"/>
              <a:t>Sie verwenden das Wort „Transformation“, was einen Veränderungsprozess vorsieht. Kann man hier vielleicht auch von einer anderen Handlung sprechen, beispielsweise, von einer „Enthüllung“ oder „Demaskierung“?...</a:t>
            </a:r>
            <a:endParaRPr lang="de-DE" sz="2300" dirty="0"/>
          </a:p>
        </p:txBody>
      </p:sp>
      <p:pic>
        <p:nvPicPr>
          <p:cNvPr id="4" name="Content Placeholder 4" descr="A group of paintings on a wall&#10;&#10;Description automatically generated with medium confidence">
            <a:extLst>
              <a:ext uri="{FF2B5EF4-FFF2-40B4-BE49-F238E27FC236}">
                <a16:creationId xmlns:a16="http://schemas.microsoft.com/office/drawing/2014/main" id="{168BE03D-A1CF-5495-336A-FBE4D84E18DD}"/>
              </a:ext>
            </a:extLst>
          </p:cNvPr>
          <p:cNvPicPr>
            <a:picLocks noChangeAspect="1"/>
          </p:cNvPicPr>
          <p:nvPr/>
        </p:nvPicPr>
        <p:blipFill rotWithShape="1">
          <a:blip r:embed="rId2"/>
          <a:srcRect t="18220" r="-1" b="14466"/>
          <a:stretch/>
        </p:blipFill>
        <p:spPr>
          <a:xfrm>
            <a:off x="553403" y="1143909"/>
            <a:ext cx="5092062" cy="4570181"/>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A15E2CBD-C759-3CA5-1309-BACF5275FD47}"/>
              </a:ext>
            </a:extLst>
          </p:cNvPr>
          <p:cNvSpPr>
            <a:spLocks noGrp="1"/>
          </p:cNvSpPr>
          <p:nvPr>
            <p:ph idx="1"/>
          </p:nvPr>
        </p:nvSpPr>
        <p:spPr>
          <a:xfrm>
            <a:off x="6096000" y="4080525"/>
            <a:ext cx="5437187" cy="1633565"/>
          </a:xfrm>
        </p:spPr>
        <p:txBody>
          <a:bodyPr anchor="t">
            <a:normAutofit/>
          </a:bodyPr>
          <a:lstStyle/>
          <a:p>
            <a:pPr marL="0" indent="0">
              <a:buNone/>
            </a:pPr>
            <a:r>
              <a:rPr lang="de-DE" dirty="0"/>
              <a:t>M.K.: Sie haben recht, es muss komplexer beschreiben werden, aber ich fixiere das als Künstler mit dem bloßen Auge: Es waren Gesichter, es wurden monströse Fratzen. </a:t>
            </a:r>
            <a:endParaRPr lang="en-LU" dirty="0"/>
          </a:p>
        </p:txBody>
      </p:sp>
    </p:spTree>
    <p:extLst>
      <p:ext uri="{BB962C8B-B14F-4D97-AF65-F5344CB8AC3E}">
        <p14:creationId xmlns:p14="http://schemas.microsoft.com/office/powerpoint/2010/main" val="2106448672"/>
      </p:ext>
    </p:extLst>
  </p:cSld>
  <p:clrMapOvr>
    <a:masterClrMapping/>
  </p:clrMapOvr>
</p:sld>
</file>

<file path=ppt/theme/theme1.xml><?xml version="1.0" encoding="utf-8"?>
<a:theme xmlns:a="http://schemas.openxmlformats.org/drawingml/2006/main" name="3DFloatVTI">
  <a:themeElements>
    <a:clrScheme name="AnalogousFromRegularSeedLeftStep">
      <a:dk1>
        <a:srgbClr val="000000"/>
      </a:dk1>
      <a:lt1>
        <a:srgbClr val="FFFFFF"/>
      </a:lt1>
      <a:dk2>
        <a:srgbClr val="30271B"/>
      </a:dk2>
      <a:lt2>
        <a:srgbClr val="F3F0F3"/>
      </a:lt2>
      <a:accent1>
        <a:srgbClr val="27B848"/>
      </a:accent1>
      <a:accent2>
        <a:srgbClr val="38B71A"/>
      </a:accent2>
      <a:accent3>
        <a:srgbClr val="7AB125"/>
      </a:accent3>
      <a:accent4>
        <a:srgbClr val="A7A518"/>
      </a:accent4>
      <a:accent5>
        <a:srgbClr val="DB8F2E"/>
      </a:accent5>
      <a:accent6>
        <a:srgbClr val="CF381E"/>
      </a:accent6>
      <a:hlink>
        <a:srgbClr val="BF41A2"/>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846</TotalTime>
  <Words>866</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Sitka Heading</vt:lpstr>
      <vt:lpstr>Source Sans Pro</vt:lpstr>
      <vt:lpstr>3DFloatVTI</vt:lpstr>
      <vt:lpstr>Maxim Kantor</vt:lpstr>
      <vt:lpstr>PowerPoint Presentation</vt:lpstr>
      <vt:lpstr>Stammbaum von Maxim Kantor</vt:lpstr>
      <vt:lpstr>PowerPoint Presentation</vt:lpstr>
      <vt:lpstr>PowerPoint Presentation</vt:lpstr>
      <vt:lpstr> Aus welcher Hölle kommen alle diese Bestien? </vt:lpstr>
      <vt:lpstr>Ich habe immer gesagt, dass keine Demokratie, sondern ein neuer Feudalismus gebaut wird. … </vt:lpstr>
      <vt:lpstr>M.K.: Die totalitären Regime verlangen abstrakte Pflichten ab: „Opfert euer Leben für das Vaterland!...“</vt:lpstr>
      <vt:lpstr>I.G.: Sie verwenden das Wort „Transformation“, was einen Veränderungsprozess vorsieht. Kann man hier vielleicht auch von einer anderen Handlung sprechen, beispielsweise, von einer „Enthüllung“ oder „Demaskierung“?...</vt:lpstr>
      <vt:lpstr>PowerPoint Presentation</vt:lpstr>
      <vt:lpstr>M.K.: Ich habe mich nicht davon distanziert, indem ich nicht mehr in Russland lebe.</vt:lpstr>
      <vt:lpstr>I.G.: Als was sehen Sie sich? Was ist Ihre Mission? </vt:lpstr>
      <vt:lpstr>M.K.: Europa besteht aus Migrationen und nomadenhaften Bewegungen der Völker...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Kantor</dc:title>
  <dc:creator>Inna Ganschow</dc:creator>
  <cp:lastModifiedBy>Inna Ganschow</cp:lastModifiedBy>
  <cp:revision>19</cp:revision>
  <dcterms:created xsi:type="dcterms:W3CDTF">2022-05-09T15:57:43Z</dcterms:created>
  <dcterms:modified xsi:type="dcterms:W3CDTF">2022-05-10T10:22:01Z</dcterms:modified>
</cp:coreProperties>
</file>