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
  </p:notesMasterIdLst>
  <p:sldIdLst>
    <p:sldId id="256" r:id="rId2"/>
  </p:sldIdLst>
  <p:sldSz cx="29160788" cy="36360100"/>
  <p:notesSz cx="6858000" cy="9144000"/>
  <p:defaultTextStyle>
    <a:defPPr>
      <a:defRPr lang="de-DE"/>
    </a:defPPr>
    <a:lvl1pPr marL="0" algn="l" defTabSz="3144987" rtl="0" eaLnBrk="1" latinLnBrk="0" hangingPunct="1">
      <a:defRPr sz="6191" kern="1200">
        <a:solidFill>
          <a:schemeClr val="tx1"/>
        </a:solidFill>
        <a:latin typeface="+mn-lt"/>
        <a:ea typeface="+mn-ea"/>
        <a:cs typeface="+mn-cs"/>
      </a:defRPr>
    </a:lvl1pPr>
    <a:lvl2pPr marL="1572494" algn="l" defTabSz="3144987" rtl="0" eaLnBrk="1" latinLnBrk="0" hangingPunct="1">
      <a:defRPr sz="6191" kern="1200">
        <a:solidFill>
          <a:schemeClr val="tx1"/>
        </a:solidFill>
        <a:latin typeface="+mn-lt"/>
        <a:ea typeface="+mn-ea"/>
        <a:cs typeface="+mn-cs"/>
      </a:defRPr>
    </a:lvl2pPr>
    <a:lvl3pPr marL="3144987" algn="l" defTabSz="3144987" rtl="0" eaLnBrk="1" latinLnBrk="0" hangingPunct="1">
      <a:defRPr sz="6191" kern="1200">
        <a:solidFill>
          <a:schemeClr val="tx1"/>
        </a:solidFill>
        <a:latin typeface="+mn-lt"/>
        <a:ea typeface="+mn-ea"/>
        <a:cs typeface="+mn-cs"/>
      </a:defRPr>
    </a:lvl3pPr>
    <a:lvl4pPr marL="4717481" algn="l" defTabSz="3144987" rtl="0" eaLnBrk="1" latinLnBrk="0" hangingPunct="1">
      <a:defRPr sz="6191" kern="1200">
        <a:solidFill>
          <a:schemeClr val="tx1"/>
        </a:solidFill>
        <a:latin typeface="+mn-lt"/>
        <a:ea typeface="+mn-ea"/>
        <a:cs typeface="+mn-cs"/>
      </a:defRPr>
    </a:lvl4pPr>
    <a:lvl5pPr marL="6289975" algn="l" defTabSz="3144987" rtl="0" eaLnBrk="1" latinLnBrk="0" hangingPunct="1">
      <a:defRPr sz="6191" kern="1200">
        <a:solidFill>
          <a:schemeClr val="tx1"/>
        </a:solidFill>
        <a:latin typeface="+mn-lt"/>
        <a:ea typeface="+mn-ea"/>
        <a:cs typeface="+mn-cs"/>
      </a:defRPr>
    </a:lvl5pPr>
    <a:lvl6pPr marL="7862468" algn="l" defTabSz="3144987" rtl="0" eaLnBrk="1" latinLnBrk="0" hangingPunct="1">
      <a:defRPr sz="6191" kern="1200">
        <a:solidFill>
          <a:schemeClr val="tx1"/>
        </a:solidFill>
        <a:latin typeface="+mn-lt"/>
        <a:ea typeface="+mn-ea"/>
        <a:cs typeface="+mn-cs"/>
      </a:defRPr>
    </a:lvl6pPr>
    <a:lvl7pPr marL="9434962" algn="l" defTabSz="3144987" rtl="0" eaLnBrk="1" latinLnBrk="0" hangingPunct="1">
      <a:defRPr sz="6191" kern="1200">
        <a:solidFill>
          <a:schemeClr val="tx1"/>
        </a:solidFill>
        <a:latin typeface="+mn-lt"/>
        <a:ea typeface="+mn-ea"/>
        <a:cs typeface="+mn-cs"/>
      </a:defRPr>
    </a:lvl7pPr>
    <a:lvl8pPr marL="11007456" algn="l" defTabSz="3144987" rtl="0" eaLnBrk="1" latinLnBrk="0" hangingPunct="1">
      <a:defRPr sz="6191" kern="1200">
        <a:solidFill>
          <a:schemeClr val="tx1"/>
        </a:solidFill>
        <a:latin typeface="+mn-lt"/>
        <a:ea typeface="+mn-ea"/>
        <a:cs typeface="+mn-cs"/>
      </a:defRPr>
    </a:lvl8pPr>
    <a:lvl9pPr marL="12579949" algn="l" defTabSz="3144987" rtl="0" eaLnBrk="1" latinLnBrk="0" hangingPunct="1">
      <a:defRPr sz="6191"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74"/>
    <p:restoredTop sz="94586"/>
  </p:normalViewPr>
  <p:slideViewPr>
    <p:cSldViewPr snapToGrid="0" snapToObjects="1">
      <p:cViewPr>
        <p:scale>
          <a:sx n="50" d="100"/>
          <a:sy n="50" d="100"/>
        </p:scale>
        <p:origin x="144"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de-DE"/>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102</c:v>
                </c:pt>
                <c:pt idx="1">
                  <c:v>41</c:v>
                </c:pt>
              </c:numCache>
            </c:numRef>
          </c:val>
          <c:extLst>
            <c:ext xmlns:c16="http://schemas.microsoft.com/office/drawing/2014/chart" uri="{C3380CC4-5D6E-409C-BE32-E72D297353CC}">
              <c16:uniqueId val="{00000000-DDEE-8D45-892D-DF1C30C6EEB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79021-3674-5A4D-BDEF-A21F5E45310B}" type="datetimeFigureOut">
              <a:rPr lang="de-DE" smtClean="0"/>
              <a:t>23.09.18</a:t>
            </a:fld>
            <a:endParaRPr lang="de-DE"/>
          </a:p>
        </p:txBody>
      </p:sp>
      <p:sp>
        <p:nvSpPr>
          <p:cNvPr id="4" name="Slide Image Placeholder 3"/>
          <p:cNvSpPr>
            <a:spLocks noGrp="1" noRot="1" noChangeAspect="1"/>
          </p:cNvSpPr>
          <p:nvPr>
            <p:ph type="sldImg" idx="2"/>
          </p:nvPr>
        </p:nvSpPr>
        <p:spPr>
          <a:xfrm>
            <a:off x="2190750" y="1143000"/>
            <a:ext cx="24765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99C3E-76FD-534D-9208-5E081711D065}" type="slidenum">
              <a:rPr lang="de-DE" smtClean="0"/>
              <a:t>‹#›</a:t>
            </a:fld>
            <a:endParaRPr lang="de-DE"/>
          </a:p>
        </p:txBody>
      </p:sp>
    </p:spTree>
    <p:extLst>
      <p:ext uri="{BB962C8B-B14F-4D97-AF65-F5344CB8AC3E}">
        <p14:creationId xmlns:p14="http://schemas.microsoft.com/office/powerpoint/2010/main" val="4096540587"/>
      </p:ext>
    </p:extLst>
  </p:cSld>
  <p:clrMap bg1="lt1" tx1="dk1" bg2="lt2" tx2="dk2" accent1="accent1" accent2="accent2" accent3="accent3" accent4="accent4" accent5="accent5" accent6="accent6" hlink="hlink" folHlink="folHlink"/>
  <p:notesStyle>
    <a:lvl1pPr marL="0" algn="l" defTabSz="3144987" rtl="0" eaLnBrk="1" latinLnBrk="0" hangingPunct="1">
      <a:defRPr sz="4127" kern="1200">
        <a:solidFill>
          <a:schemeClr val="tx1"/>
        </a:solidFill>
        <a:latin typeface="+mn-lt"/>
        <a:ea typeface="+mn-ea"/>
        <a:cs typeface="+mn-cs"/>
      </a:defRPr>
    </a:lvl1pPr>
    <a:lvl2pPr marL="1572494" algn="l" defTabSz="3144987" rtl="0" eaLnBrk="1" latinLnBrk="0" hangingPunct="1">
      <a:defRPr sz="4127" kern="1200">
        <a:solidFill>
          <a:schemeClr val="tx1"/>
        </a:solidFill>
        <a:latin typeface="+mn-lt"/>
        <a:ea typeface="+mn-ea"/>
        <a:cs typeface="+mn-cs"/>
      </a:defRPr>
    </a:lvl2pPr>
    <a:lvl3pPr marL="3144987" algn="l" defTabSz="3144987" rtl="0" eaLnBrk="1" latinLnBrk="0" hangingPunct="1">
      <a:defRPr sz="4127" kern="1200">
        <a:solidFill>
          <a:schemeClr val="tx1"/>
        </a:solidFill>
        <a:latin typeface="+mn-lt"/>
        <a:ea typeface="+mn-ea"/>
        <a:cs typeface="+mn-cs"/>
      </a:defRPr>
    </a:lvl3pPr>
    <a:lvl4pPr marL="4717481" algn="l" defTabSz="3144987" rtl="0" eaLnBrk="1" latinLnBrk="0" hangingPunct="1">
      <a:defRPr sz="4127" kern="1200">
        <a:solidFill>
          <a:schemeClr val="tx1"/>
        </a:solidFill>
        <a:latin typeface="+mn-lt"/>
        <a:ea typeface="+mn-ea"/>
        <a:cs typeface="+mn-cs"/>
      </a:defRPr>
    </a:lvl4pPr>
    <a:lvl5pPr marL="6289975" algn="l" defTabSz="3144987" rtl="0" eaLnBrk="1" latinLnBrk="0" hangingPunct="1">
      <a:defRPr sz="4127" kern="1200">
        <a:solidFill>
          <a:schemeClr val="tx1"/>
        </a:solidFill>
        <a:latin typeface="+mn-lt"/>
        <a:ea typeface="+mn-ea"/>
        <a:cs typeface="+mn-cs"/>
      </a:defRPr>
    </a:lvl5pPr>
    <a:lvl6pPr marL="7862468" algn="l" defTabSz="3144987" rtl="0" eaLnBrk="1" latinLnBrk="0" hangingPunct="1">
      <a:defRPr sz="4127" kern="1200">
        <a:solidFill>
          <a:schemeClr val="tx1"/>
        </a:solidFill>
        <a:latin typeface="+mn-lt"/>
        <a:ea typeface="+mn-ea"/>
        <a:cs typeface="+mn-cs"/>
      </a:defRPr>
    </a:lvl6pPr>
    <a:lvl7pPr marL="9434962" algn="l" defTabSz="3144987" rtl="0" eaLnBrk="1" latinLnBrk="0" hangingPunct="1">
      <a:defRPr sz="4127" kern="1200">
        <a:solidFill>
          <a:schemeClr val="tx1"/>
        </a:solidFill>
        <a:latin typeface="+mn-lt"/>
        <a:ea typeface="+mn-ea"/>
        <a:cs typeface="+mn-cs"/>
      </a:defRPr>
    </a:lvl7pPr>
    <a:lvl8pPr marL="11007456" algn="l" defTabSz="3144987" rtl="0" eaLnBrk="1" latinLnBrk="0" hangingPunct="1">
      <a:defRPr sz="4127" kern="1200">
        <a:solidFill>
          <a:schemeClr val="tx1"/>
        </a:solidFill>
        <a:latin typeface="+mn-lt"/>
        <a:ea typeface="+mn-ea"/>
        <a:cs typeface="+mn-cs"/>
      </a:defRPr>
    </a:lvl8pPr>
    <a:lvl9pPr marL="12579949" algn="l" defTabSz="3144987" rtl="0" eaLnBrk="1" latinLnBrk="0" hangingPunct="1">
      <a:defRPr sz="412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3515113" y="12654163"/>
            <a:ext cx="22130563" cy="8726424"/>
          </a:xfrm>
          <a:solidFill>
            <a:srgbClr val="FFFFFF"/>
          </a:solidFill>
          <a:ln w="38100">
            <a:solidFill>
              <a:srgbClr val="404040"/>
            </a:solidFill>
          </a:ln>
        </p:spPr>
        <p:txBody>
          <a:bodyPr lIns="274320" rIns="274320" anchor="ctr" anchorCtr="1">
            <a:normAutofit/>
          </a:bodyPr>
          <a:lstStyle>
            <a:lvl1pPr algn="ctr">
              <a:defRPr sz="11162">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6446360" y="23076544"/>
            <a:ext cx="16268075" cy="6573734"/>
          </a:xfrm>
          <a:noFill/>
        </p:spPr>
        <p:txBody>
          <a:bodyPr>
            <a:normAutofit/>
          </a:bodyPr>
          <a:lstStyle>
            <a:lvl1pPr marL="0" indent="0" algn="ctr">
              <a:buNone/>
              <a:defRPr sz="6059">
                <a:solidFill>
                  <a:schemeClr val="tx1">
                    <a:lumMod val="75000"/>
                    <a:lumOff val="25000"/>
                  </a:schemeClr>
                </a:solidFill>
              </a:defRPr>
            </a:lvl1pPr>
            <a:lvl2pPr marL="1458057" indent="0" algn="ctr">
              <a:buNone/>
              <a:defRPr sz="6059"/>
            </a:lvl2pPr>
            <a:lvl3pPr marL="2916113" indent="0" algn="ctr">
              <a:buNone/>
              <a:defRPr sz="5740"/>
            </a:lvl3pPr>
            <a:lvl4pPr marL="4374170" indent="0" algn="ctr">
              <a:buNone/>
              <a:defRPr sz="5103"/>
            </a:lvl4pPr>
            <a:lvl5pPr marL="5832226" indent="0" algn="ctr">
              <a:buNone/>
              <a:defRPr sz="5103"/>
            </a:lvl5pPr>
            <a:lvl6pPr marL="7290283" indent="0" algn="ctr">
              <a:buNone/>
              <a:defRPr sz="5103"/>
            </a:lvl6pPr>
            <a:lvl7pPr marL="8748339" indent="0" algn="ctr">
              <a:buNone/>
              <a:defRPr sz="5103"/>
            </a:lvl7pPr>
            <a:lvl8pPr marL="10206396" indent="0" algn="ctr">
              <a:buNone/>
              <a:defRPr sz="5103"/>
            </a:lvl8pPr>
            <a:lvl9pPr marL="11664452" indent="0" algn="ctr">
              <a:buNone/>
              <a:defRPr sz="5103"/>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E6FA0E-6F7C-2643-809E-EE9A17E5DC5B}" type="datetimeFigureOut">
              <a:rPr lang="de-DE" smtClean="0"/>
              <a:t>23.09.18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34820965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6FA0E-6F7C-2643-809E-EE9A17E5DC5B}" type="datetimeFigureOut">
              <a:rPr lang="de-DE" smtClean="0"/>
              <a:t>23.09.18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136494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96486" y="4969214"/>
            <a:ext cx="3361164" cy="264216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21781" y="4969214"/>
            <a:ext cx="15040174" cy="264216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6FA0E-6F7C-2643-809E-EE9A17E5DC5B}" type="datetimeFigureOut">
              <a:rPr lang="de-DE" smtClean="0"/>
              <a:t>23.09.18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291091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6FA0E-6F7C-2643-809E-EE9A17E5DC5B}" type="datetimeFigureOut">
              <a:rPr lang="de-DE" smtClean="0"/>
              <a:t>23.09.18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409633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3528455" y="12654163"/>
            <a:ext cx="22133038" cy="8726424"/>
          </a:xfrm>
          <a:solidFill>
            <a:srgbClr val="FFFFFF"/>
          </a:solidFill>
          <a:ln w="38100">
            <a:solidFill>
              <a:srgbClr val="404040"/>
            </a:solidFill>
          </a:ln>
        </p:spPr>
        <p:txBody>
          <a:bodyPr lIns="274320" rIns="274320" anchor="ctr" anchorCtr="1">
            <a:normAutofit/>
          </a:bodyPr>
          <a:lstStyle>
            <a:lvl1pPr>
              <a:defRPr sz="11162">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446360" y="23076125"/>
            <a:ext cx="16268075" cy="6707277"/>
          </a:xfrm>
        </p:spPr>
        <p:txBody>
          <a:bodyPr anchor="t" anchorCtr="1">
            <a:normAutofit/>
          </a:bodyPr>
          <a:lstStyle>
            <a:lvl1pPr marL="0" indent="0">
              <a:buNone/>
              <a:defRPr sz="6059">
                <a:solidFill>
                  <a:schemeClr val="tx1"/>
                </a:solidFill>
              </a:defRPr>
            </a:lvl1pPr>
            <a:lvl2pPr marL="1458057" indent="0">
              <a:buNone/>
              <a:defRPr sz="6059">
                <a:solidFill>
                  <a:schemeClr val="tx1">
                    <a:tint val="75000"/>
                  </a:schemeClr>
                </a:solidFill>
              </a:defRPr>
            </a:lvl2pPr>
            <a:lvl3pPr marL="2916113" indent="0">
              <a:buNone/>
              <a:defRPr sz="5740">
                <a:solidFill>
                  <a:schemeClr val="tx1">
                    <a:tint val="75000"/>
                  </a:schemeClr>
                </a:solidFill>
              </a:defRPr>
            </a:lvl3pPr>
            <a:lvl4pPr marL="4374170" indent="0">
              <a:buNone/>
              <a:defRPr sz="5103">
                <a:solidFill>
                  <a:schemeClr val="tx1">
                    <a:tint val="75000"/>
                  </a:schemeClr>
                </a:solidFill>
              </a:defRPr>
            </a:lvl4pPr>
            <a:lvl5pPr marL="5832226" indent="0">
              <a:buNone/>
              <a:defRPr sz="5103">
                <a:solidFill>
                  <a:schemeClr val="tx1">
                    <a:tint val="75000"/>
                  </a:schemeClr>
                </a:solidFill>
              </a:defRPr>
            </a:lvl5pPr>
            <a:lvl6pPr marL="7290283" indent="0">
              <a:buNone/>
              <a:defRPr sz="5103">
                <a:solidFill>
                  <a:schemeClr val="tx1">
                    <a:tint val="75000"/>
                  </a:schemeClr>
                </a:solidFill>
              </a:defRPr>
            </a:lvl6pPr>
            <a:lvl7pPr marL="8748339" indent="0">
              <a:buNone/>
              <a:defRPr sz="5103">
                <a:solidFill>
                  <a:schemeClr val="tx1">
                    <a:tint val="75000"/>
                  </a:schemeClr>
                </a:solidFill>
              </a:defRPr>
            </a:lvl7pPr>
            <a:lvl8pPr marL="10206396" indent="0">
              <a:buNone/>
              <a:defRPr sz="5103">
                <a:solidFill>
                  <a:schemeClr val="tx1">
                    <a:tint val="75000"/>
                  </a:schemeClr>
                </a:solidFill>
              </a:defRPr>
            </a:lvl8pPr>
            <a:lvl9pPr marL="11664452" indent="0">
              <a:buNone/>
              <a:defRPr sz="5103">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E6FA0E-6F7C-2643-809E-EE9A17E5DC5B}" type="datetimeFigureOut">
              <a:rPr lang="de-DE" smtClean="0"/>
              <a:t>23.09.18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40970675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15111" y="13986518"/>
            <a:ext cx="10485711" cy="16446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159965" y="13986518"/>
            <a:ext cx="10493661" cy="16446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1E6FA0E-6F7C-2643-809E-EE9A17E5DC5B}" type="datetimeFigureOut">
              <a:rPr lang="de-DE" smtClean="0"/>
              <a:t>23.09.18</a:t>
            </a:fld>
            <a:endParaRPr lang="de-DE"/>
          </a:p>
        </p:txBody>
      </p:sp>
      <p:sp>
        <p:nvSpPr>
          <p:cNvPr id="9" name="Footer Placeholder 8"/>
          <p:cNvSpPr>
            <a:spLocks noGrp="1"/>
          </p:cNvSpPr>
          <p:nvPr>
            <p:ph type="ftr" sz="quarter" idx="11"/>
          </p:nvPr>
        </p:nvSpPr>
        <p:spPr/>
        <p:txBody>
          <a:bodyPr/>
          <a:lstStyle/>
          <a:p>
            <a:endParaRPr lang="de-DE"/>
          </a:p>
        </p:txBody>
      </p:sp>
      <p:sp>
        <p:nvSpPr>
          <p:cNvPr id="10" name="Slide Number Placeholder 9"/>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51518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15109" y="12265487"/>
            <a:ext cx="10485714" cy="3732965"/>
          </a:xfrm>
        </p:spPr>
        <p:txBody>
          <a:bodyPr anchor="b" anchorCtr="1">
            <a:normAutofit/>
          </a:bodyPr>
          <a:lstStyle>
            <a:lvl1pPr marL="0" indent="0" algn="ctr">
              <a:buNone/>
              <a:defRPr sz="6059" b="0" cap="all" spc="319" baseline="0">
                <a:solidFill>
                  <a:schemeClr val="accent2">
                    <a:lumMod val="75000"/>
                  </a:schemeClr>
                </a:solidFill>
              </a:defRPr>
            </a:lvl1pPr>
            <a:lvl2pPr marL="1458057" indent="0">
              <a:buNone/>
              <a:defRPr sz="6059" b="1"/>
            </a:lvl2pPr>
            <a:lvl3pPr marL="2916113" indent="0">
              <a:buNone/>
              <a:defRPr sz="5740" b="1"/>
            </a:lvl3pPr>
            <a:lvl4pPr marL="4374170" indent="0">
              <a:buNone/>
              <a:defRPr sz="5103" b="1"/>
            </a:lvl4pPr>
            <a:lvl5pPr marL="5832226" indent="0">
              <a:buNone/>
              <a:defRPr sz="5103" b="1"/>
            </a:lvl5pPr>
            <a:lvl6pPr marL="7290283" indent="0">
              <a:buNone/>
              <a:defRPr sz="5103" b="1"/>
            </a:lvl6pPr>
            <a:lvl7pPr marL="8748339" indent="0">
              <a:buNone/>
              <a:defRPr sz="5103" b="1"/>
            </a:lvl7pPr>
            <a:lvl8pPr marL="10206396" indent="0">
              <a:buNone/>
              <a:defRPr sz="5103" b="1"/>
            </a:lvl8pPr>
            <a:lvl9pPr marL="11664452" indent="0">
              <a:buNone/>
              <a:defRPr sz="5103" b="1"/>
            </a:lvl9pPr>
          </a:lstStyle>
          <a:p>
            <a:pPr lvl="0"/>
            <a:r>
              <a:rPr lang="en-US"/>
              <a:t>Edit Master text styles</a:t>
            </a:r>
          </a:p>
        </p:txBody>
      </p:sp>
      <p:sp>
        <p:nvSpPr>
          <p:cNvPr id="4" name="Content Placeholder 3"/>
          <p:cNvSpPr>
            <a:spLocks noGrp="1"/>
          </p:cNvSpPr>
          <p:nvPr>
            <p:ph sz="half" idx="2"/>
          </p:nvPr>
        </p:nvSpPr>
        <p:spPr>
          <a:xfrm>
            <a:off x="3515109" y="16665046"/>
            <a:ext cx="10485714" cy="13767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15159965" y="16665046"/>
            <a:ext cx="10493661" cy="13767722"/>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15159965" y="12265487"/>
            <a:ext cx="10493661" cy="3732965"/>
          </a:xfrm>
        </p:spPr>
        <p:txBody>
          <a:bodyPr anchor="b" anchorCtr="1">
            <a:normAutofit/>
          </a:bodyPr>
          <a:lstStyle>
            <a:lvl1pPr marL="0" indent="0" algn="ctr">
              <a:buNone/>
              <a:defRPr sz="6059" b="0" cap="all" spc="319" baseline="0">
                <a:solidFill>
                  <a:schemeClr val="accent2">
                    <a:lumMod val="75000"/>
                  </a:schemeClr>
                </a:solidFill>
              </a:defRPr>
            </a:lvl1pPr>
            <a:lvl2pPr marL="1458057" indent="0">
              <a:buNone/>
              <a:defRPr sz="6059" b="1"/>
            </a:lvl2pPr>
            <a:lvl3pPr marL="2916113" indent="0">
              <a:buNone/>
              <a:defRPr sz="5740" b="1"/>
            </a:lvl3pPr>
            <a:lvl4pPr marL="4374170" indent="0">
              <a:buNone/>
              <a:defRPr sz="5103" b="1"/>
            </a:lvl4pPr>
            <a:lvl5pPr marL="5832226" indent="0">
              <a:buNone/>
              <a:defRPr sz="5103" b="1"/>
            </a:lvl5pPr>
            <a:lvl6pPr marL="7290283" indent="0">
              <a:buNone/>
              <a:defRPr sz="5103" b="1"/>
            </a:lvl6pPr>
            <a:lvl7pPr marL="8748339" indent="0">
              <a:buNone/>
              <a:defRPr sz="5103" b="1"/>
            </a:lvl7pPr>
            <a:lvl8pPr marL="10206396" indent="0">
              <a:buNone/>
              <a:defRPr sz="5103" b="1"/>
            </a:lvl8pPr>
            <a:lvl9pPr marL="11664452" indent="0">
              <a:buNone/>
              <a:defRPr sz="5103" b="1"/>
            </a:lvl9pPr>
          </a:lstStyle>
          <a:p>
            <a:pPr lvl="0"/>
            <a:r>
              <a:rPr lang="en-US"/>
              <a:t>Edit Master text styles</a:t>
            </a:r>
          </a:p>
        </p:txBody>
      </p:sp>
      <p:sp>
        <p:nvSpPr>
          <p:cNvPr id="7" name="Date Placeholder 6"/>
          <p:cNvSpPr>
            <a:spLocks noGrp="1"/>
          </p:cNvSpPr>
          <p:nvPr>
            <p:ph type="dt" sz="half" idx="10"/>
          </p:nvPr>
        </p:nvSpPr>
        <p:spPr/>
        <p:txBody>
          <a:bodyPr/>
          <a:lstStyle/>
          <a:p>
            <a:fld id="{11E6FA0E-6F7C-2643-809E-EE9A17E5DC5B}" type="datetimeFigureOut">
              <a:rPr lang="de-DE" smtClean="0"/>
              <a:t>23.09.18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FD487C-B59A-5147-95F9-EDA2108D3265}" type="slidenum">
              <a:rPr lang="de-DE" smtClean="0"/>
              <a:t>‹#›</a:t>
            </a:fld>
            <a:endParaRPr lang="de-DE"/>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3250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6FA0E-6F7C-2643-809E-EE9A17E5DC5B}" type="datetimeFigureOut">
              <a:rPr lang="de-DE" smtClean="0"/>
              <a:t>23.09.18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126515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6FA0E-6F7C-2643-809E-EE9A17E5DC5B}" type="datetimeFigureOut">
              <a:rPr lang="de-DE" smtClean="0"/>
              <a:t>23.09.18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42380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14580394" cy="36360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043242" y="11896452"/>
            <a:ext cx="10493910" cy="6052048"/>
          </a:xfrm>
          <a:solidFill>
            <a:srgbClr val="FFFFFF"/>
          </a:solidFill>
          <a:ln>
            <a:solidFill>
              <a:srgbClr val="404040"/>
            </a:solidFill>
          </a:ln>
        </p:spPr>
        <p:txBody>
          <a:bodyPr anchor="ctr" anchorCtr="1">
            <a:normAutofit/>
          </a:bodyPr>
          <a:lstStyle>
            <a:lvl1pPr>
              <a:defRPr sz="6697">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16111336" y="4266252"/>
            <a:ext cx="11518511" cy="27827597"/>
          </a:xfrm>
        </p:spPr>
        <p:txBody>
          <a:bodyPr>
            <a:normAutofit/>
          </a:bodyPr>
          <a:lstStyle>
            <a:lvl1pPr>
              <a:defRPr sz="6059">
                <a:solidFill>
                  <a:schemeClr val="tx1"/>
                </a:solidFill>
              </a:defRPr>
            </a:lvl1pPr>
            <a:lvl2pPr>
              <a:defRPr sz="5103">
                <a:solidFill>
                  <a:schemeClr val="tx1"/>
                </a:solidFill>
              </a:defRPr>
            </a:lvl2pPr>
            <a:lvl3pPr>
              <a:defRPr sz="5103">
                <a:solidFill>
                  <a:schemeClr val="tx1"/>
                </a:solidFill>
              </a:defRPr>
            </a:lvl3pPr>
            <a:lvl4pPr>
              <a:defRPr sz="5103">
                <a:solidFill>
                  <a:schemeClr val="tx1"/>
                </a:solidFill>
              </a:defRPr>
            </a:lvl4pPr>
            <a:lvl5pPr>
              <a:defRPr sz="5103">
                <a:solidFill>
                  <a:schemeClr val="tx1"/>
                </a:solidFill>
              </a:defRPr>
            </a:lvl5pPr>
            <a:lvl6pPr>
              <a:defRPr sz="5103"/>
            </a:lvl6pPr>
            <a:lvl7pPr>
              <a:defRPr sz="5103"/>
            </a:lvl7pPr>
            <a:lvl8pPr>
              <a:defRPr sz="5103"/>
            </a:lvl8pPr>
            <a:lvl9pPr>
              <a:defRPr sz="510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52050" y="18821139"/>
            <a:ext cx="9076295" cy="11632454"/>
          </a:xfrm>
        </p:spPr>
        <p:txBody>
          <a:bodyPr anchor="t" anchorCtr="1">
            <a:normAutofit/>
          </a:bodyPr>
          <a:lstStyle>
            <a:lvl1pPr marL="0" indent="0" algn="ctr">
              <a:buNone/>
              <a:defRPr sz="4784">
                <a:solidFill>
                  <a:srgbClr val="FFFFFF"/>
                </a:solidFill>
              </a:defRPr>
            </a:lvl1pPr>
            <a:lvl2pPr marL="1458057" indent="0">
              <a:buNone/>
              <a:defRPr sz="4465"/>
            </a:lvl2pPr>
            <a:lvl3pPr marL="2916113" indent="0">
              <a:buNone/>
              <a:defRPr sz="3827"/>
            </a:lvl3pPr>
            <a:lvl4pPr marL="4374170" indent="0">
              <a:buNone/>
              <a:defRPr sz="3189"/>
            </a:lvl4pPr>
            <a:lvl5pPr marL="5832226" indent="0">
              <a:buNone/>
              <a:defRPr sz="3189"/>
            </a:lvl5pPr>
            <a:lvl6pPr marL="7290283" indent="0">
              <a:buNone/>
              <a:defRPr sz="3189"/>
            </a:lvl6pPr>
            <a:lvl7pPr marL="8748339" indent="0">
              <a:buNone/>
              <a:defRPr sz="3189"/>
            </a:lvl7pPr>
            <a:lvl8pPr marL="10206396" indent="0">
              <a:buNone/>
              <a:defRPr sz="3189"/>
            </a:lvl8pPr>
            <a:lvl9pPr marL="11664452" indent="0">
              <a:buNone/>
              <a:defRPr sz="3189"/>
            </a:lvl9pPr>
          </a:lstStyle>
          <a:p>
            <a:pPr lvl="0"/>
            <a:r>
              <a:rPr lang="en-US"/>
              <a:t>Edit Master text styles</a:t>
            </a:r>
          </a:p>
        </p:txBody>
      </p:sp>
      <p:sp>
        <p:nvSpPr>
          <p:cNvPr id="9" name="Date Placeholder 8"/>
          <p:cNvSpPr>
            <a:spLocks noGrp="1"/>
          </p:cNvSpPr>
          <p:nvPr>
            <p:ph type="dt" sz="half" idx="10"/>
          </p:nvPr>
        </p:nvSpPr>
        <p:spPr/>
        <p:txBody>
          <a:bodyPr/>
          <a:lstStyle/>
          <a:p>
            <a:fld id="{11E6FA0E-6F7C-2643-809E-EE9A17E5DC5B}" type="datetimeFigureOut">
              <a:rPr lang="de-DE" smtClean="0"/>
              <a:t>23.09.18</a:t>
            </a:fld>
            <a:endParaRPr lang="de-DE"/>
          </a:p>
        </p:txBody>
      </p:sp>
      <p:sp>
        <p:nvSpPr>
          <p:cNvPr id="10" name="Footer Placeholder 9"/>
          <p:cNvSpPr>
            <a:spLocks noGrp="1"/>
          </p:cNvSpPr>
          <p:nvPr>
            <p:ph type="ftr" sz="quarter" idx="11"/>
          </p:nvPr>
        </p:nvSpPr>
        <p:spPr>
          <a:xfrm>
            <a:off x="2043242" y="33063451"/>
            <a:ext cx="12138841" cy="1696805"/>
          </a:xfrm>
        </p:spPr>
        <p:txBody>
          <a:bodyPr>
            <a:normAutofit/>
          </a:bodyPr>
          <a:lstStyle>
            <a:lvl1pPr>
              <a:defRPr>
                <a:solidFill>
                  <a:srgbClr val="FFFFFF">
                    <a:alpha val="70000"/>
                  </a:srgbClr>
                </a:solidFill>
              </a:defRPr>
            </a:lvl1pPr>
          </a:lstStyle>
          <a:p>
            <a:endParaRPr lang="de-DE"/>
          </a:p>
        </p:txBody>
      </p:sp>
      <p:sp>
        <p:nvSpPr>
          <p:cNvPr id="11" name="Slide Number Placeholder 10"/>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275765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5" y="0"/>
            <a:ext cx="14580391" cy="36360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041255" y="11896443"/>
            <a:ext cx="10497884" cy="6060017"/>
          </a:xfrm>
          <a:solidFill>
            <a:srgbClr val="FFFFFF"/>
          </a:solidFill>
          <a:ln>
            <a:solidFill>
              <a:srgbClr val="262626"/>
            </a:solidFill>
          </a:ln>
        </p:spPr>
        <p:txBody>
          <a:bodyPr anchor="ctr" anchorCtr="1">
            <a:noAutofit/>
          </a:bodyPr>
          <a:lstStyle>
            <a:lvl1pPr>
              <a:defRPr sz="6697">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580395" y="-223590"/>
            <a:ext cx="14594978" cy="36360100"/>
          </a:xfrm>
          <a:solidFill>
            <a:schemeClr val="bg1">
              <a:lumMod val="75000"/>
            </a:schemeClr>
          </a:solidFill>
        </p:spPr>
        <p:txBody>
          <a:bodyPr anchor="t"/>
          <a:lstStyle>
            <a:lvl1pPr marL="0" indent="0">
              <a:buNone/>
              <a:defRPr sz="10205">
                <a:solidFill>
                  <a:schemeClr val="bg1">
                    <a:lumMod val="85000"/>
                    <a:lumOff val="15000"/>
                  </a:schemeClr>
                </a:solidFill>
              </a:defRPr>
            </a:lvl1pPr>
            <a:lvl2pPr marL="1458057" indent="0">
              <a:buNone/>
              <a:defRPr sz="8929"/>
            </a:lvl2pPr>
            <a:lvl3pPr marL="2916113" indent="0">
              <a:buNone/>
              <a:defRPr sz="7654"/>
            </a:lvl3pPr>
            <a:lvl4pPr marL="4374170" indent="0">
              <a:buNone/>
              <a:defRPr sz="6378"/>
            </a:lvl4pPr>
            <a:lvl5pPr marL="5832226" indent="0">
              <a:buNone/>
              <a:defRPr sz="6378"/>
            </a:lvl5pPr>
            <a:lvl6pPr marL="7290283" indent="0">
              <a:buNone/>
              <a:defRPr sz="6378"/>
            </a:lvl6pPr>
            <a:lvl7pPr marL="8748339" indent="0">
              <a:buNone/>
              <a:defRPr sz="6378"/>
            </a:lvl7pPr>
            <a:lvl8pPr marL="10206396" indent="0">
              <a:buNone/>
              <a:defRPr sz="6378"/>
            </a:lvl8pPr>
            <a:lvl9pPr marL="11664452" indent="0">
              <a:buNone/>
              <a:defRPr sz="6378"/>
            </a:lvl9pPr>
          </a:lstStyle>
          <a:p>
            <a:r>
              <a:rPr lang="en-US"/>
              <a:t>Click icon to add picture</a:t>
            </a:r>
            <a:endParaRPr lang="en-US" dirty="0"/>
          </a:p>
        </p:txBody>
      </p:sp>
      <p:sp>
        <p:nvSpPr>
          <p:cNvPr id="4" name="Text Placeholder 3"/>
          <p:cNvSpPr>
            <a:spLocks noGrp="1"/>
          </p:cNvSpPr>
          <p:nvPr>
            <p:ph type="body" sz="half" idx="2"/>
          </p:nvPr>
        </p:nvSpPr>
        <p:spPr>
          <a:xfrm>
            <a:off x="2752050" y="18821147"/>
            <a:ext cx="9076295" cy="11632459"/>
          </a:xfrm>
        </p:spPr>
        <p:txBody>
          <a:bodyPr anchor="t" anchorCtr="1">
            <a:normAutofit/>
          </a:bodyPr>
          <a:lstStyle>
            <a:lvl1pPr marL="0" indent="0" algn="ctr">
              <a:buNone/>
              <a:defRPr sz="4784">
                <a:solidFill>
                  <a:srgbClr val="FFFFFF"/>
                </a:solidFill>
              </a:defRPr>
            </a:lvl1pPr>
            <a:lvl2pPr marL="1458057" indent="0">
              <a:buNone/>
              <a:defRPr sz="4465"/>
            </a:lvl2pPr>
            <a:lvl3pPr marL="2916113" indent="0">
              <a:buNone/>
              <a:defRPr sz="3827"/>
            </a:lvl3pPr>
            <a:lvl4pPr marL="4374170" indent="0">
              <a:buNone/>
              <a:defRPr sz="3189"/>
            </a:lvl4pPr>
            <a:lvl5pPr marL="5832226" indent="0">
              <a:buNone/>
              <a:defRPr sz="3189"/>
            </a:lvl5pPr>
            <a:lvl6pPr marL="7290283" indent="0">
              <a:buNone/>
              <a:defRPr sz="3189"/>
            </a:lvl6pPr>
            <a:lvl7pPr marL="8748339" indent="0">
              <a:buNone/>
              <a:defRPr sz="3189"/>
            </a:lvl7pPr>
            <a:lvl8pPr marL="10206396" indent="0">
              <a:buNone/>
              <a:defRPr sz="3189"/>
            </a:lvl8pPr>
            <a:lvl9pPr marL="11664452" indent="0">
              <a:buNone/>
              <a:defRPr sz="3189"/>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1E6FA0E-6F7C-2643-809E-EE9A17E5DC5B}" type="datetimeFigureOut">
              <a:rPr lang="de-DE" smtClean="0"/>
              <a:t>23.09.18</a:t>
            </a:fld>
            <a:endParaRPr lang="de-DE"/>
          </a:p>
        </p:txBody>
      </p:sp>
      <p:sp>
        <p:nvSpPr>
          <p:cNvPr id="9" name="Footer Placeholder 8"/>
          <p:cNvSpPr>
            <a:spLocks noGrp="1"/>
          </p:cNvSpPr>
          <p:nvPr>
            <p:ph type="ftr" sz="quarter" idx="11"/>
          </p:nvPr>
        </p:nvSpPr>
        <p:spPr>
          <a:xfrm>
            <a:off x="2041255" y="33063451"/>
            <a:ext cx="12130888" cy="1696805"/>
          </a:xfrm>
        </p:spPr>
        <p:txBody>
          <a:bodyPr>
            <a:normAutofit/>
          </a:bodyPr>
          <a:lstStyle>
            <a:lvl1pPr>
              <a:defRPr>
                <a:solidFill>
                  <a:srgbClr val="FFFFFF">
                    <a:alpha val="70000"/>
                  </a:srgbClr>
                </a:solidFill>
              </a:defRPr>
            </a:lvl1pPr>
          </a:lstStyle>
          <a:p>
            <a:endParaRPr lang="de-DE"/>
          </a:p>
        </p:txBody>
      </p:sp>
      <p:sp>
        <p:nvSpPr>
          <p:cNvPr id="10" name="Slide Number Placeholder 9"/>
          <p:cNvSpPr>
            <a:spLocks noGrp="1"/>
          </p:cNvSpPr>
          <p:nvPr>
            <p:ph type="sldNum" sz="quarter" idx="12"/>
          </p:nvPr>
        </p:nvSpPr>
        <p:spPr/>
        <p:txBody>
          <a:bodyPr/>
          <a:lstStyle/>
          <a:p>
            <a:fld id="{38FD487C-B59A-5147-95F9-EDA2108D3265}" type="slidenum">
              <a:rPr lang="de-DE" smtClean="0"/>
              <a:t>‹#›</a:t>
            </a:fld>
            <a:endParaRPr lang="de-DE"/>
          </a:p>
        </p:txBody>
      </p:sp>
    </p:spTree>
    <p:extLst>
      <p:ext uri="{BB962C8B-B14F-4D97-AF65-F5344CB8AC3E}">
        <p14:creationId xmlns:p14="http://schemas.microsoft.com/office/powerpoint/2010/main" val="408220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5121780" y="5114654"/>
            <a:ext cx="18935872" cy="630241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21780" y="13986527"/>
            <a:ext cx="18935872" cy="164462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067223" y="33077278"/>
            <a:ext cx="6586403" cy="1717630"/>
          </a:xfrm>
          <a:prstGeom prst="rect">
            <a:avLst/>
          </a:prstGeom>
        </p:spPr>
        <p:txBody>
          <a:bodyPr vert="horz" lIns="91440" tIns="45720" rIns="91440" bIns="45720" rtlCol="0" anchor="ctr"/>
          <a:lstStyle>
            <a:lvl1pPr algn="r">
              <a:defRPr sz="3189">
                <a:solidFill>
                  <a:schemeClr val="tx1">
                    <a:alpha val="70000"/>
                  </a:schemeClr>
                </a:solidFill>
              </a:defRPr>
            </a:lvl1pPr>
          </a:lstStyle>
          <a:p>
            <a:fld id="{11E6FA0E-6F7C-2643-809E-EE9A17E5DC5B}" type="datetimeFigureOut">
              <a:rPr lang="de-DE" smtClean="0"/>
              <a:t>23.09.18</a:t>
            </a:fld>
            <a:endParaRPr lang="de-DE"/>
          </a:p>
        </p:txBody>
      </p:sp>
      <p:sp>
        <p:nvSpPr>
          <p:cNvPr id="5" name="Footer Placeholder 4"/>
          <p:cNvSpPr>
            <a:spLocks noGrp="1"/>
          </p:cNvSpPr>
          <p:nvPr>
            <p:ph type="ftr" sz="quarter" idx="3"/>
          </p:nvPr>
        </p:nvSpPr>
        <p:spPr>
          <a:xfrm>
            <a:off x="3515109" y="33063451"/>
            <a:ext cx="14531487" cy="1696805"/>
          </a:xfrm>
          <a:prstGeom prst="rect">
            <a:avLst/>
          </a:prstGeom>
        </p:spPr>
        <p:txBody>
          <a:bodyPr vert="horz" lIns="91440" tIns="45720" rIns="91440" bIns="45720" rtlCol="0" anchor="ctr"/>
          <a:lstStyle>
            <a:lvl1pPr algn="l">
              <a:defRPr sz="3189">
                <a:solidFill>
                  <a:schemeClr val="tx1">
                    <a:alpha val="70000"/>
                  </a:schemeClr>
                </a:solidFill>
              </a:defRPr>
            </a:lvl1pPr>
          </a:lstStyle>
          <a:p>
            <a:endParaRPr lang="de-DE"/>
          </a:p>
        </p:txBody>
      </p:sp>
      <p:sp>
        <p:nvSpPr>
          <p:cNvPr id="6" name="Slide Number Placeholder 5"/>
          <p:cNvSpPr>
            <a:spLocks noGrp="1"/>
          </p:cNvSpPr>
          <p:nvPr>
            <p:ph type="sldNum" sz="quarter" idx="4"/>
          </p:nvPr>
        </p:nvSpPr>
        <p:spPr>
          <a:xfrm>
            <a:off x="26278232" y="32966491"/>
            <a:ext cx="1166432" cy="1939205"/>
          </a:xfrm>
          <a:prstGeom prst="ellipse">
            <a:avLst/>
          </a:prstGeom>
          <a:solidFill>
            <a:srgbClr val="1D1D1D">
              <a:alpha val="69804"/>
            </a:srgbClr>
          </a:solidFill>
        </p:spPr>
        <p:txBody>
          <a:bodyPr vert="horz" lIns="18288" tIns="45720" rIns="18288" bIns="45720" rtlCol="0" anchor="ctr">
            <a:noAutofit/>
          </a:bodyPr>
          <a:lstStyle>
            <a:lvl1pPr algn="ctr">
              <a:defRPr sz="3508" spc="0" baseline="0">
                <a:solidFill>
                  <a:srgbClr val="FFFFFF"/>
                </a:solidFill>
              </a:defRPr>
            </a:lvl1pPr>
          </a:lstStyle>
          <a:p>
            <a:fld id="{38FD487C-B59A-5147-95F9-EDA2108D3265}" type="slidenum">
              <a:rPr lang="de-DE" smtClean="0"/>
              <a:t>‹#›</a:t>
            </a:fld>
            <a:endParaRPr lang="de-DE"/>
          </a:p>
        </p:txBody>
      </p:sp>
    </p:spTree>
    <p:extLst>
      <p:ext uri="{BB962C8B-B14F-4D97-AF65-F5344CB8AC3E}">
        <p14:creationId xmlns:p14="http://schemas.microsoft.com/office/powerpoint/2010/main" val="37948172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2916113" rtl="0" eaLnBrk="1" latinLnBrk="0" hangingPunct="1">
        <a:lnSpc>
          <a:spcPct val="90000"/>
        </a:lnSpc>
        <a:spcBef>
          <a:spcPct val="0"/>
        </a:spcBef>
        <a:buNone/>
        <a:defRPr sz="8292" kern="1200" cap="all" spc="638" baseline="0">
          <a:solidFill>
            <a:srgbClr val="262626"/>
          </a:solidFill>
          <a:latin typeface="+mj-lt"/>
          <a:ea typeface="+mj-ea"/>
          <a:cs typeface="+mj-cs"/>
        </a:defRPr>
      </a:lvl1pPr>
    </p:titleStyle>
    <p:bodyStyle>
      <a:lvl1pPr marL="729028" indent="-729028" algn="l" defTabSz="2916113" rtl="0" eaLnBrk="1" latinLnBrk="0" hangingPunct="1">
        <a:lnSpc>
          <a:spcPct val="100000"/>
        </a:lnSpc>
        <a:spcBef>
          <a:spcPts val="3189"/>
        </a:spcBef>
        <a:buClr>
          <a:schemeClr val="accent2"/>
        </a:buClr>
        <a:buFont typeface="Arial" panose="020B0604020202020204" pitchFamily="34" charset="0"/>
        <a:buChar char="•"/>
        <a:defRPr sz="5740" kern="1200">
          <a:solidFill>
            <a:schemeClr val="tx1">
              <a:lumMod val="85000"/>
              <a:lumOff val="15000"/>
            </a:schemeClr>
          </a:solidFill>
          <a:latin typeface="+mn-lt"/>
          <a:ea typeface="+mn-ea"/>
          <a:cs typeface="+mn-cs"/>
        </a:defRPr>
      </a:lvl1pPr>
      <a:lvl2pPr marL="1458057" indent="-729028" algn="l" defTabSz="2916113" rtl="0" eaLnBrk="1" latinLnBrk="0" hangingPunct="1">
        <a:lnSpc>
          <a:spcPct val="100000"/>
        </a:lnSpc>
        <a:spcBef>
          <a:spcPts val="3189"/>
        </a:spcBef>
        <a:buClr>
          <a:schemeClr val="accent2"/>
        </a:buClr>
        <a:buFont typeface="Arial" panose="020B0604020202020204" pitchFamily="34" charset="0"/>
        <a:buChar char="•"/>
        <a:defRPr sz="5103" kern="1200">
          <a:solidFill>
            <a:schemeClr val="tx1">
              <a:lumMod val="85000"/>
              <a:lumOff val="15000"/>
            </a:schemeClr>
          </a:solidFill>
          <a:latin typeface="+mn-lt"/>
          <a:ea typeface="+mn-ea"/>
          <a:cs typeface="+mn-cs"/>
        </a:defRPr>
      </a:lvl2pPr>
      <a:lvl3pPr marL="2187085" indent="-729028" algn="l" defTabSz="2916113" rtl="0" eaLnBrk="1" latinLnBrk="0" hangingPunct="1">
        <a:lnSpc>
          <a:spcPct val="100000"/>
        </a:lnSpc>
        <a:spcBef>
          <a:spcPts val="3189"/>
        </a:spcBef>
        <a:buClr>
          <a:schemeClr val="accent2"/>
        </a:buClr>
        <a:buFont typeface="Arial" panose="020B0604020202020204" pitchFamily="34" charset="0"/>
        <a:buChar char="•"/>
        <a:defRPr sz="5103" kern="1200">
          <a:solidFill>
            <a:schemeClr val="tx1">
              <a:lumMod val="85000"/>
              <a:lumOff val="15000"/>
            </a:schemeClr>
          </a:solidFill>
          <a:latin typeface="+mn-lt"/>
          <a:ea typeface="+mn-ea"/>
          <a:cs typeface="+mn-cs"/>
        </a:defRPr>
      </a:lvl3pPr>
      <a:lvl4pPr marL="2916113" indent="-729028" algn="l" defTabSz="2916113" rtl="0" eaLnBrk="1" latinLnBrk="0" hangingPunct="1">
        <a:lnSpc>
          <a:spcPct val="100000"/>
        </a:lnSpc>
        <a:spcBef>
          <a:spcPts val="3189"/>
        </a:spcBef>
        <a:buClr>
          <a:schemeClr val="accent2"/>
        </a:buClr>
        <a:buFont typeface="Arial" panose="020B0604020202020204" pitchFamily="34" charset="0"/>
        <a:buChar char="•"/>
        <a:defRPr sz="5103" kern="1200">
          <a:solidFill>
            <a:schemeClr val="tx1">
              <a:lumMod val="85000"/>
              <a:lumOff val="15000"/>
            </a:schemeClr>
          </a:solidFill>
          <a:latin typeface="+mn-lt"/>
          <a:ea typeface="+mn-ea"/>
          <a:cs typeface="+mn-cs"/>
        </a:defRPr>
      </a:lvl4pPr>
      <a:lvl5pPr marL="3645141" indent="-729028" algn="l" defTabSz="2916113" rtl="0" eaLnBrk="1" latinLnBrk="0" hangingPunct="1">
        <a:lnSpc>
          <a:spcPct val="100000"/>
        </a:lnSpc>
        <a:spcBef>
          <a:spcPts val="3189"/>
        </a:spcBef>
        <a:buClr>
          <a:schemeClr val="accent2"/>
        </a:buClr>
        <a:buFont typeface="Arial" panose="020B0604020202020204" pitchFamily="34" charset="0"/>
        <a:buChar char="•"/>
        <a:defRPr sz="5103" kern="1200">
          <a:solidFill>
            <a:schemeClr val="tx1">
              <a:lumMod val="85000"/>
              <a:lumOff val="15000"/>
            </a:schemeClr>
          </a:solidFill>
          <a:latin typeface="+mn-lt"/>
          <a:ea typeface="+mn-ea"/>
          <a:cs typeface="+mn-cs"/>
        </a:defRPr>
      </a:lvl5pPr>
      <a:lvl6pPr marL="4191912" indent="-729028" algn="l" defTabSz="2916113" rtl="0" eaLnBrk="1" latinLnBrk="0" hangingPunct="1">
        <a:lnSpc>
          <a:spcPct val="100000"/>
        </a:lnSpc>
        <a:spcBef>
          <a:spcPts val="3189"/>
        </a:spcBef>
        <a:buClr>
          <a:schemeClr val="accent2"/>
        </a:buClr>
        <a:buFont typeface="Arial" panose="020B0604020202020204" pitchFamily="34" charset="0"/>
        <a:buChar char="•"/>
        <a:defRPr sz="5103" kern="1200">
          <a:solidFill>
            <a:schemeClr val="tx1"/>
          </a:solidFill>
          <a:latin typeface="+mn-lt"/>
          <a:ea typeface="+mn-ea"/>
          <a:cs typeface="+mn-cs"/>
        </a:defRPr>
      </a:lvl6pPr>
      <a:lvl7pPr marL="4738684" indent="-729028" algn="l" defTabSz="2916113" rtl="0" eaLnBrk="1" latinLnBrk="0" hangingPunct="1">
        <a:lnSpc>
          <a:spcPct val="100000"/>
        </a:lnSpc>
        <a:spcBef>
          <a:spcPts val="3189"/>
        </a:spcBef>
        <a:buClr>
          <a:schemeClr val="accent2"/>
        </a:buClr>
        <a:buFont typeface="Arial" panose="020B0604020202020204" pitchFamily="34" charset="0"/>
        <a:buChar char="•"/>
        <a:defRPr sz="5103" kern="1200">
          <a:solidFill>
            <a:schemeClr val="tx1"/>
          </a:solidFill>
          <a:latin typeface="+mn-lt"/>
          <a:ea typeface="+mn-ea"/>
          <a:cs typeface="+mn-cs"/>
        </a:defRPr>
      </a:lvl7pPr>
      <a:lvl8pPr marL="5285455" indent="-729028" algn="l" defTabSz="2916113" rtl="0" eaLnBrk="1" latinLnBrk="0" hangingPunct="1">
        <a:lnSpc>
          <a:spcPct val="100000"/>
        </a:lnSpc>
        <a:spcBef>
          <a:spcPts val="3189"/>
        </a:spcBef>
        <a:buClr>
          <a:schemeClr val="accent2"/>
        </a:buClr>
        <a:buFont typeface="Arial" panose="020B0604020202020204" pitchFamily="34" charset="0"/>
        <a:buChar char="•"/>
        <a:defRPr sz="5103" kern="1200" baseline="0">
          <a:solidFill>
            <a:schemeClr val="tx1"/>
          </a:solidFill>
          <a:latin typeface="+mn-lt"/>
          <a:ea typeface="+mn-ea"/>
          <a:cs typeface="+mn-cs"/>
        </a:defRPr>
      </a:lvl8pPr>
      <a:lvl9pPr marL="5832226" indent="-729028" algn="l" defTabSz="2916113" rtl="0" eaLnBrk="1" latinLnBrk="0" hangingPunct="1">
        <a:lnSpc>
          <a:spcPct val="100000"/>
        </a:lnSpc>
        <a:spcBef>
          <a:spcPts val="3189"/>
        </a:spcBef>
        <a:buClr>
          <a:schemeClr val="accent2"/>
        </a:buClr>
        <a:buFont typeface="Arial" panose="020B0604020202020204" pitchFamily="34" charset="0"/>
        <a:buChar char="•"/>
        <a:defRPr sz="5103" kern="1200" baseline="0">
          <a:solidFill>
            <a:schemeClr val="tx1"/>
          </a:solidFill>
          <a:latin typeface="+mn-lt"/>
          <a:ea typeface="+mn-ea"/>
          <a:cs typeface="+mn-cs"/>
        </a:defRPr>
      </a:lvl9pPr>
    </p:bodyStyle>
    <p:otherStyle>
      <a:defPPr>
        <a:defRPr lang="en-US"/>
      </a:defPPr>
      <a:lvl1pPr marL="0" algn="l" defTabSz="2916113" rtl="0" eaLnBrk="1" latinLnBrk="0" hangingPunct="1">
        <a:defRPr sz="5740" kern="1200">
          <a:solidFill>
            <a:schemeClr val="tx1"/>
          </a:solidFill>
          <a:latin typeface="+mn-lt"/>
          <a:ea typeface="+mn-ea"/>
          <a:cs typeface="+mn-cs"/>
        </a:defRPr>
      </a:lvl1pPr>
      <a:lvl2pPr marL="1458057" algn="l" defTabSz="2916113" rtl="0" eaLnBrk="1" latinLnBrk="0" hangingPunct="1">
        <a:defRPr sz="5740" kern="1200">
          <a:solidFill>
            <a:schemeClr val="tx1"/>
          </a:solidFill>
          <a:latin typeface="+mn-lt"/>
          <a:ea typeface="+mn-ea"/>
          <a:cs typeface="+mn-cs"/>
        </a:defRPr>
      </a:lvl2pPr>
      <a:lvl3pPr marL="2916113" algn="l" defTabSz="2916113" rtl="0" eaLnBrk="1" latinLnBrk="0" hangingPunct="1">
        <a:defRPr sz="5740" kern="1200">
          <a:solidFill>
            <a:schemeClr val="tx1"/>
          </a:solidFill>
          <a:latin typeface="+mn-lt"/>
          <a:ea typeface="+mn-ea"/>
          <a:cs typeface="+mn-cs"/>
        </a:defRPr>
      </a:lvl3pPr>
      <a:lvl4pPr marL="4374170" algn="l" defTabSz="2916113" rtl="0" eaLnBrk="1" latinLnBrk="0" hangingPunct="1">
        <a:defRPr sz="5740" kern="1200">
          <a:solidFill>
            <a:schemeClr val="tx1"/>
          </a:solidFill>
          <a:latin typeface="+mn-lt"/>
          <a:ea typeface="+mn-ea"/>
          <a:cs typeface="+mn-cs"/>
        </a:defRPr>
      </a:lvl4pPr>
      <a:lvl5pPr marL="5832226" algn="l" defTabSz="2916113" rtl="0" eaLnBrk="1" latinLnBrk="0" hangingPunct="1">
        <a:defRPr sz="5740" kern="1200">
          <a:solidFill>
            <a:schemeClr val="tx1"/>
          </a:solidFill>
          <a:latin typeface="+mn-lt"/>
          <a:ea typeface="+mn-ea"/>
          <a:cs typeface="+mn-cs"/>
        </a:defRPr>
      </a:lvl5pPr>
      <a:lvl6pPr marL="7290283" algn="l" defTabSz="2916113" rtl="0" eaLnBrk="1" latinLnBrk="0" hangingPunct="1">
        <a:defRPr sz="5740" kern="1200">
          <a:solidFill>
            <a:schemeClr val="tx1"/>
          </a:solidFill>
          <a:latin typeface="+mn-lt"/>
          <a:ea typeface="+mn-ea"/>
          <a:cs typeface="+mn-cs"/>
        </a:defRPr>
      </a:lvl6pPr>
      <a:lvl7pPr marL="8748339" algn="l" defTabSz="2916113" rtl="0" eaLnBrk="1" latinLnBrk="0" hangingPunct="1">
        <a:defRPr sz="5740" kern="1200">
          <a:solidFill>
            <a:schemeClr val="tx1"/>
          </a:solidFill>
          <a:latin typeface="+mn-lt"/>
          <a:ea typeface="+mn-ea"/>
          <a:cs typeface="+mn-cs"/>
        </a:defRPr>
      </a:lvl7pPr>
      <a:lvl8pPr marL="10206396" algn="l" defTabSz="2916113" rtl="0" eaLnBrk="1" latinLnBrk="0" hangingPunct="1">
        <a:defRPr sz="5740" kern="1200">
          <a:solidFill>
            <a:schemeClr val="tx1"/>
          </a:solidFill>
          <a:latin typeface="+mn-lt"/>
          <a:ea typeface="+mn-ea"/>
          <a:cs typeface="+mn-cs"/>
        </a:defRPr>
      </a:lvl8pPr>
      <a:lvl9pPr marL="11664452" algn="l" defTabSz="2916113" rtl="0" eaLnBrk="1" latinLnBrk="0" hangingPunct="1">
        <a:defRPr sz="5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www.dailymotion.com/video/xkze11_generique-de-buona-domenica-rtl-television-1988_creation" TargetMode="Externa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tiff"/><Relationship Id="rId5" Type="http://schemas.openxmlformats.org/officeDocument/2006/relationships/image" Target="../media/image3.png"/><Relationship Id="rId10" Type="http://schemas.openxmlformats.org/officeDocument/2006/relationships/image" Target="../media/image7.tiff"/><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F78E18-373C-D94A-B321-71C41E9C1BD7}"/>
              </a:ext>
            </a:extLst>
          </p:cNvPr>
          <p:cNvSpPr>
            <a:spLocks noGrp="1"/>
          </p:cNvSpPr>
          <p:nvPr>
            <p:ph type="subTitle" idx="1"/>
          </p:nvPr>
        </p:nvSpPr>
        <p:spPr>
          <a:xfrm>
            <a:off x="6599164" y="24603572"/>
            <a:ext cx="18013840" cy="6573734"/>
          </a:xfrm>
        </p:spPr>
        <p:txBody>
          <a:bodyPr>
            <a:normAutofit/>
          </a:bodyPr>
          <a:lstStyle/>
          <a:p>
            <a:pPr algn="l"/>
            <a:r>
              <a:rPr lang="fr-FR" dirty="0"/>
              <a:t>Pourquoi pleurent-ils face à leurs livres de “pure fiction“?</a:t>
            </a:r>
          </a:p>
          <a:p>
            <a:pPr algn="l"/>
            <a:r>
              <a:rPr lang="fr-FR" sz="3200" dirty="0">
                <a:solidFill>
                  <a:schemeClr val="bg1"/>
                </a:solidFill>
              </a:rPr>
              <a:t>Plusieurs auteurs de livres „fictionnels“ ont montré des fortes émotions en face de certains extraits de leurs livres qui apparemment n‘avaient rien à voir avec leur histoire personnelle.</a:t>
            </a:r>
          </a:p>
          <a:p>
            <a:pPr algn="l"/>
            <a:r>
              <a:rPr lang="fr-FR" sz="3200" dirty="0">
                <a:solidFill>
                  <a:schemeClr val="bg1"/>
                </a:solidFill>
              </a:rPr>
              <a:t>Cela a ouvert les chercheurs de littérature à la nécessité de collaborer avec psychologues, psychiatres et sociologues.  Les résultats ont été croisés et ils ont montré que même un livre de pure fiction comme un roman western peut garder en son intérieur une série de messages cachés au niveau autobiographique. </a:t>
            </a:r>
          </a:p>
          <a:p>
            <a:pPr algn="l"/>
            <a:r>
              <a:rPr lang="fr-FR" sz="3200" dirty="0">
                <a:solidFill>
                  <a:schemeClr val="bg1"/>
                </a:solidFill>
              </a:rPr>
              <a:t>Des continus inavouables (souvent concernant l’intégration culturelle) de l’écrivain devient avouables grâce à la masque de la fiction. </a:t>
            </a:r>
          </a:p>
          <a:p>
            <a:pPr algn="l"/>
            <a:endParaRPr lang="fr-FR" dirty="0"/>
          </a:p>
        </p:txBody>
      </p:sp>
      <p:sp>
        <p:nvSpPr>
          <p:cNvPr id="4" name="TextBox 3">
            <a:extLst>
              <a:ext uri="{FF2B5EF4-FFF2-40B4-BE49-F238E27FC236}">
                <a16:creationId xmlns:a16="http://schemas.microsoft.com/office/drawing/2014/main" id="{97EFF956-9852-0F4C-91E4-981DC76C3A38}"/>
              </a:ext>
            </a:extLst>
          </p:cNvPr>
          <p:cNvSpPr txBox="1"/>
          <p:nvPr/>
        </p:nvSpPr>
        <p:spPr>
          <a:xfrm>
            <a:off x="1521583" y="9403974"/>
            <a:ext cx="9601199" cy="5078313"/>
          </a:xfrm>
          <a:prstGeom prst="rect">
            <a:avLst/>
          </a:prstGeom>
          <a:noFill/>
        </p:spPr>
        <p:txBody>
          <a:bodyPr wrap="square" rtlCol="0">
            <a:spAutoFit/>
          </a:bodyPr>
          <a:lstStyle/>
          <a:p>
            <a:r>
              <a:rPr lang="fr-FR" altLang="de-DE" sz="3600" dirty="0"/>
              <a:t>Objectifs des projets de recherche:</a:t>
            </a:r>
          </a:p>
          <a:p>
            <a:pPr marL="457200" indent="-457200">
              <a:buFont typeface="Arial" panose="020B0604020202020204" pitchFamily="34" charset="0"/>
              <a:buChar char="•"/>
            </a:pPr>
            <a:r>
              <a:rPr lang="fr-FR" altLang="de-DE" sz="3200" dirty="0">
                <a:solidFill>
                  <a:schemeClr val="bg1"/>
                </a:solidFill>
              </a:rPr>
              <a:t>Valoriser la contribution culturelle des Italiens au Luxembourg et dans la Grande Région (GR)</a:t>
            </a:r>
          </a:p>
          <a:p>
            <a:pPr marL="457200" indent="-457200">
              <a:buFont typeface="Arial" panose="020B0604020202020204" pitchFamily="34" charset="0"/>
              <a:buChar char="•"/>
            </a:pPr>
            <a:r>
              <a:rPr lang="fr-FR" altLang="de-DE" sz="3200" dirty="0">
                <a:solidFill>
                  <a:schemeClr val="bg1"/>
                </a:solidFill>
              </a:rPr>
              <a:t>Constituer une base de données online des ouvrages des Italiens du Luxembourg et de la GR: BAGROI</a:t>
            </a:r>
          </a:p>
          <a:p>
            <a:pPr marL="457200" indent="-457200">
              <a:buFont typeface="Arial" panose="020B0604020202020204" pitchFamily="34" charset="0"/>
              <a:buChar char="•"/>
            </a:pPr>
            <a:r>
              <a:rPr lang="fr-FR" altLang="de-DE" sz="3200" dirty="0">
                <a:solidFill>
                  <a:schemeClr val="bg1"/>
                </a:solidFill>
              </a:rPr>
              <a:t>Fournir des outils pour une connaissance plus complète de l’immigration italienne: livres, documentaires, vidéo/audio interviews</a:t>
            </a:r>
          </a:p>
          <a:p>
            <a:pPr marL="457200" indent="-457200">
              <a:buFont typeface="Arial" panose="020B0604020202020204" pitchFamily="34" charset="0"/>
              <a:buChar char="•"/>
            </a:pPr>
            <a:r>
              <a:rPr lang="fr-FR" altLang="de-DE" sz="3200" dirty="0">
                <a:solidFill>
                  <a:schemeClr val="bg1"/>
                </a:solidFill>
              </a:rPr>
              <a:t>Montrer l’intégration culturelle des Italiens au Lux et dans la GR</a:t>
            </a:r>
          </a:p>
        </p:txBody>
      </p:sp>
      <p:sp>
        <p:nvSpPr>
          <p:cNvPr id="5" name="TextBox 4">
            <a:extLst>
              <a:ext uri="{FF2B5EF4-FFF2-40B4-BE49-F238E27FC236}">
                <a16:creationId xmlns:a16="http://schemas.microsoft.com/office/drawing/2014/main" id="{1F4AC3D1-D696-3343-A1CE-1C4096917DAD}"/>
              </a:ext>
            </a:extLst>
          </p:cNvPr>
          <p:cNvSpPr txBox="1"/>
          <p:nvPr/>
        </p:nvSpPr>
        <p:spPr>
          <a:xfrm>
            <a:off x="13688140" y="9528447"/>
            <a:ext cx="11506200" cy="5477012"/>
          </a:xfrm>
          <a:prstGeom prst="rect">
            <a:avLst/>
          </a:prstGeom>
          <a:noFill/>
        </p:spPr>
        <p:txBody>
          <a:bodyPr wrap="square" rtlCol="0">
            <a:spAutoFit/>
          </a:bodyPr>
          <a:lstStyle/>
          <a:p>
            <a:r>
              <a:rPr lang="fr-FR" altLang="de-DE" sz="4000" dirty="0"/>
              <a:t>Base des données des Auteurs de la Grande Région d’Origine Italienne (BAGROI)</a:t>
            </a:r>
          </a:p>
          <a:p>
            <a:pPr>
              <a:spcBef>
                <a:spcPct val="50000"/>
              </a:spcBef>
              <a:buFontTx/>
              <a:buChar char="•"/>
            </a:pPr>
            <a:r>
              <a:rPr lang="fr-FR" altLang="de-DE" sz="3200" dirty="0">
                <a:solidFill>
                  <a:schemeClr val="bg1"/>
                </a:solidFill>
              </a:rPr>
              <a:t> 102 auteurs italiens (ou d‘origine italienne) au total </a:t>
            </a:r>
          </a:p>
          <a:p>
            <a:pPr>
              <a:spcBef>
                <a:spcPct val="50000"/>
              </a:spcBef>
              <a:buFontTx/>
              <a:buChar char="•"/>
            </a:pPr>
            <a:r>
              <a:rPr lang="fr-FR" altLang="de-DE" sz="3200" dirty="0">
                <a:solidFill>
                  <a:schemeClr val="bg1"/>
                </a:solidFill>
              </a:rPr>
              <a:t> 43 auteurs vivent au Luxembourg</a:t>
            </a:r>
          </a:p>
          <a:p>
            <a:pPr>
              <a:spcBef>
                <a:spcPct val="50000"/>
              </a:spcBef>
              <a:buFontTx/>
              <a:buChar char="•"/>
            </a:pPr>
            <a:r>
              <a:rPr lang="fr-FR" altLang="de-DE" sz="3200" dirty="0">
                <a:solidFill>
                  <a:schemeClr val="bg1"/>
                </a:solidFill>
              </a:rPr>
              <a:t> Homogénéité des écrits des 43 auteurs au Luxembourg au niveau   de leur </a:t>
            </a:r>
            <a:r>
              <a:rPr lang="fr-FR" altLang="de-DE" sz="3200" u="sng" dirty="0">
                <a:solidFill>
                  <a:schemeClr val="bg1"/>
                </a:solidFill>
              </a:rPr>
              <a:t>génération</a:t>
            </a:r>
            <a:r>
              <a:rPr lang="fr-FR" altLang="de-DE" sz="3200" dirty="0">
                <a:solidFill>
                  <a:schemeClr val="bg1"/>
                </a:solidFill>
              </a:rPr>
              <a:t>, </a:t>
            </a:r>
            <a:r>
              <a:rPr lang="fr-FR" altLang="de-DE" sz="3200" u="sng" dirty="0">
                <a:solidFill>
                  <a:schemeClr val="bg1"/>
                </a:solidFill>
              </a:rPr>
              <a:t>langue utilisée</a:t>
            </a:r>
            <a:r>
              <a:rPr lang="fr-FR" altLang="de-DE" sz="3200" dirty="0">
                <a:solidFill>
                  <a:schemeClr val="bg1"/>
                </a:solidFill>
              </a:rPr>
              <a:t>, </a:t>
            </a:r>
            <a:r>
              <a:rPr lang="fr-FR" altLang="de-DE" sz="3200" u="sng" dirty="0">
                <a:solidFill>
                  <a:schemeClr val="bg1"/>
                </a:solidFill>
              </a:rPr>
              <a:t>contenu</a:t>
            </a:r>
            <a:r>
              <a:rPr lang="fr-FR" altLang="de-DE" sz="3200" dirty="0">
                <a:solidFill>
                  <a:schemeClr val="bg1"/>
                </a:solidFill>
              </a:rPr>
              <a:t>, </a:t>
            </a:r>
            <a:r>
              <a:rPr lang="fr-FR" altLang="de-DE" sz="3200" u="sng" dirty="0">
                <a:solidFill>
                  <a:schemeClr val="bg1"/>
                </a:solidFill>
              </a:rPr>
              <a:t>qualité</a:t>
            </a:r>
            <a:r>
              <a:rPr lang="fr-FR" altLang="de-DE" sz="3200" dirty="0">
                <a:solidFill>
                  <a:schemeClr val="bg1"/>
                </a:solidFill>
              </a:rPr>
              <a:t> par rapport aux autres pays de la GR</a:t>
            </a:r>
          </a:p>
          <a:p>
            <a:endParaRPr lang="de-DE" dirty="0"/>
          </a:p>
        </p:txBody>
      </p:sp>
      <p:graphicFrame>
        <p:nvGraphicFramePr>
          <p:cNvPr id="6" name="Chart 5">
            <a:extLst>
              <a:ext uri="{FF2B5EF4-FFF2-40B4-BE49-F238E27FC236}">
                <a16:creationId xmlns:a16="http://schemas.microsoft.com/office/drawing/2014/main" id="{54A34DC5-297A-6B4B-B44A-BED169D51AF9}"/>
              </a:ext>
            </a:extLst>
          </p:cNvPr>
          <p:cNvGraphicFramePr/>
          <p:nvPr>
            <p:extLst>
              <p:ext uri="{D42A27DB-BD31-4B8C-83A1-F6EECF244321}">
                <p14:modId xmlns:p14="http://schemas.microsoft.com/office/powerpoint/2010/main" val="2646571646"/>
              </p:ext>
            </p:extLst>
          </p:nvPr>
        </p:nvGraphicFramePr>
        <p:xfrm>
          <a:off x="22739835" y="8703107"/>
          <a:ext cx="8044658" cy="52546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3F80222-0269-D742-B890-66F5F7232E3C}"/>
              </a:ext>
            </a:extLst>
          </p:cNvPr>
          <p:cNvSpPr txBox="1"/>
          <p:nvPr/>
        </p:nvSpPr>
        <p:spPr>
          <a:xfrm>
            <a:off x="5942769" y="15092401"/>
            <a:ext cx="10033000" cy="4122795"/>
          </a:xfrm>
          <a:prstGeom prst="rect">
            <a:avLst/>
          </a:prstGeom>
          <a:noFill/>
        </p:spPr>
        <p:txBody>
          <a:bodyPr wrap="square" rtlCol="0">
            <a:spAutoFit/>
          </a:bodyPr>
          <a:lstStyle/>
          <a:p>
            <a:r>
              <a:rPr lang="fr-FR" altLang="de-DE" sz="4000" dirty="0"/>
              <a:t>Les Autobiographies</a:t>
            </a:r>
          </a:p>
          <a:p>
            <a:endParaRPr lang="fr-FR" altLang="de-DE" sz="3200" dirty="0">
              <a:solidFill>
                <a:schemeClr val="bg1"/>
              </a:solidFill>
            </a:endParaRPr>
          </a:p>
          <a:p>
            <a:r>
              <a:rPr lang="fr-FR" altLang="de-DE" sz="3200" dirty="0">
                <a:solidFill>
                  <a:schemeClr val="bg1"/>
                </a:solidFill>
              </a:rPr>
              <a:t>6 auteurs seulement parmi les 43 se concentrent sur l‘autobiographie en raison de la forte intégration des Italiens au Grand-Duché qui les éloigne de la nostalgie et de l’urgence testimoniale</a:t>
            </a:r>
          </a:p>
          <a:p>
            <a:endParaRPr lang="de-DE" dirty="0"/>
          </a:p>
        </p:txBody>
      </p:sp>
      <p:pic>
        <p:nvPicPr>
          <p:cNvPr id="8" name="Picture 6" descr="Copertina.pdf">
            <a:extLst>
              <a:ext uri="{FF2B5EF4-FFF2-40B4-BE49-F238E27FC236}">
                <a16:creationId xmlns:a16="http://schemas.microsoft.com/office/drawing/2014/main" id="{0EA04863-CD36-314E-A555-8916320573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806" y="14956116"/>
            <a:ext cx="3595688"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29890EB-F5A6-3C47-83D9-62862646CDB6}"/>
              </a:ext>
            </a:extLst>
          </p:cNvPr>
          <p:cNvSpPr txBox="1"/>
          <p:nvPr/>
        </p:nvSpPr>
        <p:spPr>
          <a:xfrm>
            <a:off x="19441240" y="15092401"/>
            <a:ext cx="9498804" cy="4122795"/>
          </a:xfrm>
          <a:prstGeom prst="rect">
            <a:avLst/>
          </a:prstGeom>
          <a:noFill/>
        </p:spPr>
        <p:txBody>
          <a:bodyPr wrap="square" rtlCol="0">
            <a:spAutoFit/>
          </a:bodyPr>
          <a:lstStyle/>
          <a:p>
            <a:pPr>
              <a:spcBef>
                <a:spcPct val="50000"/>
              </a:spcBef>
            </a:pPr>
            <a:r>
              <a:rPr lang="fr-FR" altLang="de-DE" sz="4000" dirty="0"/>
              <a:t>La Fiction littéraire</a:t>
            </a:r>
          </a:p>
          <a:p>
            <a:pPr>
              <a:spcBef>
                <a:spcPct val="50000"/>
              </a:spcBef>
              <a:buFontTx/>
              <a:buChar char="•"/>
            </a:pPr>
            <a:r>
              <a:rPr lang="fr-FR" altLang="de-DE" sz="3200" dirty="0">
                <a:solidFill>
                  <a:schemeClr val="bg1"/>
                </a:solidFill>
              </a:rPr>
              <a:t>37 parmi les 43 auteurs Italiens au Luxembourg se consacrent entièrement à la </a:t>
            </a:r>
            <a:r>
              <a:rPr lang="fr-FR" altLang="de-DE" sz="3200" u="sng" dirty="0">
                <a:solidFill>
                  <a:schemeClr val="bg1"/>
                </a:solidFill>
              </a:rPr>
              <a:t>fiction littéraire</a:t>
            </a:r>
          </a:p>
          <a:p>
            <a:pPr>
              <a:spcBef>
                <a:spcPct val="50000"/>
              </a:spcBef>
              <a:buFontTx/>
              <a:buChar char="•"/>
            </a:pPr>
            <a:r>
              <a:rPr lang="fr-FR" altLang="de-DE" sz="3200" dirty="0">
                <a:solidFill>
                  <a:schemeClr val="bg1"/>
                </a:solidFill>
              </a:rPr>
              <a:t>La majorité de ces auteurs sont de la première génération arrivée dès les années soixante-dix </a:t>
            </a:r>
          </a:p>
          <a:p>
            <a:endParaRPr lang="de-DE" dirty="0"/>
          </a:p>
        </p:txBody>
      </p:sp>
      <p:pic>
        <p:nvPicPr>
          <p:cNvPr id="10" name="Picture 7" descr="Aff_fiction_litteraire_def.jpg">
            <a:extLst>
              <a:ext uri="{FF2B5EF4-FFF2-40B4-BE49-F238E27FC236}">
                <a16:creationId xmlns:a16="http://schemas.microsoft.com/office/drawing/2014/main" id="{048CF608-CD0E-7D4A-88D3-A56DF9B70B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4718" y="14447715"/>
            <a:ext cx="2836863"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C0241AC-4024-4B4E-982E-E2E4EAA17156}"/>
              </a:ext>
            </a:extLst>
          </p:cNvPr>
          <p:cNvPicPr>
            <a:picLocks noChangeAspect="1"/>
          </p:cNvPicPr>
          <p:nvPr/>
        </p:nvPicPr>
        <p:blipFill>
          <a:blip r:embed="rId5"/>
          <a:stretch>
            <a:fillRect/>
          </a:stretch>
        </p:blipFill>
        <p:spPr>
          <a:xfrm>
            <a:off x="2191711" y="25940301"/>
            <a:ext cx="4154836" cy="4089479"/>
          </a:xfrm>
          <a:prstGeom prst="rect">
            <a:avLst/>
          </a:prstGeom>
        </p:spPr>
      </p:pic>
      <p:pic>
        <p:nvPicPr>
          <p:cNvPr id="15" name="Picture 14">
            <a:extLst>
              <a:ext uri="{FF2B5EF4-FFF2-40B4-BE49-F238E27FC236}">
                <a16:creationId xmlns:a16="http://schemas.microsoft.com/office/drawing/2014/main" id="{335D6C17-6043-7C4E-8193-89C49BE8A4DE}"/>
              </a:ext>
            </a:extLst>
          </p:cNvPr>
          <p:cNvPicPr>
            <a:picLocks noChangeAspect="1"/>
          </p:cNvPicPr>
          <p:nvPr/>
        </p:nvPicPr>
        <p:blipFill>
          <a:blip r:embed="rId6"/>
          <a:stretch>
            <a:fillRect/>
          </a:stretch>
        </p:blipFill>
        <p:spPr>
          <a:xfrm>
            <a:off x="26701006" y="-18056"/>
            <a:ext cx="2459782" cy="2874870"/>
          </a:xfrm>
          <a:prstGeom prst="rect">
            <a:avLst/>
          </a:prstGeom>
        </p:spPr>
      </p:pic>
      <p:sp>
        <p:nvSpPr>
          <p:cNvPr id="16" name="TextBox 15">
            <a:extLst>
              <a:ext uri="{FF2B5EF4-FFF2-40B4-BE49-F238E27FC236}">
                <a16:creationId xmlns:a16="http://schemas.microsoft.com/office/drawing/2014/main" id="{C4C2B54C-F90B-1C49-98EC-64B7EE693252}"/>
              </a:ext>
            </a:extLst>
          </p:cNvPr>
          <p:cNvSpPr txBox="1"/>
          <p:nvPr/>
        </p:nvSpPr>
        <p:spPr>
          <a:xfrm>
            <a:off x="1955391" y="30607040"/>
            <a:ext cx="25975506" cy="6429709"/>
          </a:xfrm>
          <a:prstGeom prst="rect">
            <a:avLst/>
          </a:prstGeom>
          <a:noFill/>
        </p:spPr>
        <p:txBody>
          <a:bodyPr wrap="square" rtlCol="0">
            <a:spAutoFit/>
          </a:bodyPr>
          <a:lstStyle/>
          <a:p>
            <a:r>
              <a:rPr lang="fr-FR" dirty="0"/>
              <a:t>Conclusions (o </a:t>
            </a:r>
            <a:r>
              <a:rPr lang="fr-FR" dirty="0" err="1"/>
              <a:t>meglio</a:t>
            </a:r>
            <a:r>
              <a:rPr lang="fr-FR" dirty="0"/>
              <a:t> </a:t>
            </a:r>
            <a:r>
              <a:rPr lang="fr-FR" dirty="0" err="1"/>
              <a:t>Resultats</a:t>
            </a:r>
            <a:r>
              <a:rPr lang="fr-FR"/>
              <a:t>?)</a:t>
            </a:r>
            <a:endParaRPr lang="fr-FR" dirty="0"/>
          </a:p>
          <a:p>
            <a:pPr marL="457200" indent="-457200" algn="just">
              <a:buFont typeface="Arial" panose="020B0604020202020204" pitchFamily="34" charset="0"/>
              <a:buChar char="•"/>
            </a:pPr>
            <a:r>
              <a:rPr lang="fr-FR" altLang="de-DE" sz="3200" dirty="0">
                <a:solidFill>
                  <a:schemeClr val="bg1"/>
                </a:solidFill>
              </a:rPr>
              <a:t>La littérature de la migration se manifeste en tant que paramètre précieuse pour la compréhension de la population immigrée car elle est une communication </a:t>
            </a:r>
            <a:r>
              <a:rPr lang="fr-FR" altLang="de-DE" sz="3200" u="sng" dirty="0">
                <a:solidFill>
                  <a:schemeClr val="bg1"/>
                </a:solidFill>
              </a:rPr>
              <a:t>spontanée</a:t>
            </a:r>
          </a:p>
          <a:p>
            <a:pPr marL="457200" indent="-457200" algn="just">
              <a:buFont typeface="Arial" panose="020B0604020202020204" pitchFamily="34" charset="0"/>
              <a:buChar char="•"/>
            </a:pPr>
            <a:r>
              <a:rPr lang="fr-FR" altLang="de-DE" sz="3200" dirty="0">
                <a:solidFill>
                  <a:schemeClr val="bg1"/>
                </a:solidFill>
              </a:rPr>
              <a:t>Existence d’une littérature italienne authentique, ce qui est à la base de la publication « Anthologie de la littérature italienne au Luxembourg »</a:t>
            </a:r>
          </a:p>
          <a:p>
            <a:pPr marL="457200" indent="-457200">
              <a:buFont typeface="Arial" panose="020B0604020202020204" pitchFamily="34" charset="0"/>
              <a:buChar char="•"/>
            </a:pPr>
            <a:r>
              <a:rPr lang="fr-FR" altLang="de-DE" sz="3200" dirty="0">
                <a:solidFill>
                  <a:schemeClr val="bg1"/>
                </a:solidFill>
              </a:rPr>
              <a:t>L’analyse littéraire et psychologique montre une perception de soi-même des écrivains italiens au Luxembourg en tant que vrais cosmopolites</a:t>
            </a:r>
          </a:p>
          <a:p>
            <a:pPr marL="457200" indent="-457200">
              <a:buFont typeface="Arial" panose="020B0604020202020204" pitchFamily="34" charset="0"/>
              <a:buChar char="•"/>
            </a:pPr>
            <a:r>
              <a:rPr lang="fr-FR" altLang="de-DE" sz="3200" dirty="0">
                <a:solidFill>
                  <a:schemeClr val="bg1"/>
                </a:solidFill>
              </a:rPr>
              <a:t>Intégration culturelle des Italiens au Luxembourg supérieure à celle des Italiens en dehors du Grand-Duché, modèle de référence pour tous les autres immigrés</a:t>
            </a:r>
          </a:p>
          <a:p>
            <a:pPr marL="457200" indent="-457200">
              <a:buFont typeface="Arial" panose="020B0604020202020204" pitchFamily="34" charset="0"/>
              <a:buChar char="•"/>
            </a:pPr>
            <a:r>
              <a:rPr lang="fr-FR" altLang="de-DE" sz="3200" dirty="0">
                <a:solidFill>
                  <a:schemeClr val="bg1"/>
                </a:solidFill>
              </a:rPr>
              <a:t>Nécessité de focaliser la recherche sur l’immigration italienne moderne et sélective qui avantage également l’intégration des générations plus anciennes</a:t>
            </a:r>
          </a:p>
          <a:p>
            <a:pPr marL="457200" indent="-457200">
              <a:buFont typeface="Arial" panose="020B0604020202020204" pitchFamily="34" charset="0"/>
              <a:buChar char="•"/>
            </a:pPr>
            <a:r>
              <a:rPr lang="fr-FR" altLang="de-DE" sz="3200" dirty="0">
                <a:solidFill>
                  <a:schemeClr val="bg1"/>
                </a:solidFill>
              </a:rPr>
              <a:t>Nécessité d’intensifier </a:t>
            </a:r>
            <a:r>
              <a:rPr lang="fr-FR" altLang="de-DE" sz="3200" u="sng" dirty="0">
                <a:solidFill>
                  <a:schemeClr val="bg1"/>
                </a:solidFill>
              </a:rPr>
              <a:t>les études autobiographiques </a:t>
            </a:r>
            <a:r>
              <a:rPr lang="fr-FR" altLang="de-DE" sz="3200" dirty="0">
                <a:solidFill>
                  <a:schemeClr val="bg1"/>
                </a:solidFill>
              </a:rPr>
              <a:t>au niveau interdisciplinaire grâce à la collaboration avec l’Université libre de l’Autobiographie de </a:t>
            </a:r>
            <a:r>
              <a:rPr lang="fr-FR" altLang="de-DE" sz="3200" dirty="0" err="1">
                <a:solidFill>
                  <a:schemeClr val="bg1"/>
                </a:solidFill>
              </a:rPr>
              <a:t>Anghiari</a:t>
            </a:r>
            <a:r>
              <a:rPr lang="fr-FR" altLang="de-DE" sz="3200" dirty="0">
                <a:solidFill>
                  <a:schemeClr val="bg1"/>
                </a:solidFill>
              </a:rPr>
              <a:t> (Italie)</a:t>
            </a:r>
          </a:p>
          <a:p>
            <a:endParaRPr lang="fr-FR" dirty="0"/>
          </a:p>
        </p:txBody>
      </p:sp>
      <p:pic>
        <p:nvPicPr>
          <p:cNvPr id="17" name="Picture 4">
            <a:hlinkClick r:id="rId7"/>
            <a:extLst>
              <a:ext uri="{FF2B5EF4-FFF2-40B4-BE49-F238E27FC236}">
                <a16:creationId xmlns:a16="http://schemas.microsoft.com/office/drawing/2014/main" id="{E55781C4-DED2-BB43-A224-C66B5280471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9094" y="20859154"/>
            <a:ext cx="71628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B8B4074B-8884-7F4B-8E1F-FC197AC732EE}"/>
              </a:ext>
            </a:extLst>
          </p:cNvPr>
          <p:cNvSpPr txBox="1"/>
          <p:nvPr/>
        </p:nvSpPr>
        <p:spPr>
          <a:xfrm>
            <a:off x="10028164" y="20132038"/>
            <a:ext cx="15897086" cy="5353902"/>
          </a:xfrm>
          <a:prstGeom prst="rect">
            <a:avLst/>
          </a:prstGeom>
          <a:noFill/>
        </p:spPr>
        <p:txBody>
          <a:bodyPr wrap="square" rtlCol="0">
            <a:spAutoFit/>
          </a:bodyPr>
          <a:lstStyle/>
          <a:p>
            <a:pPr>
              <a:spcBef>
                <a:spcPct val="50000"/>
              </a:spcBef>
            </a:pPr>
            <a:r>
              <a:rPr lang="fr-FR" altLang="de-DE" sz="4000" dirty="0"/>
              <a:t>Corpus additionnel</a:t>
            </a:r>
            <a:endParaRPr lang="fr-FR" altLang="de-DE" sz="3200" dirty="0">
              <a:solidFill>
                <a:schemeClr val="bg1"/>
              </a:solidFill>
            </a:endParaRPr>
          </a:p>
          <a:p>
            <a:pPr>
              <a:spcBef>
                <a:spcPct val="50000"/>
              </a:spcBef>
              <a:buFontTx/>
              <a:buChar char="•"/>
            </a:pPr>
            <a:r>
              <a:rPr lang="fr-FR" altLang="de-DE" sz="3200" dirty="0">
                <a:solidFill>
                  <a:schemeClr val="bg1"/>
                </a:solidFill>
              </a:rPr>
              <a:t>600 lettres envoyées à la rédaction de l’émission télévisuelle “</a:t>
            </a:r>
            <a:r>
              <a:rPr lang="fr-FR" altLang="de-DE" sz="3200" dirty="0" err="1">
                <a:solidFill>
                  <a:schemeClr val="bg1"/>
                </a:solidFill>
              </a:rPr>
              <a:t>Buona</a:t>
            </a:r>
            <a:r>
              <a:rPr lang="fr-FR" altLang="de-DE" sz="3200" dirty="0">
                <a:solidFill>
                  <a:schemeClr val="bg1"/>
                </a:solidFill>
              </a:rPr>
              <a:t> </a:t>
            </a:r>
            <a:r>
              <a:rPr lang="fr-FR" altLang="de-DE" sz="3200" dirty="0" err="1">
                <a:solidFill>
                  <a:schemeClr val="bg1"/>
                </a:solidFill>
              </a:rPr>
              <a:t>Domenica</a:t>
            </a:r>
            <a:r>
              <a:rPr lang="fr-FR" altLang="de-DE" sz="3200" dirty="0">
                <a:solidFill>
                  <a:schemeClr val="bg1"/>
                </a:solidFill>
              </a:rPr>
              <a:t>” (1980-1994)</a:t>
            </a:r>
          </a:p>
          <a:p>
            <a:pPr>
              <a:spcBef>
                <a:spcPct val="50000"/>
              </a:spcBef>
              <a:buFontTx/>
              <a:buChar char="•"/>
            </a:pPr>
            <a:r>
              <a:rPr lang="fr-FR" altLang="de-DE" sz="3200" dirty="0">
                <a:solidFill>
                  <a:schemeClr val="bg1"/>
                </a:solidFill>
              </a:rPr>
              <a:t>Provenance: Luxembourg, Belgique, France,  Allemagne, Pays-Bas</a:t>
            </a:r>
          </a:p>
          <a:p>
            <a:pPr>
              <a:spcBef>
                <a:spcPct val="50000"/>
              </a:spcBef>
            </a:pPr>
            <a:r>
              <a:rPr lang="fr-FR" altLang="de-DE" sz="3200" dirty="0">
                <a:solidFill>
                  <a:schemeClr val="bg1"/>
                </a:solidFill>
              </a:rPr>
              <a:t>RESULTAT: La lecture des lettres confirme la phénoménologie de la BAGROI:</a:t>
            </a:r>
          </a:p>
          <a:p>
            <a:pPr>
              <a:spcBef>
                <a:spcPct val="50000"/>
              </a:spcBef>
              <a:buFontTx/>
              <a:buChar char="•"/>
            </a:pPr>
            <a:r>
              <a:rPr lang="fr-FR" altLang="de-DE" sz="3200" dirty="0">
                <a:solidFill>
                  <a:schemeClr val="bg1"/>
                </a:solidFill>
              </a:rPr>
              <a:t>Très peu d’histoires privées d’Italiens du Luxembourg</a:t>
            </a:r>
          </a:p>
          <a:p>
            <a:pPr>
              <a:spcBef>
                <a:spcPct val="50000"/>
              </a:spcBef>
              <a:buFontTx/>
              <a:buChar char="•"/>
            </a:pPr>
            <a:r>
              <a:rPr lang="fr-FR" altLang="de-DE" sz="3200" dirty="0">
                <a:solidFill>
                  <a:schemeClr val="bg1"/>
                </a:solidFill>
              </a:rPr>
              <a:t>Beaucoup d’histoires privées en dehors du Luxembourg</a:t>
            </a:r>
          </a:p>
          <a:p>
            <a:endParaRPr lang="de-DE" dirty="0"/>
          </a:p>
        </p:txBody>
      </p:sp>
      <p:sp>
        <p:nvSpPr>
          <p:cNvPr id="19" name="TextBox 18">
            <a:extLst>
              <a:ext uri="{FF2B5EF4-FFF2-40B4-BE49-F238E27FC236}">
                <a16:creationId xmlns:a16="http://schemas.microsoft.com/office/drawing/2014/main" id="{0367FEC6-EC76-214A-B240-9442DD61452D}"/>
              </a:ext>
            </a:extLst>
          </p:cNvPr>
          <p:cNvSpPr txBox="1"/>
          <p:nvPr/>
        </p:nvSpPr>
        <p:spPr>
          <a:xfrm>
            <a:off x="1193800" y="3729897"/>
            <a:ext cx="27432000" cy="2123658"/>
          </a:xfrm>
          <a:prstGeom prst="rect">
            <a:avLst/>
          </a:prstGeom>
          <a:noFill/>
        </p:spPr>
        <p:txBody>
          <a:bodyPr wrap="square" rtlCol="0">
            <a:spAutoFit/>
          </a:bodyPr>
          <a:lstStyle/>
          <a:p>
            <a:pPr algn="ctr"/>
            <a:r>
              <a:rPr lang="fr-FR" sz="4400" dirty="0"/>
              <a:t>„Textualité des Italiens de la Grande Région et Intégration</a:t>
            </a:r>
            <a:r>
              <a:rPr lang="de-DE" sz="4400" dirty="0"/>
              <a:t>“ (TIGRI) 2009-2013</a:t>
            </a:r>
          </a:p>
          <a:p>
            <a:pPr algn="ctr"/>
            <a:r>
              <a:rPr lang="de-DE" sz="4400" dirty="0"/>
              <a:t>„ </a:t>
            </a:r>
            <a:r>
              <a:rPr lang="en-GB" sz="4400" dirty="0"/>
              <a:t>Autobiographical Genre, Migration and Identity's (re)construction in Luxembourg </a:t>
            </a:r>
            <a:r>
              <a:rPr lang="de-DE" sz="4400" dirty="0"/>
              <a:t>“</a:t>
            </a:r>
            <a:r>
              <a:rPr lang="fr-FR" sz="4400" dirty="0"/>
              <a:t> (AMIL) 2014-2019</a:t>
            </a:r>
          </a:p>
          <a:p>
            <a:pPr algn="ctr"/>
            <a:r>
              <a:rPr lang="fr-FR" sz="4000" dirty="0"/>
              <a:t>Claudio </a:t>
            </a:r>
            <a:r>
              <a:rPr lang="fr-FR" sz="4000" dirty="0" err="1"/>
              <a:t>Cicotti</a:t>
            </a:r>
            <a:endParaRPr lang="de-DE" sz="4000" dirty="0"/>
          </a:p>
        </p:txBody>
      </p:sp>
      <p:sp>
        <p:nvSpPr>
          <p:cNvPr id="20" name="TextBox 19">
            <a:extLst>
              <a:ext uri="{FF2B5EF4-FFF2-40B4-BE49-F238E27FC236}">
                <a16:creationId xmlns:a16="http://schemas.microsoft.com/office/drawing/2014/main" id="{0A813151-CA25-DC41-BA4B-9C346BD35C08}"/>
              </a:ext>
            </a:extLst>
          </p:cNvPr>
          <p:cNvSpPr txBox="1"/>
          <p:nvPr/>
        </p:nvSpPr>
        <p:spPr>
          <a:xfrm>
            <a:off x="2572358" y="425844"/>
            <a:ext cx="25137795" cy="3046988"/>
          </a:xfrm>
          <a:prstGeom prst="rect">
            <a:avLst/>
          </a:prstGeom>
          <a:noFill/>
        </p:spPr>
        <p:txBody>
          <a:bodyPr wrap="square" rtlCol="0">
            <a:spAutoFit/>
          </a:bodyPr>
          <a:lstStyle/>
          <a:p>
            <a:pPr algn="ctr"/>
            <a:r>
              <a:rPr lang="fr-FR" sz="9600" dirty="0"/>
              <a:t>Littérature italienne au Luxembourg </a:t>
            </a:r>
          </a:p>
          <a:p>
            <a:pPr algn="ctr"/>
            <a:r>
              <a:rPr lang="fr-FR" sz="9600" dirty="0"/>
              <a:t>miroir d’une intégration </a:t>
            </a:r>
          </a:p>
        </p:txBody>
      </p:sp>
      <p:pic>
        <p:nvPicPr>
          <p:cNvPr id="23" name="Picture 22">
            <a:extLst>
              <a:ext uri="{FF2B5EF4-FFF2-40B4-BE49-F238E27FC236}">
                <a16:creationId xmlns:a16="http://schemas.microsoft.com/office/drawing/2014/main" id="{E07593F1-EABF-784E-A7D4-C620A21EEF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8056"/>
            <a:ext cx="5173735" cy="3158880"/>
          </a:xfrm>
          <a:prstGeom prst="rect">
            <a:avLst/>
          </a:prstGeom>
        </p:spPr>
      </p:pic>
      <p:pic>
        <p:nvPicPr>
          <p:cNvPr id="24" name="Picture 23">
            <a:extLst>
              <a:ext uri="{FF2B5EF4-FFF2-40B4-BE49-F238E27FC236}">
                <a16:creationId xmlns:a16="http://schemas.microsoft.com/office/drawing/2014/main" id="{EB4897FE-DDAB-9A41-8B14-603ADFE2FC8A}"/>
              </a:ext>
            </a:extLst>
          </p:cNvPr>
          <p:cNvPicPr>
            <a:picLocks noChangeAspect="1"/>
          </p:cNvPicPr>
          <p:nvPr/>
        </p:nvPicPr>
        <p:blipFill>
          <a:blip r:embed="rId10"/>
          <a:stretch>
            <a:fillRect/>
          </a:stretch>
        </p:blipFill>
        <p:spPr>
          <a:xfrm>
            <a:off x="7899400" y="6174071"/>
            <a:ext cx="5248767" cy="2811840"/>
          </a:xfrm>
          <a:prstGeom prst="rect">
            <a:avLst/>
          </a:prstGeom>
        </p:spPr>
      </p:pic>
      <p:sp>
        <p:nvSpPr>
          <p:cNvPr id="25" name="TextBox 24">
            <a:extLst>
              <a:ext uri="{FF2B5EF4-FFF2-40B4-BE49-F238E27FC236}">
                <a16:creationId xmlns:a16="http://schemas.microsoft.com/office/drawing/2014/main" id="{078272A6-F47F-B349-B7E6-E120F817C7D3}"/>
              </a:ext>
            </a:extLst>
          </p:cNvPr>
          <p:cNvSpPr txBox="1"/>
          <p:nvPr/>
        </p:nvSpPr>
        <p:spPr>
          <a:xfrm>
            <a:off x="13688140" y="5900891"/>
            <a:ext cx="12296060" cy="3539430"/>
          </a:xfrm>
          <a:prstGeom prst="rect">
            <a:avLst/>
          </a:prstGeom>
          <a:noFill/>
        </p:spPr>
        <p:txBody>
          <a:bodyPr wrap="square" rtlCol="0">
            <a:spAutoFit/>
          </a:bodyPr>
          <a:lstStyle/>
          <a:p>
            <a:pPr marL="571500" indent="-571500">
              <a:buFont typeface="Arial" panose="020B0604020202020204" pitchFamily="34" charset="0"/>
              <a:buChar char="•"/>
            </a:pPr>
            <a:r>
              <a:rPr lang="fr-FR" sz="3200" dirty="0">
                <a:solidFill>
                  <a:schemeClr val="bg1"/>
                </a:solidFill>
              </a:rPr>
              <a:t>Plus que 30.000 Italiens vivent au Luxembourg</a:t>
            </a:r>
          </a:p>
          <a:p>
            <a:pPr marL="571500" indent="-571500">
              <a:buFont typeface="Arial" panose="020B0604020202020204" pitchFamily="34" charset="0"/>
              <a:buChar char="•"/>
            </a:pPr>
            <a:r>
              <a:rPr lang="fr-FR" sz="3200" dirty="0">
                <a:solidFill>
                  <a:schemeClr val="bg1"/>
                </a:solidFill>
              </a:rPr>
              <a:t>Une personne sur quatre dans la population luxembourgeoise a des origines italiennes</a:t>
            </a:r>
          </a:p>
          <a:p>
            <a:pPr marL="571500" indent="-571500">
              <a:buFont typeface="Arial" panose="020B0604020202020204" pitchFamily="34" charset="0"/>
              <a:buChar char="•"/>
            </a:pPr>
            <a:r>
              <a:rPr lang="fr-FR" sz="3200" dirty="0">
                <a:solidFill>
                  <a:schemeClr val="bg1"/>
                </a:solidFill>
              </a:rPr>
              <a:t>Les premiers Italiens arrivèrent dans les années 80 du XIX siècle: 6 générations jusqu’ici</a:t>
            </a:r>
          </a:p>
          <a:p>
            <a:pPr marL="571500" indent="-571500">
              <a:buFont typeface="Arial" panose="020B0604020202020204" pitchFamily="34" charset="0"/>
              <a:buChar char="•"/>
            </a:pPr>
            <a:r>
              <a:rPr lang="fr-FR" sz="3200" dirty="0">
                <a:solidFill>
                  <a:schemeClr val="bg1"/>
                </a:solidFill>
              </a:rPr>
              <a:t>Pas que des mineurs: les Italiens au Luxembourg ont été artistes, syndicalistes, entrepreneurs, politiciens… et ECRIVAINS</a:t>
            </a:r>
          </a:p>
        </p:txBody>
      </p:sp>
      <p:pic>
        <p:nvPicPr>
          <p:cNvPr id="26" name="Picture 25">
            <a:extLst>
              <a:ext uri="{FF2B5EF4-FFF2-40B4-BE49-F238E27FC236}">
                <a16:creationId xmlns:a16="http://schemas.microsoft.com/office/drawing/2014/main" id="{216E51D5-4396-2743-83D6-71C51385913E}"/>
              </a:ext>
            </a:extLst>
          </p:cNvPr>
          <p:cNvPicPr>
            <a:picLocks noChangeAspect="1"/>
          </p:cNvPicPr>
          <p:nvPr/>
        </p:nvPicPr>
        <p:blipFill>
          <a:blip r:embed="rId11"/>
          <a:stretch>
            <a:fillRect/>
          </a:stretch>
        </p:blipFill>
        <p:spPr>
          <a:xfrm>
            <a:off x="5520494" y="35492767"/>
            <a:ext cx="3352457" cy="792399"/>
          </a:xfrm>
          <a:prstGeom prst="rect">
            <a:avLst/>
          </a:prstGeom>
        </p:spPr>
      </p:pic>
    </p:spTree>
    <p:extLst>
      <p:ext uri="{BB962C8B-B14F-4D97-AF65-F5344CB8AC3E}">
        <p14:creationId xmlns:p14="http://schemas.microsoft.com/office/powerpoint/2010/main" val="425607389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1442</TotalTime>
  <Words>519</Words>
  <Application>Microsoft Macintosh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Gill Sans MT</vt:lpstr>
      <vt:lpstr>Parcel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31</cp:revision>
  <dcterms:created xsi:type="dcterms:W3CDTF">2018-09-23T10:04:06Z</dcterms:created>
  <dcterms:modified xsi:type="dcterms:W3CDTF">2018-09-24T10:06:19Z</dcterms:modified>
</cp:coreProperties>
</file>