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812" r:id="rId4"/>
    <p:sldMasterId id="2147483861" r:id="rId5"/>
    <p:sldMasterId id="2147483882" r:id="rId6"/>
  </p:sldMasterIdLst>
  <p:notesMasterIdLst>
    <p:notesMasterId r:id="rId45"/>
  </p:notesMasterIdLst>
  <p:handoutMasterIdLst>
    <p:handoutMasterId r:id="rId46"/>
  </p:handoutMasterIdLst>
  <p:sldIdLst>
    <p:sldId id="358" r:id="rId7"/>
    <p:sldId id="400" r:id="rId8"/>
    <p:sldId id="396" r:id="rId9"/>
    <p:sldId id="373" r:id="rId10"/>
    <p:sldId id="374" r:id="rId11"/>
    <p:sldId id="366" r:id="rId12"/>
    <p:sldId id="377" r:id="rId13"/>
    <p:sldId id="356" r:id="rId14"/>
    <p:sldId id="399" r:id="rId15"/>
    <p:sldId id="367" r:id="rId16"/>
    <p:sldId id="385" r:id="rId17"/>
    <p:sldId id="387" r:id="rId18"/>
    <p:sldId id="388" r:id="rId19"/>
    <p:sldId id="390" r:id="rId20"/>
    <p:sldId id="389" r:id="rId21"/>
    <p:sldId id="386" r:id="rId22"/>
    <p:sldId id="287" r:id="rId23"/>
    <p:sldId id="397" r:id="rId24"/>
    <p:sldId id="384" r:id="rId25"/>
    <p:sldId id="398" r:id="rId26"/>
    <p:sldId id="401" r:id="rId27"/>
    <p:sldId id="402" r:id="rId28"/>
    <p:sldId id="371" r:id="rId29"/>
    <p:sldId id="372" r:id="rId30"/>
    <p:sldId id="376" r:id="rId31"/>
    <p:sldId id="378" r:id="rId32"/>
    <p:sldId id="379" r:id="rId33"/>
    <p:sldId id="380" r:id="rId34"/>
    <p:sldId id="381" r:id="rId35"/>
    <p:sldId id="391" r:id="rId36"/>
    <p:sldId id="392" r:id="rId37"/>
    <p:sldId id="393" r:id="rId38"/>
    <p:sldId id="394" r:id="rId39"/>
    <p:sldId id="395" r:id="rId40"/>
    <p:sldId id="383" r:id="rId41"/>
    <p:sldId id="382" r:id="rId42"/>
    <p:sldId id="269" r:id="rId43"/>
    <p:sldId id="328" r:id="rId44"/>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
          <p15:clr>
            <a:srgbClr val="A4A3A4"/>
          </p15:clr>
        </p15:guide>
        <p15:guide id="2">
          <p15:clr>
            <a:srgbClr val="A4A3A4"/>
          </p15:clr>
        </p15:guide>
        <p15:guide id="3" orient="horz" pos="73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CF"/>
    <a:srgbClr val="5C0025"/>
    <a:srgbClr val="FF140B"/>
    <a:srgbClr val="E03400"/>
    <a:srgbClr val="0FA5B0"/>
    <a:srgbClr val="5C5C5C"/>
    <a:srgbClr val="406670"/>
    <a:srgbClr val="8FA175"/>
    <a:srgbClr val="65939E"/>
    <a:srgbClr val="94BA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autoAdjust="0"/>
    <p:restoredTop sz="53741" autoAdjust="0"/>
  </p:normalViewPr>
  <p:slideViewPr>
    <p:cSldViewPr snapToGrid="0" snapToObjects="1" showGuides="1">
      <p:cViewPr varScale="1">
        <p:scale>
          <a:sx n="76" d="100"/>
          <a:sy n="76" d="100"/>
        </p:scale>
        <p:origin x="3294" y="84"/>
      </p:cViewPr>
      <p:guideLst>
        <p:guide orient="horz" pos="194"/>
        <p:guide/>
        <p:guide orient="horz" pos="731"/>
      </p:guideLst>
    </p:cSldViewPr>
  </p:slideViewPr>
  <p:notesTextViewPr>
    <p:cViewPr>
      <p:scale>
        <a:sx n="100" d="100"/>
        <a:sy n="100" d="100"/>
      </p:scale>
      <p:origin x="0" y="0"/>
    </p:cViewPr>
  </p:notesTextViewPr>
  <p:sorterViewPr>
    <p:cViewPr>
      <p:scale>
        <a:sx n="120" d="100"/>
        <a:sy n="120" d="100"/>
      </p:scale>
      <p:origin x="0" y="0"/>
    </p:cViewPr>
  </p:sorterViewPr>
  <p:notesViewPr>
    <p:cSldViewPr snapToGrid="0" snapToObjects="1">
      <p:cViewPr varScale="1">
        <p:scale>
          <a:sx n="90" d="100"/>
          <a:sy n="90" d="100"/>
        </p:scale>
        <p:origin x="449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mien.sagrillo\Dropbox\ARBEIT%20%20A%20K%20T%20U%20E%20L%20L\Biergaarbechtermusek&amp;Fanfare-Itzig\ConcertItzig\StatistikTitelSprach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68827297673202E-2"/>
          <c:y val="8.5409059332939005E-2"/>
          <c:w val="0.88453289486726361"/>
          <c:h val="0.69401983288625502"/>
        </c:manualLayout>
      </c:layout>
      <c:lineChart>
        <c:grouping val="standard"/>
        <c:varyColors val="0"/>
        <c:ser>
          <c:idx val="0"/>
          <c:order val="0"/>
          <c:tx>
            <c:strRef>
              <c:f>Sheet1!$A$13</c:f>
              <c:strCache>
                <c:ptCount val="1"/>
                <c:pt idx="0">
                  <c:v>?</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val>
            <c:numRef>
              <c:f>(Sheet1!$F$13,Sheet1!$K$13,Sheet1!$N$13,Sheet1!$Q$13)</c:f>
              <c:numCache>
                <c:formatCode>0%</c:formatCode>
                <c:ptCount val="4"/>
                <c:pt idx="0">
                  <c:v>1.3698630136986301E-2</c:v>
                </c:pt>
                <c:pt idx="1">
                  <c:v>0</c:v>
                </c:pt>
                <c:pt idx="2">
                  <c:v>2.2831050228310501E-3</c:v>
                </c:pt>
                <c:pt idx="3">
                  <c:v>6.4935064935064939E-3</c:v>
                </c:pt>
              </c:numCache>
            </c:numRef>
          </c:val>
          <c:smooth val="0"/>
          <c:extLst>
            <c:ext xmlns:c16="http://schemas.microsoft.com/office/drawing/2014/chart" uri="{C3380CC4-5D6E-409C-BE32-E72D297353CC}">
              <c16:uniqueId val="{00000000-EF75-420C-A741-550604FA2EF3}"/>
            </c:ext>
          </c:extLst>
        </c:ser>
        <c:ser>
          <c:idx val="1"/>
          <c:order val="1"/>
          <c:tx>
            <c:strRef>
              <c:f>Sheet1!$A$14</c:f>
              <c:strCache>
                <c:ptCount val="1"/>
                <c:pt idx="0">
                  <c:v>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val>
            <c:numRef>
              <c:f>(Sheet1!$F$14,Sheet1!$K$14,Sheet1!$N$14,Sheet1!$Q$14)</c:f>
              <c:numCache>
                <c:formatCode>0%</c:formatCode>
                <c:ptCount val="4"/>
                <c:pt idx="0">
                  <c:v>0.19863013698630136</c:v>
                </c:pt>
                <c:pt idx="1">
                  <c:v>0.30365296803652969</c:v>
                </c:pt>
                <c:pt idx="2">
                  <c:v>0.14383561643835616</c:v>
                </c:pt>
                <c:pt idx="3">
                  <c:v>0.25974025974025972</c:v>
                </c:pt>
              </c:numCache>
            </c:numRef>
          </c:val>
          <c:smooth val="0"/>
          <c:extLst>
            <c:ext xmlns:c16="http://schemas.microsoft.com/office/drawing/2014/chart" uri="{C3380CC4-5D6E-409C-BE32-E72D297353CC}">
              <c16:uniqueId val="{00000001-EF75-420C-A741-550604FA2EF3}"/>
            </c:ext>
          </c:extLst>
        </c:ser>
        <c:ser>
          <c:idx val="2"/>
          <c:order val="2"/>
          <c:tx>
            <c:strRef>
              <c:f>Sheet1!$A$15</c:f>
              <c:strCache>
                <c:ptCount val="1"/>
                <c:pt idx="0">
                  <c:v>E</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val>
            <c:numRef>
              <c:f>(Sheet1!$F$15,Sheet1!$K$15,Sheet1!$N$15,Sheet1!$Q$15)</c:f>
              <c:numCache>
                <c:formatCode>0%</c:formatCode>
                <c:ptCount val="4"/>
                <c:pt idx="0">
                  <c:v>7.3059360730593603E-2</c:v>
                </c:pt>
                <c:pt idx="1">
                  <c:v>2.9680365296803651E-2</c:v>
                </c:pt>
                <c:pt idx="2">
                  <c:v>5.0228310502283102E-2</c:v>
                </c:pt>
                <c:pt idx="3">
                  <c:v>1.948051948051948E-2</c:v>
                </c:pt>
              </c:numCache>
            </c:numRef>
          </c:val>
          <c:smooth val="0"/>
          <c:extLst>
            <c:ext xmlns:c16="http://schemas.microsoft.com/office/drawing/2014/chart" uri="{C3380CC4-5D6E-409C-BE32-E72D297353CC}">
              <c16:uniqueId val="{00000002-EF75-420C-A741-550604FA2EF3}"/>
            </c:ext>
          </c:extLst>
        </c:ser>
        <c:ser>
          <c:idx val="3"/>
          <c:order val="3"/>
          <c:tx>
            <c:strRef>
              <c:f>Sheet1!$A$16</c:f>
              <c:strCache>
                <c:ptCount val="1"/>
                <c:pt idx="0">
                  <c:v>F</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val>
            <c:numRef>
              <c:f>(Sheet1!$F$16,Sheet1!$K$16,Sheet1!$N$16,Sheet1!$Q$16)</c:f>
              <c:numCache>
                <c:formatCode>0%</c:formatCode>
                <c:ptCount val="4"/>
                <c:pt idx="0">
                  <c:v>0.51369863013698636</c:v>
                </c:pt>
                <c:pt idx="1">
                  <c:v>0.39269406392694062</c:v>
                </c:pt>
                <c:pt idx="2">
                  <c:v>0.16438356164383561</c:v>
                </c:pt>
                <c:pt idx="3">
                  <c:v>3.896103896103896E-2</c:v>
                </c:pt>
              </c:numCache>
            </c:numRef>
          </c:val>
          <c:smooth val="0"/>
          <c:extLst>
            <c:ext xmlns:c16="http://schemas.microsoft.com/office/drawing/2014/chart" uri="{C3380CC4-5D6E-409C-BE32-E72D297353CC}">
              <c16:uniqueId val="{00000003-EF75-420C-A741-550604FA2EF3}"/>
            </c:ext>
          </c:extLst>
        </c:ser>
        <c:ser>
          <c:idx val="4"/>
          <c:order val="4"/>
          <c:tx>
            <c:strRef>
              <c:f>Sheet1!$A$17</c:f>
              <c:strCache>
                <c:ptCount val="1"/>
                <c:pt idx="0">
                  <c:v>GB</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val>
            <c:numRef>
              <c:f>(Sheet1!$F$17,Sheet1!$K$17,Sheet1!$N$17,Sheet1!$Q$17)</c:f>
              <c:numCache>
                <c:formatCode>0%</c:formatCode>
                <c:ptCount val="4"/>
                <c:pt idx="0">
                  <c:v>3.4246575342465752E-2</c:v>
                </c:pt>
                <c:pt idx="1">
                  <c:v>0.19178082191780821</c:v>
                </c:pt>
                <c:pt idx="2">
                  <c:v>0.20319634703196346</c:v>
                </c:pt>
                <c:pt idx="3">
                  <c:v>0.61688311688311692</c:v>
                </c:pt>
              </c:numCache>
            </c:numRef>
          </c:val>
          <c:smooth val="0"/>
          <c:extLst>
            <c:ext xmlns:c16="http://schemas.microsoft.com/office/drawing/2014/chart" uri="{C3380CC4-5D6E-409C-BE32-E72D297353CC}">
              <c16:uniqueId val="{00000004-EF75-420C-A741-550604FA2EF3}"/>
            </c:ext>
          </c:extLst>
        </c:ser>
        <c:ser>
          <c:idx val="5"/>
          <c:order val="5"/>
          <c:tx>
            <c:strRef>
              <c:f>Sheet1!$A$18</c:f>
              <c:strCache>
                <c:ptCount val="1"/>
                <c:pt idx="0">
                  <c:v>I</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val>
            <c:numRef>
              <c:f>(Sheet1!$F$18,Sheet1!$K$18,Sheet1!$N$18,Sheet1!$Q$18)</c:f>
              <c:numCache>
                <c:formatCode>0%</c:formatCode>
                <c:ptCount val="4"/>
                <c:pt idx="0">
                  <c:v>3.1963470319634701E-2</c:v>
                </c:pt>
                <c:pt idx="1">
                  <c:v>5.9360730593607303E-2</c:v>
                </c:pt>
                <c:pt idx="2">
                  <c:v>2.0547945205479451E-2</c:v>
                </c:pt>
                <c:pt idx="3">
                  <c:v>2.5974025974025976E-2</c:v>
                </c:pt>
              </c:numCache>
            </c:numRef>
          </c:val>
          <c:smooth val="0"/>
          <c:extLst>
            <c:ext xmlns:c16="http://schemas.microsoft.com/office/drawing/2014/chart" uri="{C3380CC4-5D6E-409C-BE32-E72D297353CC}">
              <c16:uniqueId val="{00000005-EF75-420C-A741-550604FA2EF3}"/>
            </c:ext>
          </c:extLst>
        </c:ser>
        <c:ser>
          <c:idx val="6"/>
          <c:order val="6"/>
          <c:tx>
            <c:strRef>
              <c:f>Sheet1!$A$19</c:f>
              <c:strCache>
                <c:ptCount val="1"/>
                <c:pt idx="0">
                  <c:v>Lat</c:v>
                </c:pt>
              </c:strCache>
            </c:strRef>
          </c:tx>
          <c:spPr>
            <a:ln w="34925" cap="rnd">
              <a:solidFill>
                <a:schemeClr val="accent1">
                  <a:lumMod val="60000"/>
                </a:schemeClr>
              </a:solidFill>
              <a:round/>
            </a:ln>
            <a:effectLst>
              <a:outerShdw blurRad="57150" dist="19050" dir="5400000" algn="ctr" rotWithShape="0">
                <a:srgbClr val="000000">
                  <a:alpha val="63000"/>
                </a:srgbClr>
              </a:outerShdw>
            </a:effectLst>
          </c:spPr>
          <c:marker>
            <c:symbol val="none"/>
          </c:marker>
          <c:val>
            <c:numRef>
              <c:f>(Sheet1!$F$19,Sheet1!$K$19,Sheet1!$N$19,Sheet1!$Q$19)</c:f>
              <c:numCache>
                <c:formatCode>0%</c:formatCode>
                <c:ptCount val="4"/>
                <c:pt idx="0">
                  <c:v>4.5662100456621002E-2</c:v>
                </c:pt>
                <c:pt idx="1">
                  <c:v>2.2831050228310501E-3</c:v>
                </c:pt>
                <c:pt idx="2">
                  <c:v>9.1324200913242004E-3</c:v>
                </c:pt>
                <c:pt idx="3">
                  <c:v>3.896103896103896E-2</c:v>
                </c:pt>
              </c:numCache>
            </c:numRef>
          </c:val>
          <c:smooth val="0"/>
          <c:extLst>
            <c:ext xmlns:c16="http://schemas.microsoft.com/office/drawing/2014/chart" uri="{C3380CC4-5D6E-409C-BE32-E72D297353CC}">
              <c16:uniqueId val="{00000006-EF75-420C-A741-550604FA2EF3}"/>
            </c:ext>
          </c:extLst>
        </c:ser>
        <c:ser>
          <c:idx val="7"/>
          <c:order val="7"/>
          <c:tx>
            <c:strRef>
              <c:f>Sheet1!$A$20</c:f>
              <c:strCache>
                <c:ptCount val="1"/>
                <c:pt idx="0">
                  <c:v>Lu</c:v>
                </c:pt>
              </c:strCache>
            </c:strRef>
          </c:tx>
          <c:spPr>
            <a:ln w="34925" cap="rnd">
              <a:solidFill>
                <a:schemeClr val="accent2">
                  <a:lumMod val="60000"/>
                </a:schemeClr>
              </a:solidFill>
              <a:round/>
            </a:ln>
            <a:effectLst>
              <a:outerShdw blurRad="57150" dist="19050" dir="5400000" algn="ctr" rotWithShape="0">
                <a:srgbClr val="000000">
                  <a:alpha val="63000"/>
                </a:srgbClr>
              </a:outerShdw>
            </a:effectLst>
          </c:spPr>
          <c:marker>
            <c:symbol val="none"/>
          </c:marker>
          <c:val>
            <c:numRef>
              <c:f>(Sheet1!$F$20,Sheet1!$K$20,Sheet1!$N$20,Sheet1!$Q$20)</c:f>
              <c:numCache>
                <c:formatCode>0%</c:formatCode>
                <c:ptCount val="4"/>
                <c:pt idx="0">
                  <c:v>6.1643835616438353E-2</c:v>
                </c:pt>
                <c:pt idx="1">
                  <c:v>6.1643835616438353E-2</c:v>
                </c:pt>
                <c:pt idx="2">
                  <c:v>2.7397260273972601E-2</c:v>
                </c:pt>
                <c:pt idx="3">
                  <c:v>0</c:v>
                </c:pt>
              </c:numCache>
            </c:numRef>
          </c:val>
          <c:smooth val="0"/>
          <c:extLst>
            <c:ext xmlns:c16="http://schemas.microsoft.com/office/drawing/2014/chart" uri="{C3380CC4-5D6E-409C-BE32-E72D297353CC}">
              <c16:uniqueId val="{00000007-EF75-420C-A741-550604FA2EF3}"/>
            </c:ext>
          </c:extLst>
        </c:ser>
        <c:ser>
          <c:idx val="8"/>
          <c:order val="8"/>
          <c:tx>
            <c:strRef>
              <c:f>Sheet1!$A$21</c:f>
              <c:strCache>
                <c:ptCount val="1"/>
                <c:pt idx="0">
                  <c:v>NL</c:v>
                </c:pt>
              </c:strCache>
            </c:strRef>
          </c:tx>
          <c:spPr>
            <a:ln w="34925" cap="rnd">
              <a:solidFill>
                <a:schemeClr val="accent3">
                  <a:lumMod val="60000"/>
                </a:schemeClr>
              </a:solidFill>
              <a:round/>
            </a:ln>
            <a:effectLst>
              <a:outerShdw blurRad="57150" dist="19050" dir="5400000" algn="ctr" rotWithShape="0">
                <a:srgbClr val="000000">
                  <a:alpha val="63000"/>
                </a:srgbClr>
              </a:outerShdw>
            </a:effectLst>
          </c:spPr>
          <c:marker>
            <c:symbol val="none"/>
          </c:marker>
          <c:val>
            <c:numRef>
              <c:f>(Sheet1!$F$21,Sheet1!$K$21,Sheet1!$N$21,Sheet1!$Q$21)</c:f>
              <c:numCache>
                <c:formatCode>0%</c:formatCode>
                <c:ptCount val="4"/>
                <c:pt idx="0">
                  <c:v>2.7397260273972601E-2</c:v>
                </c:pt>
                <c:pt idx="1">
                  <c:v>3.6529680365296802E-2</c:v>
                </c:pt>
                <c:pt idx="2">
                  <c:v>3.6529680365296802E-2</c:v>
                </c:pt>
                <c:pt idx="3">
                  <c:v>0</c:v>
                </c:pt>
              </c:numCache>
            </c:numRef>
          </c:val>
          <c:smooth val="0"/>
          <c:extLst>
            <c:ext xmlns:c16="http://schemas.microsoft.com/office/drawing/2014/chart" uri="{C3380CC4-5D6E-409C-BE32-E72D297353CC}">
              <c16:uniqueId val="{00000008-EF75-420C-A741-550604FA2EF3}"/>
            </c:ext>
          </c:extLst>
        </c:ser>
        <c:dLbls>
          <c:showLegendKey val="0"/>
          <c:showVal val="0"/>
          <c:showCatName val="0"/>
          <c:showSerName val="0"/>
          <c:showPercent val="0"/>
          <c:showBubbleSize val="0"/>
        </c:dLbls>
        <c:smooth val="0"/>
        <c:axId val="812726336"/>
        <c:axId val="836849216"/>
      </c:lineChart>
      <c:catAx>
        <c:axId val="812726336"/>
        <c:scaling>
          <c:orientation val="minMax"/>
        </c:scaling>
        <c:delete val="1"/>
        <c:axPos val="b"/>
        <c:numFmt formatCode="General" sourceLinked="1"/>
        <c:majorTickMark val="none"/>
        <c:minorTickMark val="none"/>
        <c:tickLblPos val="nextTo"/>
        <c:crossAx val="836849216"/>
        <c:crosses val="autoZero"/>
        <c:auto val="1"/>
        <c:lblAlgn val="ctr"/>
        <c:lblOffset val="100"/>
        <c:noMultiLvlLbl val="0"/>
      </c:catAx>
      <c:valAx>
        <c:axId val="836849216"/>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812726336"/>
        <c:crosses val="autoZero"/>
        <c:crossBetween val="between"/>
      </c:valAx>
      <c:spPr>
        <a:noFill/>
        <a:ln>
          <a:noFill/>
        </a:ln>
        <a:effectLst/>
      </c:spPr>
    </c:plotArea>
    <c:legend>
      <c:legendPos val="b"/>
      <c:layout>
        <c:manualLayout>
          <c:xMode val="edge"/>
          <c:yMode val="edge"/>
          <c:x val="6.4549150596488719E-2"/>
          <c:y val="0.8654606114448552"/>
          <c:w val="0.88184788395397484"/>
          <c:h val="9.17512620075759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0.10169</cdr:x>
      <cdr:y>0.79089</cdr:y>
    </cdr:from>
    <cdr:to>
      <cdr:x>0.91949</cdr:x>
      <cdr:y>0.87992</cdr:y>
    </cdr:to>
    <cdr:sp macro="" textlink="">
      <cdr:nvSpPr>
        <cdr:cNvPr id="2" name="TextBox 1"/>
        <cdr:cNvSpPr txBox="1"/>
      </cdr:nvSpPr>
      <cdr:spPr>
        <a:xfrm xmlns:a="http://schemas.openxmlformats.org/drawingml/2006/main">
          <a:off x="707922" y="3755923"/>
          <a:ext cx="5692877" cy="4227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CH" sz="1800" b="1" dirty="0"/>
            <a:t>          </a:t>
          </a:r>
          <a:r>
            <a:rPr lang="de-CH" sz="1800" b="1" dirty="0">
              <a:solidFill>
                <a:schemeClr val="accent6">
                  <a:lumMod val="75000"/>
                </a:schemeClr>
              </a:solidFill>
            </a:rPr>
            <a:t>1950          </a:t>
          </a:r>
          <a:r>
            <a:rPr lang="de-CH" sz="1800" b="1" dirty="0"/>
            <a:t> </a:t>
          </a:r>
          <a:r>
            <a:rPr lang="de-CH" sz="1800" b="1" dirty="0">
              <a:solidFill>
                <a:schemeClr val="accent6">
                  <a:lumMod val="75000"/>
                </a:schemeClr>
              </a:solidFill>
            </a:rPr>
            <a:t>1960	        1970                 2019</a:t>
          </a:r>
          <a:r>
            <a:rPr lang="de-CH" sz="1800" b="1" dirty="0"/>
            <a:t>                         </a:t>
          </a:r>
          <a:endParaRPr lang="en-GB" sz="1800" b="1" dirty="0"/>
        </a:p>
      </cdr:txBody>
    </cdr:sp>
  </cdr:relSizeAnchor>
  <cdr:relSizeAnchor xmlns:cdr="http://schemas.openxmlformats.org/drawingml/2006/chartDrawing">
    <cdr:from>
      <cdr:x>0.86697</cdr:x>
      <cdr:y>0.13913</cdr:y>
    </cdr:from>
    <cdr:to>
      <cdr:x>0.94659</cdr:x>
      <cdr:y>0.20746</cdr:y>
    </cdr:to>
    <cdr:sp macro="" textlink="">
      <cdr:nvSpPr>
        <cdr:cNvPr id="5" name="TextBox 4"/>
        <cdr:cNvSpPr txBox="1"/>
      </cdr:nvSpPr>
      <cdr:spPr>
        <a:xfrm xmlns:a="http://schemas.openxmlformats.org/drawingml/2006/main">
          <a:off x="6035202" y="660743"/>
          <a:ext cx="554254" cy="324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CH" sz="1800" b="1" dirty="0">
              <a:solidFill>
                <a:schemeClr val="accent6">
                  <a:lumMod val="75000"/>
                </a:schemeClr>
              </a:solidFill>
            </a:rPr>
            <a:t>GB</a:t>
          </a:r>
          <a:endParaRPr lang="en-GB" sz="1800" b="1" dirty="0">
            <a:solidFill>
              <a:schemeClr val="accent6">
                <a:lumMod val="75000"/>
              </a:schemeClr>
            </a:solidFill>
          </a:endParaRPr>
        </a:p>
      </cdr:txBody>
    </cdr:sp>
  </cdr:relSizeAnchor>
  <cdr:relSizeAnchor xmlns:cdr="http://schemas.openxmlformats.org/drawingml/2006/chartDrawing">
    <cdr:from>
      <cdr:x>0.86697</cdr:x>
      <cdr:y>0.71668</cdr:y>
    </cdr:from>
    <cdr:to>
      <cdr:x>0.94659</cdr:x>
      <cdr:y>0.785</cdr:y>
    </cdr:to>
    <cdr:sp macro="" textlink="">
      <cdr:nvSpPr>
        <cdr:cNvPr id="6" name="TextBox 1"/>
        <cdr:cNvSpPr txBox="1"/>
      </cdr:nvSpPr>
      <cdr:spPr>
        <a:xfrm xmlns:a="http://schemas.openxmlformats.org/drawingml/2006/main">
          <a:off x="6035203" y="3403503"/>
          <a:ext cx="554253" cy="3244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CH" sz="1800" b="1" dirty="0">
              <a:solidFill>
                <a:schemeClr val="accent6">
                  <a:lumMod val="75000"/>
                </a:schemeClr>
              </a:solidFill>
            </a:rPr>
            <a:t>F</a:t>
          </a:r>
          <a:endParaRPr lang="en-GB" sz="1800" b="1" dirty="0">
            <a:solidFill>
              <a:schemeClr val="accent6">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lb-LU"/>
          </a:p>
        </p:txBody>
      </p:sp>
      <p:sp>
        <p:nvSpPr>
          <p:cNvPr id="3" name="Date Placeholder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7BB2AD99-C8D0-4A84-9335-5A9B802B40CF}" type="datetimeFigureOut">
              <a:rPr lang="lb-LU" smtClean="0"/>
              <a:pPr/>
              <a:t>06.12.21</a:t>
            </a:fld>
            <a:endParaRPr lang="lb-LU"/>
          </a:p>
        </p:txBody>
      </p:sp>
      <p:sp>
        <p:nvSpPr>
          <p:cNvPr id="4" name="Footer Placeholder 3"/>
          <p:cNvSpPr>
            <a:spLocks noGrp="1"/>
          </p:cNvSpPr>
          <p:nvPr>
            <p:ph type="ftr" sz="quarter" idx="2"/>
          </p:nvPr>
        </p:nvSpPr>
        <p:spPr>
          <a:xfrm>
            <a:off x="0" y="9377318"/>
            <a:ext cx="2945659" cy="495347"/>
          </a:xfrm>
          <a:prstGeom prst="rect">
            <a:avLst/>
          </a:prstGeom>
        </p:spPr>
        <p:txBody>
          <a:bodyPr vert="horz" lIns="91440" tIns="45720" rIns="91440" bIns="45720" rtlCol="0" anchor="b"/>
          <a:lstStyle>
            <a:lvl1pPr algn="l">
              <a:defRPr sz="1200"/>
            </a:lvl1pPr>
          </a:lstStyle>
          <a:p>
            <a:endParaRPr lang="lb-LU"/>
          </a:p>
        </p:txBody>
      </p:sp>
      <p:sp>
        <p:nvSpPr>
          <p:cNvPr id="5" name="Slide Number Placeholder 4"/>
          <p:cNvSpPr>
            <a:spLocks noGrp="1"/>
          </p:cNvSpPr>
          <p:nvPr>
            <p:ph type="sldNum" sz="quarter" idx="3"/>
          </p:nvPr>
        </p:nvSpPr>
        <p:spPr>
          <a:xfrm>
            <a:off x="3850443" y="9377318"/>
            <a:ext cx="2945659" cy="495347"/>
          </a:xfrm>
          <a:prstGeom prst="rect">
            <a:avLst/>
          </a:prstGeom>
        </p:spPr>
        <p:txBody>
          <a:bodyPr vert="horz" lIns="91440" tIns="45720" rIns="91440" bIns="45720" rtlCol="0" anchor="b"/>
          <a:lstStyle>
            <a:lvl1pPr algn="r">
              <a:defRPr sz="1200"/>
            </a:lvl1pPr>
          </a:lstStyle>
          <a:p>
            <a:fld id="{85AF1ECB-F45B-499C-B19B-FA29906B876F}" type="slidenum">
              <a:rPr lang="lb-LU" smtClean="0"/>
              <a:pPr/>
              <a:t>‹#›</a:t>
            </a:fld>
            <a:endParaRPr lang="lb-LU"/>
          </a:p>
        </p:txBody>
      </p:sp>
    </p:spTree>
    <p:extLst>
      <p:ext uri="{BB962C8B-B14F-4D97-AF65-F5344CB8AC3E}">
        <p14:creationId xmlns:p14="http://schemas.microsoft.com/office/powerpoint/2010/main" val="3229890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123A63E1-A2A2-6F4B-A381-048F498A91E8}" type="datetimeFigureOut">
              <a:rPr lang="en-US" smtClean="0"/>
              <a:pPr/>
              <a:t>12/6/2021</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EC9B461A-2F76-9B45-BD8C-695B6B1FEEA5}" type="slidenum">
              <a:rPr lang="en-US" smtClean="0"/>
              <a:pPr/>
              <a:t>‹#›</a:t>
            </a:fld>
            <a:endParaRPr lang="en-US"/>
          </a:p>
        </p:txBody>
      </p:sp>
    </p:spTree>
    <p:extLst>
      <p:ext uri="{BB962C8B-B14F-4D97-AF65-F5344CB8AC3E}">
        <p14:creationId xmlns:p14="http://schemas.microsoft.com/office/powerpoint/2010/main" val="2635265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9B461A-2F76-9B45-BD8C-695B6B1FEEA5}" type="slidenum">
              <a:rPr lang="en-US" smtClean="0"/>
              <a:pPr/>
              <a:t>1</a:t>
            </a:fld>
            <a:endParaRPr lang="en-US"/>
          </a:p>
        </p:txBody>
      </p:sp>
    </p:spTree>
    <p:extLst>
      <p:ext uri="{BB962C8B-B14F-4D97-AF65-F5344CB8AC3E}">
        <p14:creationId xmlns:p14="http://schemas.microsoft.com/office/powerpoint/2010/main" val="4118841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B461A-2F76-9B45-BD8C-695B6B1FEEA5}" type="slidenum">
              <a:rPr lang="en-US" smtClean="0"/>
              <a:pPr/>
              <a:t>17</a:t>
            </a:fld>
            <a:endParaRPr lang="en-US"/>
          </a:p>
        </p:txBody>
      </p:sp>
    </p:spTree>
    <p:extLst>
      <p:ext uri="{BB962C8B-B14F-4D97-AF65-F5344CB8AC3E}">
        <p14:creationId xmlns:p14="http://schemas.microsoft.com/office/powerpoint/2010/main" val="2901958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Dank an Anette Schumacher</a:t>
            </a:r>
            <a:endParaRPr lang="en-US" dirty="0"/>
          </a:p>
        </p:txBody>
      </p:sp>
      <p:sp>
        <p:nvSpPr>
          <p:cNvPr id="4" name="Slide Number Placeholder 3"/>
          <p:cNvSpPr>
            <a:spLocks noGrp="1"/>
          </p:cNvSpPr>
          <p:nvPr>
            <p:ph type="sldNum" sz="quarter" idx="5"/>
          </p:nvPr>
        </p:nvSpPr>
        <p:spPr/>
        <p:txBody>
          <a:bodyPr/>
          <a:lstStyle/>
          <a:p>
            <a:fld id="{EC9B461A-2F76-9B45-BD8C-695B6B1FEEA5}" type="slidenum">
              <a:rPr lang="en-US" smtClean="0"/>
              <a:pPr/>
              <a:t>23</a:t>
            </a:fld>
            <a:endParaRPr lang="en-US"/>
          </a:p>
        </p:txBody>
      </p:sp>
    </p:spTree>
    <p:extLst>
      <p:ext uri="{BB962C8B-B14F-4D97-AF65-F5344CB8AC3E}">
        <p14:creationId xmlns:p14="http://schemas.microsoft.com/office/powerpoint/2010/main" val="299495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9B461A-2F76-9B45-BD8C-695B6B1FEEA5}" type="slidenum">
              <a:rPr lang="en-US" smtClean="0"/>
              <a:pPr/>
              <a:t>24</a:t>
            </a:fld>
            <a:endParaRPr lang="en-US"/>
          </a:p>
        </p:txBody>
      </p:sp>
    </p:spTree>
    <p:extLst>
      <p:ext uri="{BB962C8B-B14F-4D97-AF65-F5344CB8AC3E}">
        <p14:creationId xmlns:p14="http://schemas.microsoft.com/office/powerpoint/2010/main" val="1082955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9B461A-2F76-9B45-BD8C-695B6B1FEEA5}" type="slidenum">
              <a:rPr lang="en-US" smtClean="0"/>
              <a:pPr/>
              <a:t>27</a:t>
            </a:fld>
            <a:endParaRPr lang="en-US"/>
          </a:p>
        </p:txBody>
      </p:sp>
    </p:spTree>
    <p:extLst>
      <p:ext uri="{BB962C8B-B14F-4D97-AF65-F5344CB8AC3E}">
        <p14:creationId xmlns:p14="http://schemas.microsoft.com/office/powerpoint/2010/main" val="92357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9B461A-2F76-9B45-BD8C-695B6B1FEEA5}" type="slidenum">
              <a:rPr lang="en-US" smtClean="0"/>
              <a:pPr/>
              <a:t>28</a:t>
            </a:fld>
            <a:endParaRPr lang="en-US"/>
          </a:p>
        </p:txBody>
      </p:sp>
    </p:spTree>
    <p:extLst>
      <p:ext uri="{BB962C8B-B14F-4D97-AF65-F5344CB8AC3E}">
        <p14:creationId xmlns:p14="http://schemas.microsoft.com/office/powerpoint/2010/main" val="2098859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9B461A-2F76-9B45-BD8C-695B6B1FEEA5}" type="slidenum">
              <a:rPr lang="en-US" smtClean="0"/>
              <a:pPr/>
              <a:t>29</a:t>
            </a:fld>
            <a:endParaRPr lang="en-US"/>
          </a:p>
        </p:txBody>
      </p:sp>
    </p:spTree>
    <p:extLst>
      <p:ext uri="{BB962C8B-B14F-4D97-AF65-F5344CB8AC3E}">
        <p14:creationId xmlns:p14="http://schemas.microsoft.com/office/powerpoint/2010/main" val="309269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buFont typeface="Times New Roman" charset="0"/>
              <a:buChar char="•"/>
            </a:pPr>
            <a:r>
              <a:rPr lang="de-CH" dirty="0">
                <a:latin typeface="Times New Roman" charset="0"/>
              </a:rPr>
              <a:t>Repertoirewandel macht sich in der Konzertankündigung bereits bemerkbar</a:t>
            </a:r>
          </a:p>
          <a:p>
            <a:pPr eaLnBrk="1" hangingPunct="1">
              <a:buFont typeface="Times New Roman" charset="0"/>
              <a:buChar char="•"/>
            </a:pPr>
            <a:r>
              <a:rPr lang="de-CH" dirty="0">
                <a:latin typeface="Times New Roman" charset="0"/>
              </a:rPr>
              <a:t>anziehende Publizität mit englischen Mottos. Dadurch wird Zeitgeist symbolisiert</a:t>
            </a:r>
            <a:endParaRPr lang="fr-FR" dirty="0">
              <a:latin typeface="Times New Roman" charset="0"/>
            </a:endParaRPr>
          </a:p>
        </p:txBody>
      </p:sp>
    </p:spTree>
    <p:extLst>
      <p:ext uri="{BB962C8B-B14F-4D97-AF65-F5344CB8AC3E}">
        <p14:creationId xmlns:p14="http://schemas.microsoft.com/office/powerpoint/2010/main" val="258413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19CE3E3A-3B3A-A54A-8634-F596E1545D72}"/>
              </a:ext>
            </a:extLst>
          </p:cNvPr>
          <p:cNvSpPr>
            <a:spLocks noGrp="1" noRot="1" noChangeAspect="1" noTextEdit="1"/>
          </p:cNvSpPr>
          <p:nvPr>
            <p:ph type="sldImg"/>
          </p:nvPr>
        </p:nvSpPr>
        <p:spPr/>
      </p:sp>
      <p:sp>
        <p:nvSpPr>
          <p:cNvPr id="36867" name="Notizenplatzhalter 2">
            <a:extLst>
              <a:ext uri="{FF2B5EF4-FFF2-40B4-BE49-F238E27FC236}">
                <a16:creationId xmlns:a16="http://schemas.microsoft.com/office/drawing/2014/main" id="{A0067081-34BE-644A-BDA3-7645140164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Times New Roman" panose="02020603050405020304" pitchFamily="18" charset="0"/>
              </a:rPr>
              <a:t>1) Der Wandel im Repertoire macht sich vordergründig in englischen Titeln bemerkbar. Das Programm der Stadtharmonie Luxemburg setzt auf ein klassischeres Bläsermusikrepertoire</a:t>
            </a:r>
          </a:p>
          <a:p>
            <a:pPr eaLnBrk="1" hangingPunct="1"/>
            <a:r>
              <a:rPr lang="de-CH" altLang="de-DE">
                <a:latin typeface="Times New Roman" panose="02020603050405020304" pitchFamily="18" charset="0"/>
              </a:rPr>
              <a:t>2) </a:t>
            </a:r>
            <a:r>
              <a:rPr lang="fr-FR" altLang="de-DE">
                <a:latin typeface="Times New Roman" panose="02020603050405020304" pitchFamily="18" charset="0"/>
              </a:rPr>
              <a:t>Zwischen den  beiden Programmen auf der rechten Seite liegen über 60 Jahre (1939 &amp; 2000). Es handelt sich um die gleiche Musikgesellschaft aus Clervaux</a:t>
            </a:r>
          </a:p>
          <a:p>
            <a:pPr eaLnBrk="1" hangingPunct="1"/>
            <a:r>
              <a:rPr lang="fr-FR" altLang="de-DE">
                <a:latin typeface="Times New Roman" panose="02020603050405020304" pitchFamily="18" charset="0"/>
              </a:rPr>
              <a:t>3) Macht der Repertoirewandel sich in Luxemburg bemerkbar und sicherlich auch in den beiden übrigen Beneluxländern und in Teilen Deutschlands, so ist das in vielen Gebieten </a:t>
            </a:r>
            <a:r>
              <a:rPr lang="de-DE" altLang="de-DE">
                <a:latin typeface="Times New Roman" panose="02020603050405020304" pitchFamily="18" charset="0"/>
              </a:rPr>
              <a:t>des Alpenlandes nicht der Fall, vgl Beispiel der Trachtenkapelle Werfenweng aus dem Salzburgischen Land</a:t>
            </a:r>
          </a:p>
        </p:txBody>
      </p:sp>
      <p:sp>
        <p:nvSpPr>
          <p:cNvPr id="4" name="Foliennummernplatzhalter 3">
            <a:extLst>
              <a:ext uri="{FF2B5EF4-FFF2-40B4-BE49-F238E27FC236}">
                <a16:creationId xmlns:a16="http://schemas.microsoft.com/office/drawing/2014/main" id="{8428EED2-3D3D-A24E-8085-7ECAC8EC4576}"/>
              </a:ext>
            </a:extLst>
          </p:cNvPr>
          <p:cNvSpPr>
            <a:spLocks noGrp="1"/>
          </p:cNvSpPr>
          <p:nvPr>
            <p:ph type="sldNum" sz="quarter"/>
          </p:nvPr>
        </p:nvSpPr>
        <p:spPr/>
        <p:txBody>
          <a:bodyPr/>
          <a:lstStyle>
            <a:lvl1pPr eaLnBrk="0">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45000"/>
              <a:buFont typeface="Wingdings" pitchFamily="2" charset="2"/>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45000"/>
              <a:buFont typeface="Wingdings" pitchFamily="2" charset="2"/>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45000"/>
              <a:buFont typeface="Wingdings" pitchFamily="2" charset="2"/>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45000"/>
              <a:buFont typeface="Wingdings" pitchFamily="2" charset="2"/>
              <a:tabLst>
                <a:tab pos="703263" algn="l"/>
                <a:tab pos="1408113" algn="l"/>
                <a:tab pos="2112963" algn="l"/>
                <a:tab pos="2817813"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77BB88D7-33F1-0F4A-A7D8-C9522EF99EEC}" type="slidenum">
              <a:rPr lang="en-GB" altLang="de-DE">
                <a:solidFill>
                  <a:srgbClr val="000000"/>
                </a:solidFill>
                <a:latin typeface="Times New Roman" panose="02020603050405020304" pitchFamily="18" charset="0"/>
              </a:rPr>
              <a:pPr eaLnBrk="1"/>
              <a:t>37</a:t>
            </a:fld>
            <a:endParaRPr lang="en-GB"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21571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6AC748-D290-4E41-8571-CC1C6BFFBFCD}" type="slidenum">
              <a:rPr kumimoji="0" lang="lt-LT"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lt-LT" alt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6339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 frei nach Goethe, »was [die Blasmusik]-welt im Innersten zusammenhält</a:t>
            </a:r>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Mix zwischen LU /DT, manchmal FR</a:t>
            </a:r>
            <a:endParaRPr lang="en-US" dirty="0"/>
          </a:p>
          <a:p>
            <a:endParaRPr lang="en-US" dirty="0"/>
          </a:p>
        </p:txBody>
      </p:sp>
      <p:sp>
        <p:nvSpPr>
          <p:cNvPr id="4" name="Slide Number Placeholder 3"/>
          <p:cNvSpPr>
            <a:spLocks noGrp="1"/>
          </p:cNvSpPr>
          <p:nvPr>
            <p:ph type="sldNum" sz="quarter" idx="5"/>
          </p:nvPr>
        </p:nvSpPr>
        <p:spPr/>
        <p:txBody>
          <a:bodyPr/>
          <a:lstStyle/>
          <a:p>
            <a:fld id="{EC9B461A-2F76-9B45-BD8C-695B6B1FEEA5}" type="slidenum">
              <a:rPr lang="en-US" smtClean="0"/>
              <a:pPr/>
              <a:t>2</a:t>
            </a:fld>
            <a:endParaRPr lang="en-US"/>
          </a:p>
        </p:txBody>
      </p:sp>
    </p:spTree>
    <p:extLst>
      <p:ext uri="{BB962C8B-B14F-4D97-AF65-F5344CB8AC3E}">
        <p14:creationId xmlns:p14="http://schemas.microsoft.com/office/powerpoint/2010/main" val="237336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9B461A-2F76-9B45-BD8C-695B6B1FEEA5}" type="slidenum">
              <a:rPr lang="en-US" smtClean="0"/>
              <a:pPr/>
              <a:t>3</a:t>
            </a:fld>
            <a:endParaRPr lang="en-US"/>
          </a:p>
        </p:txBody>
      </p:sp>
    </p:spTree>
    <p:extLst>
      <p:ext uri="{BB962C8B-B14F-4D97-AF65-F5344CB8AC3E}">
        <p14:creationId xmlns:p14="http://schemas.microsoft.com/office/powerpoint/2010/main" val="822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Quell: UGDA und Musikerlexikon</a:t>
            </a:r>
          </a:p>
          <a:p>
            <a:pPr marL="171450" indent="-171450">
              <a:buFont typeface="Arial" panose="020B0604020202020204" pitchFamily="34" charset="0"/>
              <a:buChar char="•"/>
            </a:pPr>
            <a:r>
              <a:rPr lang="de-DE" dirty="0"/>
              <a:t>In Rot: Gesangvereine</a:t>
            </a:r>
          </a:p>
          <a:p>
            <a:pPr marL="171450" indent="-171450">
              <a:buFont typeface="Arial" panose="020B0604020202020204" pitchFamily="34" charset="0"/>
              <a:buChar char="•"/>
            </a:pPr>
            <a:r>
              <a:rPr lang="de-DE" dirty="0"/>
              <a:t>In Schwarz: Musikvereine</a:t>
            </a:r>
          </a:p>
          <a:p>
            <a:pPr marL="171450" indent="-171450">
              <a:buFont typeface="Arial" panose="020B0604020202020204" pitchFamily="34" charset="0"/>
              <a:buChar char="•"/>
            </a:pPr>
            <a:r>
              <a:rPr lang="de-DE" dirty="0"/>
              <a:t>Die 4 </a:t>
            </a:r>
            <a:r>
              <a:rPr lang="de-DE" dirty="0" err="1"/>
              <a:t>Veräiner</a:t>
            </a:r>
            <a:r>
              <a:rPr lang="de-DE" dirty="0"/>
              <a:t> </a:t>
            </a:r>
            <a:r>
              <a:rPr lang="de-DE" dirty="0" err="1"/>
              <a:t>viru</a:t>
            </a:r>
            <a:r>
              <a:rPr lang="de-DE" dirty="0"/>
              <a:t> 1794. Spezialgenehmigung? </a:t>
            </a:r>
          </a:p>
          <a:p>
            <a:pPr marL="628650" lvl="1" indent="-171450">
              <a:buFont typeface="Wingdings" panose="05000000000000000000" pitchFamily="2" charset="2"/>
              <a:buChar char="ü"/>
            </a:pPr>
            <a:r>
              <a:rPr lang="de-DE" dirty="0" err="1"/>
              <a:t>Stadtpfeifertradtition</a:t>
            </a:r>
            <a:r>
              <a:rPr lang="de-DE" dirty="0"/>
              <a:t>?</a:t>
            </a:r>
          </a:p>
          <a:p>
            <a:pPr marL="628650" lvl="1" indent="-171450">
              <a:buFont typeface="Wingdings" panose="05000000000000000000" pitchFamily="2" charset="2"/>
              <a:buChar char="ü"/>
            </a:pPr>
            <a:r>
              <a:rPr lang="de-DE" dirty="0"/>
              <a:t>Vormärz ab 1830-1849) =&gt; LU Member </a:t>
            </a:r>
            <a:r>
              <a:rPr lang="de-DE" dirty="0" err="1"/>
              <a:t>vum</a:t>
            </a:r>
            <a:r>
              <a:rPr lang="de-DE" dirty="0"/>
              <a:t> Deutschen Bund?</a:t>
            </a:r>
          </a:p>
        </p:txBody>
      </p:sp>
      <p:sp>
        <p:nvSpPr>
          <p:cNvPr id="4" name="Foliennummernplatzhalter 3"/>
          <p:cNvSpPr>
            <a:spLocks noGrp="1"/>
          </p:cNvSpPr>
          <p:nvPr>
            <p:ph type="sldNum" sz="quarter" idx="5"/>
          </p:nvPr>
        </p:nvSpPr>
        <p:spPr/>
        <p:txBody>
          <a:bodyPr/>
          <a:lstStyle/>
          <a:p>
            <a:fld id="{EC9B461A-2F76-9B45-BD8C-695B6B1FEEA5}" type="slidenum">
              <a:rPr lang="en-US" smtClean="0"/>
              <a:pPr/>
              <a:t>4</a:t>
            </a:fld>
            <a:endParaRPr lang="en-US"/>
          </a:p>
        </p:txBody>
      </p:sp>
    </p:spTree>
    <p:extLst>
      <p:ext uri="{BB962C8B-B14F-4D97-AF65-F5344CB8AC3E}">
        <p14:creationId xmlns:p14="http://schemas.microsoft.com/office/powerpoint/2010/main" val="276814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Quelle: Tiroler Blasmusikverband</a:t>
            </a:r>
          </a:p>
          <a:p>
            <a:pPr marL="171450" indent="-171450">
              <a:buFont typeface="Arial" panose="020B0604020202020204" pitchFamily="34" charset="0"/>
              <a:buChar char="•"/>
            </a:pPr>
            <a:r>
              <a:rPr lang="de-DE" dirty="0" err="1"/>
              <a:t>Verglach</a:t>
            </a:r>
            <a:r>
              <a:rPr lang="de-DE" dirty="0"/>
              <a:t> </a:t>
            </a:r>
            <a:r>
              <a:rPr lang="de-DE" dirty="0" err="1"/>
              <a:t>mat</a:t>
            </a:r>
            <a:r>
              <a:rPr lang="de-DE" dirty="0"/>
              <a:t> Tirol:</a:t>
            </a:r>
          </a:p>
          <a:p>
            <a:pPr marL="171450" indent="-171450">
              <a:buFont typeface="Arial" panose="020B0604020202020204" pitchFamily="34" charset="0"/>
              <a:buChar char="•"/>
            </a:pPr>
            <a:r>
              <a:rPr lang="de-DE" dirty="0" err="1"/>
              <a:t>Vill</a:t>
            </a:r>
            <a:r>
              <a:rPr lang="de-DE" dirty="0"/>
              <a:t> </a:t>
            </a:r>
            <a:r>
              <a:rPr lang="de-DE" dirty="0" err="1"/>
              <a:t>mei</a:t>
            </a:r>
            <a:r>
              <a:rPr lang="de-DE" dirty="0"/>
              <a:t> </a:t>
            </a:r>
            <a:r>
              <a:rPr lang="de-DE" dirty="0" err="1"/>
              <a:t>freih</a:t>
            </a:r>
            <a:r>
              <a:rPr lang="de-DE" dirty="0"/>
              <a:t> </a:t>
            </a:r>
            <a:r>
              <a:rPr lang="de-DE" dirty="0" err="1"/>
              <a:t>Entwecklung</a:t>
            </a:r>
            <a:r>
              <a:rPr lang="de-DE" dirty="0"/>
              <a:t>, wie zu LU</a:t>
            </a:r>
          </a:p>
          <a:p>
            <a:pPr marL="171450" indent="-171450">
              <a:buFont typeface="Arial" panose="020B0604020202020204" pitchFamily="34" charset="0"/>
              <a:buChar char="•"/>
            </a:pPr>
            <a:r>
              <a:rPr lang="de-DE" dirty="0"/>
              <a:t>Keng Auswirkungen </a:t>
            </a:r>
            <a:r>
              <a:rPr lang="de-DE" dirty="0" err="1"/>
              <a:t>vum</a:t>
            </a:r>
            <a:r>
              <a:rPr lang="de-DE" dirty="0"/>
              <a:t> Tiroler </a:t>
            </a:r>
            <a:r>
              <a:rPr lang="de-DE" dirty="0" err="1"/>
              <a:t>Freiheetskampf</a:t>
            </a:r>
            <a:r>
              <a:rPr lang="de-DE" dirty="0"/>
              <a:t> </a:t>
            </a:r>
            <a:r>
              <a:rPr lang="de-DE" dirty="0" err="1"/>
              <a:t>vun</a:t>
            </a:r>
            <a:r>
              <a:rPr lang="de-DE" dirty="0"/>
              <a:t> 1809 </a:t>
            </a:r>
            <a:r>
              <a:rPr lang="de-DE" dirty="0" err="1"/>
              <a:t>mam</a:t>
            </a:r>
            <a:r>
              <a:rPr lang="de-DE" dirty="0"/>
              <a:t> Andreas Hofer</a:t>
            </a:r>
          </a:p>
          <a:p>
            <a:pPr marL="171450" indent="-171450">
              <a:buFont typeface="Arial" panose="020B0604020202020204" pitchFamily="34" charset="0"/>
              <a:buChar char="•"/>
            </a:pPr>
            <a:r>
              <a:rPr lang="de-DE" dirty="0" err="1"/>
              <a:t>Vill</a:t>
            </a:r>
            <a:r>
              <a:rPr lang="de-DE" dirty="0"/>
              <a:t> </a:t>
            </a:r>
            <a:r>
              <a:rPr lang="de-DE" dirty="0" err="1"/>
              <a:t>Veräinsgrënnungen</a:t>
            </a:r>
            <a:r>
              <a:rPr lang="de-DE" dirty="0"/>
              <a:t> och </a:t>
            </a:r>
            <a:r>
              <a:rPr lang="de-DE" dirty="0" err="1"/>
              <a:t>em</a:t>
            </a:r>
            <a:r>
              <a:rPr lang="de-DE" dirty="0"/>
              <a:t> 1848</a:t>
            </a:r>
          </a:p>
        </p:txBody>
      </p:sp>
      <p:sp>
        <p:nvSpPr>
          <p:cNvPr id="4" name="Foliennummernplatzhalter 3"/>
          <p:cNvSpPr>
            <a:spLocks noGrp="1"/>
          </p:cNvSpPr>
          <p:nvPr>
            <p:ph type="sldNum" sz="quarter" idx="5"/>
          </p:nvPr>
        </p:nvSpPr>
        <p:spPr/>
        <p:txBody>
          <a:bodyPr/>
          <a:lstStyle/>
          <a:p>
            <a:fld id="{EC9B461A-2F76-9B45-BD8C-695B6B1FEEA5}" type="slidenum">
              <a:rPr lang="en-US" smtClean="0"/>
              <a:pPr/>
              <a:t>5</a:t>
            </a:fld>
            <a:endParaRPr lang="en-US"/>
          </a:p>
        </p:txBody>
      </p:sp>
    </p:spTree>
    <p:extLst>
      <p:ext uri="{BB962C8B-B14F-4D97-AF65-F5344CB8AC3E}">
        <p14:creationId xmlns:p14="http://schemas.microsoft.com/office/powerpoint/2010/main" val="2021222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Quell: UGDA</a:t>
            </a:r>
          </a:p>
        </p:txBody>
      </p:sp>
      <p:sp>
        <p:nvSpPr>
          <p:cNvPr id="4" name="Foliennummernplatzhalter 3"/>
          <p:cNvSpPr>
            <a:spLocks noGrp="1"/>
          </p:cNvSpPr>
          <p:nvPr>
            <p:ph type="sldNum" sz="quarter" idx="5"/>
          </p:nvPr>
        </p:nvSpPr>
        <p:spPr/>
        <p:txBody>
          <a:bodyPr/>
          <a:lstStyle/>
          <a:p>
            <a:fld id="{EC9B461A-2F76-9B45-BD8C-695B6B1FEEA5}" type="slidenum">
              <a:rPr lang="en-US" smtClean="0"/>
              <a:pPr/>
              <a:t>6</a:t>
            </a:fld>
            <a:endParaRPr lang="en-US"/>
          </a:p>
        </p:txBody>
      </p:sp>
    </p:spTree>
    <p:extLst>
      <p:ext uri="{BB962C8B-B14F-4D97-AF65-F5344CB8AC3E}">
        <p14:creationId xmlns:p14="http://schemas.microsoft.com/office/powerpoint/2010/main" val="85498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1" dirty="0">
                <a:solidFill>
                  <a:srgbClr val="FF0000"/>
                </a:solidFill>
              </a:rPr>
              <a:t>Danach Pause</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EC9B461A-2F76-9B45-BD8C-695B6B1FEEA5}" type="slidenum">
              <a:rPr lang="en-US" smtClean="0"/>
              <a:pPr/>
              <a:t>9</a:t>
            </a:fld>
            <a:endParaRPr lang="en-US"/>
          </a:p>
        </p:txBody>
      </p:sp>
    </p:spTree>
    <p:extLst>
      <p:ext uri="{BB962C8B-B14F-4D97-AF65-F5344CB8AC3E}">
        <p14:creationId xmlns:p14="http://schemas.microsoft.com/office/powerpoint/2010/main" val="3134895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Ein Schatz für die Geschichte der Blasmusik in LU. Es wird zu viel </a:t>
            </a:r>
            <a:r>
              <a:rPr lang="de-CH" dirty="0" err="1"/>
              <a:t>weggescmissen</a:t>
            </a:r>
            <a:endParaRPr lang="en-US" dirty="0"/>
          </a:p>
        </p:txBody>
      </p:sp>
      <p:sp>
        <p:nvSpPr>
          <p:cNvPr id="4" name="Slide Number Placeholder 3"/>
          <p:cNvSpPr>
            <a:spLocks noGrp="1"/>
          </p:cNvSpPr>
          <p:nvPr>
            <p:ph type="sldNum" sz="quarter" idx="5"/>
          </p:nvPr>
        </p:nvSpPr>
        <p:spPr/>
        <p:txBody>
          <a:bodyPr/>
          <a:lstStyle/>
          <a:p>
            <a:fld id="{EC9B461A-2F76-9B45-BD8C-695B6B1FEEA5}" type="slidenum">
              <a:rPr lang="en-US" smtClean="0"/>
              <a:pPr/>
              <a:t>10</a:t>
            </a:fld>
            <a:endParaRPr lang="en-US"/>
          </a:p>
        </p:txBody>
      </p:sp>
    </p:spTree>
    <p:extLst>
      <p:ext uri="{BB962C8B-B14F-4D97-AF65-F5344CB8AC3E}">
        <p14:creationId xmlns:p14="http://schemas.microsoft.com/office/powerpoint/2010/main" val="12652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1920-1980,</a:t>
            </a:r>
            <a:r>
              <a:rPr lang="de-DE" baseline="0" dirty="0"/>
              <a:t> S. 43</a:t>
            </a:r>
            <a:endParaRPr lang="en-GB" dirty="0"/>
          </a:p>
        </p:txBody>
      </p:sp>
      <p:sp>
        <p:nvSpPr>
          <p:cNvPr id="4" name="Slide Number Placeholder 3"/>
          <p:cNvSpPr>
            <a:spLocks noGrp="1"/>
          </p:cNvSpPr>
          <p:nvPr>
            <p:ph type="sldNum" sz="quarter" idx="10"/>
          </p:nvPr>
        </p:nvSpPr>
        <p:spPr/>
        <p:txBody>
          <a:bodyPr/>
          <a:lstStyle/>
          <a:p>
            <a:fld id="{EC9B461A-2F76-9B45-BD8C-695B6B1FEEA5}" type="slidenum">
              <a:rPr lang="en-US" smtClean="0"/>
              <a:pPr/>
              <a:t>16</a:t>
            </a:fld>
            <a:endParaRPr lang="en-US"/>
          </a:p>
        </p:txBody>
      </p:sp>
    </p:spTree>
    <p:extLst>
      <p:ext uri="{BB962C8B-B14F-4D97-AF65-F5344CB8AC3E}">
        <p14:creationId xmlns:p14="http://schemas.microsoft.com/office/powerpoint/2010/main" val="840749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hapter page">
    <p:bg>
      <p:bgPr>
        <a:gradFill flip="none" rotWithShape="1">
          <a:gsLst>
            <a:gs pos="0">
              <a:schemeClr val="bg1">
                <a:tint val="80000"/>
                <a:satMod val="300000"/>
                <a:alpha val="0"/>
              </a:schemeClr>
            </a:gs>
            <a:gs pos="100000">
              <a:srgbClr val="4C79AB">
                <a:alpha val="34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6876000"/>
          </a:xfrm>
          <a:prstGeom prst="rect">
            <a:avLst/>
          </a:prstGeom>
          <a:solidFill>
            <a:srgbClr val="00AA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mn-ea"/>
              <a:cs typeface="+mn-cs"/>
            </a:endParaRPr>
          </a:p>
        </p:txBody>
      </p:sp>
      <p:sp>
        <p:nvSpPr>
          <p:cNvPr id="5" name="Line 7"/>
          <p:cNvSpPr>
            <a:spLocks noChangeShapeType="1"/>
          </p:cNvSpPr>
          <p:nvPr userDrawn="1"/>
        </p:nvSpPr>
        <p:spPr bwMode="auto">
          <a:xfrm rot="10800000" flipH="1" flipV="1">
            <a:off x="0" y="4140200"/>
            <a:ext cx="2880000" cy="6350"/>
          </a:xfrm>
          <a:prstGeom prst="line">
            <a:avLst/>
          </a:prstGeom>
          <a:noFill/>
          <a:ln w="6350" cap="flat">
            <a:solidFill>
              <a:schemeClr val="bg1"/>
            </a:solidFill>
            <a:prstDash val="solid"/>
            <a:miter lim="800000"/>
            <a:headEnd type="none" w="med" len="med"/>
            <a:tailEnd type="none" w="med" len="med"/>
          </a:ln>
        </p:spPr>
        <p:txBody>
          <a:bodyPr lIns="0" tIns="0" rIns="0" bIns="0">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6" name="Line 8"/>
          <p:cNvSpPr>
            <a:spLocks noChangeShapeType="1"/>
          </p:cNvSpPr>
          <p:nvPr userDrawn="1"/>
        </p:nvSpPr>
        <p:spPr bwMode="auto">
          <a:xfrm rot="10800000" flipH="1">
            <a:off x="6278915" y="4140200"/>
            <a:ext cx="2880000" cy="6350"/>
          </a:xfrm>
          <a:prstGeom prst="line">
            <a:avLst/>
          </a:prstGeom>
          <a:noFill/>
          <a:ln w="6350" cap="flat">
            <a:solidFill>
              <a:schemeClr val="bg1"/>
            </a:solidFill>
            <a:prstDash val="solid"/>
            <a:miter lim="800000"/>
            <a:headEnd type="none" w="med" len="med"/>
            <a:tailEnd type="none" w="med" len="med"/>
          </a:ln>
        </p:spPr>
        <p:txBody>
          <a:bodyPr lIns="0" tIns="0" rIns="0" bIns="0">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3" name="Subtitle 2"/>
          <p:cNvSpPr>
            <a:spLocks noGrp="1"/>
          </p:cNvSpPr>
          <p:nvPr>
            <p:ph type="subTitle" idx="1"/>
          </p:nvPr>
        </p:nvSpPr>
        <p:spPr>
          <a:xfrm>
            <a:off x="0" y="3886200"/>
            <a:ext cx="9144000" cy="468000"/>
          </a:xfrm>
          <a:prstGeom prst="rect">
            <a:avLst/>
          </a:prstGeom>
        </p:spPr>
        <p:txBody>
          <a:bodyPr vert="horz" lIns="0" tIns="0" rIns="0" bIns="0" anchor="ctr" anchorCtr="0"/>
          <a:lstStyle>
            <a:lvl1pPr marL="0" indent="0" algn="ctr">
              <a:buNone/>
              <a:defRPr sz="2000" b="0" i="0">
                <a:solidFill>
                  <a:schemeClr val="bg1"/>
                </a:solidFill>
                <a:latin typeface="Arial"/>
                <a:cs typeface="Arial"/>
              </a:defRPr>
            </a:lvl1pPr>
            <a:lvl2pPr marL="288036" indent="0" algn="ctr">
              <a:buNone/>
              <a:defRPr/>
            </a:lvl2pPr>
            <a:lvl3pPr marL="576070" indent="0" algn="ctr">
              <a:buNone/>
              <a:defRPr/>
            </a:lvl3pPr>
            <a:lvl4pPr marL="864106" indent="0" algn="ctr">
              <a:buNone/>
              <a:defRPr/>
            </a:lvl4pPr>
            <a:lvl5pPr marL="1152142" indent="0" algn="ctr">
              <a:buNone/>
              <a:defRPr/>
            </a:lvl5pPr>
            <a:lvl6pPr marL="1440177" indent="0" algn="ctr">
              <a:buNone/>
              <a:defRPr/>
            </a:lvl6pPr>
            <a:lvl7pPr marL="1728212" indent="0" algn="ctr">
              <a:buNone/>
              <a:defRPr/>
            </a:lvl7pPr>
            <a:lvl8pPr marL="2016248" indent="0" algn="ctr">
              <a:buNone/>
              <a:defRPr/>
            </a:lvl8pPr>
            <a:lvl9pPr marL="2304283" indent="0" algn="ctr">
              <a:buNone/>
              <a:defRPr/>
            </a:lvl9pPr>
          </a:lstStyle>
          <a:p>
            <a:r>
              <a:rPr lang="fr-CH" dirty="0"/>
              <a:t>Click to edit Master</a:t>
            </a:r>
            <a:endParaRPr lang="en-US" dirty="0"/>
          </a:p>
        </p:txBody>
      </p:sp>
      <p:sp>
        <p:nvSpPr>
          <p:cNvPr id="8" name="Title 1"/>
          <p:cNvSpPr>
            <a:spLocks noGrp="1"/>
          </p:cNvSpPr>
          <p:nvPr>
            <p:ph type="ctrTitle"/>
          </p:nvPr>
        </p:nvSpPr>
        <p:spPr>
          <a:xfrm>
            <a:off x="685800" y="2130028"/>
            <a:ext cx="7772400" cy="1470422"/>
          </a:xfrm>
          <a:prstGeom prst="rect">
            <a:avLst/>
          </a:prstGeom>
        </p:spPr>
        <p:txBody>
          <a:bodyPr vert="horz" lIns="57607" tIns="28804" rIns="57607" bIns="28804"/>
          <a:lstStyle>
            <a:lvl1pPr algn="ctr">
              <a:defRPr sz="3000" b="0" i="0">
                <a:solidFill>
                  <a:schemeClr val="bg1"/>
                </a:solidFill>
                <a:latin typeface="Arial"/>
                <a:cs typeface="Arial"/>
              </a:defRPr>
            </a:lvl1pPr>
          </a:lstStyle>
          <a:p>
            <a:r>
              <a:rPr lang="fr-CH" dirty="0"/>
              <a:t>Click to edit Master title style</a:t>
            </a:r>
            <a:endParaRPr lang="en-US" dirty="0"/>
          </a:p>
        </p:txBody>
      </p:sp>
      <p:sp>
        <p:nvSpPr>
          <p:cNvPr id="12" name="Rectangle 11"/>
          <p:cNvSpPr/>
          <p:nvPr userDrawn="1"/>
        </p:nvSpPr>
        <p:spPr>
          <a:xfrm>
            <a:off x="0" y="6516000"/>
            <a:ext cx="915921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nvGrpSpPr>
          <p:cNvPr id="19" name="Group 18"/>
          <p:cNvGrpSpPr/>
          <p:nvPr userDrawn="1"/>
        </p:nvGrpSpPr>
        <p:grpSpPr>
          <a:xfrm>
            <a:off x="7790625" y="5949572"/>
            <a:ext cx="867600" cy="607703"/>
            <a:chOff x="6793675" y="550964"/>
            <a:chExt cx="867600" cy="607703"/>
          </a:xfrm>
        </p:grpSpPr>
        <p:grpSp>
          <p:nvGrpSpPr>
            <p:cNvPr id="20" name="Group 17"/>
            <p:cNvGrpSpPr/>
            <p:nvPr userDrawn="1"/>
          </p:nvGrpSpPr>
          <p:grpSpPr>
            <a:xfrm>
              <a:off x="6793675" y="550964"/>
              <a:ext cx="867600" cy="576072"/>
              <a:chOff x="7778187" y="681228"/>
              <a:chExt cx="900000" cy="576072"/>
            </a:xfrm>
          </p:grpSpPr>
          <p:sp>
            <p:nvSpPr>
              <p:cNvPr id="22" name="Rounded Rectangle 21"/>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23" name="Rectangle 22"/>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21" name="Picture 20"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Tree>
    <p:extLst>
      <p:ext uri="{BB962C8B-B14F-4D97-AF65-F5344CB8AC3E}">
        <p14:creationId xmlns:p14="http://schemas.microsoft.com/office/powerpoint/2010/main" val="1656910730"/>
      </p:ext>
    </p:extLst>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55896719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195139512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228267035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133856203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298267848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12/6/2021</a:t>
            </a:fld>
            <a:endParaRPr lang="en-US" dirty="0"/>
          </a:p>
        </p:txBody>
      </p:sp>
      <p:sp>
        <p:nvSpPr>
          <p:cNvPr id="6" name="Footer Placeholder 5"/>
          <p:cNvSpPr>
            <a:spLocks noGrp="1"/>
          </p:cNvSpPr>
          <p:nvPr>
            <p:ph type="ftr" sz="quarter" idx="11"/>
          </p:nvPr>
        </p:nvSpPr>
        <p:spPr>
          <a:xfrm>
            <a:off x="594360" y="381001"/>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384883071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12/6/2021</a:t>
            </a:fld>
            <a:endParaRPr lang="en-US" dirty="0"/>
          </a:p>
        </p:txBody>
      </p:sp>
      <p:sp>
        <p:nvSpPr>
          <p:cNvPr id="6" name="Footer Placeholder 5"/>
          <p:cNvSpPr>
            <a:spLocks noGrp="1"/>
          </p:cNvSpPr>
          <p:nvPr>
            <p:ph type="ftr" sz="quarter" idx="11"/>
          </p:nvPr>
        </p:nvSpPr>
        <p:spPr>
          <a:xfrm>
            <a:off x="594360" y="379438"/>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A35CEB15-B0DC-49B6-AF18-91E7DFDA258A}" type="slidenum">
              <a:rPr lang="en-GB" smtClean="0"/>
              <a:t>‹#›</a:t>
            </a:fld>
            <a:endParaRPr lang="en-GB"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54417063"/>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48A87A34-81AB-432B-8DAE-1953F412C126}" type="datetimeFigureOut">
              <a:rPr lang="en-US" dirty="0"/>
              <a:pPr/>
              <a:t>12/6/2021</a:t>
            </a:fld>
            <a:endParaRPr lang="en-US" dirty="0"/>
          </a:p>
        </p:txBody>
      </p:sp>
      <p:sp>
        <p:nvSpPr>
          <p:cNvPr id="6" name="Footer Placeholder 5"/>
          <p:cNvSpPr>
            <a:spLocks noGrp="1"/>
          </p:cNvSpPr>
          <p:nvPr>
            <p:ph type="ftr" sz="quarter" idx="11"/>
          </p:nvPr>
        </p:nvSpPr>
        <p:spPr>
          <a:xfrm>
            <a:off x="594360" y="378884"/>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388644221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133506296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14581070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UL page 1">
    <p:bg>
      <p:bgPr>
        <a:solidFill>
          <a:schemeClr val="tx1"/>
        </a:solidFill>
        <a:effectLst/>
      </p:bgPr>
    </p:bg>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12" name="Rectangle 11"/>
          <p:cNvSpPr/>
          <p:nvPr userDrawn="1"/>
        </p:nvSpPr>
        <p:spPr>
          <a:xfrm>
            <a:off x="-3772" y="241300"/>
            <a:ext cx="205478"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br>
              <a:rPr lang="fr-CH" dirty="0"/>
            </a:br>
            <a:endParaRPr dirty="0"/>
          </a:p>
        </p:txBody>
      </p:sp>
      <p:pic>
        <p:nvPicPr>
          <p:cNvPr id="10" name="Picture 21" descr="UNI_logo_quadri_def.pdf"/>
          <p:cNvPicPr>
            <a:picLocks noChangeAspect="1"/>
          </p:cNvPicPr>
          <p:nvPr userDrawn="1"/>
        </p:nvPicPr>
        <p:blipFill>
          <a:blip r:embed="rId2"/>
          <a:srcRect l="24471" t="27051" r="21988" b="29129"/>
          <a:stretch>
            <a:fillRect/>
          </a:stretch>
        </p:blipFill>
        <p:spPr>
          <a:xfrm>
            <a:off x="7941350" y="799858"/>
            <a:ext cx="610801" cy="499910"/>
          </a:xfrm>
          <a:prstGeom prst="rect">
            <a:avLst/>
          </a:prstGeom>
        </p:spPr>
      </p:pic>
      <p:grpSp>
        <p:nvGrpSpPr>
          <p:cNvPr id="11" name="Group 20"/>
          <p:cNvGrpSpPr/>
          <p:nvPr userDrawn="1"/>
        </p:nvGrpSpPr>
        <p:grpSpPr>
          <a:xfrm>
            <a:off x="7790625" y="692065"/>
            <a:ext cx="867600" cy="607703"/>
            <a:chOff x="6793675" y="550964"/>
            <a:chExt cx="867600" cy="607703"/>
          </a:xfrm>
        </p:grpSpPr>
        <p:grpSp>
          <p:nvGrpSpPr>
            <p:cNvPr id="14" name="Group 17"/>
            <p:cNvGrpSpPr/>
            <p:nvPr userDrawn="1"/>
          </p:nvGrpSpPr>
          <p:grpSpPr>
            <a:xfrm>
              <a:off x="6793675" y="550964"/>
              <a:ext cx="867600" cy="576072"/>
              <a:chOff x="7778187" y="681228"/>
              <a:chExt cx="900000" cy="576072"/>
            </a:xfrm>
          </p:grpSpPr>
          <p:sp>
            <p:nvSpPr>
              <p:cNvPr id="16"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17" name="Rectangle 16"/>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15"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3" name="Text Placeholder 14"/>
          <p:cNvSpPr>
            <a:spLocks noGrp="1"/>
          </p:cNvSpPr>
          <p:nvPr>
            <p:ph type="body" sz="quarter" idx="13" hasCustomPrompt="1"/>
          </p:nvPr>
        </p:nvSpPr>
        <p:spPr>
          <a:xfrm>
            <a:off x="496887" y="1800000"/>
            <a:ext cx="8136000" cy="4868863"/>
          </a:xfrm>
          <a:prstGeom prst="rect">
            <a:avLst/>
          </a:prstGeom>
        </p:spPr>
        <p:txBody>
          <a:bodyPr vert="horz" lIns="0" tIns="0" rIns="0" bIns="0"/>
          <a:lstStyle>
            <a:lvl1pPr>
              <a:defRPr lang="fr-CH" dirty="0">
                <a:solidFill>
                  <a:schemeClr val="bg1">
                    <a:lumMod val="75000"/>
                  </a:schemeClr>
                </a:solidFill>
              </a:defRPr>
            </a:lvl1pPr>
            <a:lvl2pPr>
              <a:defRPr lang="fr-CH" dirty="0">
                <a:solidFill>
                  <a:schemeClr val="bg1">
                    <a:lumMod val="75000"/>
                  </a:schemeClr>
                </a:solidFill>
              </a:defRPr>
            </a:lvl2pPr>
            <a:lvl3pPr marL="800100" indent="-342900">
              <a:buFont typeface="Calibri" panose="020F0502020204030204" pitchFamily="34" charset="0"/>
              <a:buChar char="»"/>
              <a:defRPr lang="fr-CH" dirty="0">
                <a:solidFill>
                  <a:schemeClr val="bg1">
                    <a:lumMod val="75000"/>
                  </a:schemeClr>
                </a:solidFill>
              </a:defRPr>
            </a:lvl3pPr>
            <a:lvl4pPr>
              <a:defRPr lang="fr-CH" dirty="0">
                <a:solidFill>
                  <a:schemeClr val="bg1">
                    <a:lumMod val="75000"/>
                  </a:schemeClr>
                </a:solidFill>
              </a:defRPr>
            </a:lvl4pPr>
            <a:lvl5pPr>
              <a:defRPr lang="en-US" dirty="0">
                <a:solidFill>
                  <a:schemeClr val="bg1">
                    <a:lumMod val="75000"/>
                  </a:schemeClr>
                </a:solidFill>
              </a:defRPr>
            </a:lvl5pPr>
          </a:lstStyle>
          <a:p>
            <a:pPr lvl="0">
              <a:buClr>
                <a:schemeClr val="accent2"/>
              </a:buClr>
              <a:buSzPct val="100000"/>
              <a:buFont typeface="Wingdings" charset="2"/>
              <a:buChar char="§"/>
            </a:pPr>
            <a:r>
              <a:rPr lang="fr-CH" dirty="0"/>
              <a:t>Click to edit Master text styles</a:t>
            </a:r>
          </a:p>
          <a:p>
            <a:pPr marL="457200" lvl="1" indent="-228600">
              <a:buClr>
                <a:schemeClr val="accent2"/>
              </a:buClr>
              <a:buSzPct val="100000"/>
              <a:buFont typeface="Arial" panose="020B0604020202020204" pitchFamily="34" charset="0"/>
              <a:buChar char="•"/>
            </a:pPr>
            <a:r>
              <a:rPr lang="fr-CH" dirty="0"/>
              <a:t>Second level</a:t>
            </a:r>
          </a:p>
          <a:p>
            <a:pPr marL="685800" lvl="2">
              <a:buClr>
                <a:schemeClr val="accent2"/>
              </a:buClr>
              <a:buSzPct val="100000"/>
              <a:buFont typeface="Courier New" panose="02070309020205020404" pitchFamily="49" charset="0"/>
              <a:buChar char="o"/>
            </a:pPr>
            <a:r>
              <a:rPr lang="fr-CH" dirty="0"/>
              <a:t>Third level</a:t>
            </a:r>
          </a:p>
          <a:p>
            <a:pPr marL="914400" lvl="3">
              <a:buClr>
                <a:schemeClr val="accent2"/>
              </a:buClr>
              <a:buSzPct val="100000"/>
              <a:buFont typeface="Symbol" pitchFamily="2" charset="2"/>
              <a:buChar char="-"/>
            </a:pPr>
            <a:r>
              <a:rPr lang="fr-CH" dirty="0"/>
              <a:t>Fourth level</a:t>
            </a:r>
          </a:p>
          <a:p>
            <a:pPr marL="1143000" lvl="4">
              <a:buClr>
                <a:schemeClr val="accent2"/>
              </a:buClr>
              <a:buSzPct val="100000"/>
              <a:buFont typeface="Wingdings" pitchFamily="2" charset="2"/>
              <a:buChar char="ü"/>
            </a:pPr>
            <a:r>
              <a:rPr lang="fr-CH" dirty="0"/>
              <a:t>Fifth level</a:t>
            </a:r>
            <a:endParaRPr lang="en-US" dirty="0"/>
          </a:p>
        </p:txBody>
      </p:sp>
      <p:sp>
        <p:nvSpPr>
          <p:cNvPr id="19" name="Slide Number Placeholder 1"/>
          <p:cNvSpPr>
            <a:spLocks noGrp="1"/>
          </p:cNvSpPr>
          <p:nvPr>
            <p:ph type="sldNum" sz="quarter" idx="4"/>
          </p:nvPr>
        </p:nvSpPr>
        <p:spPr>
          <a:xfrm>
            <a:off x="7086600" y="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CEB15-B0DC-49B6-AF18-91E7DFDA258A}" type="slidenum">
              <a:rPr lang="en-GB" smtClean="0"/>
              <a:t>‹#›</a:t>
            </a:fld>
            <a:endParaRPr lang="en-GB" dirty="0"/>
          </a:p>
        </p:txBody>
      </p:sp>
    </p:spTree>
    <p:extLst>
      <p:ext uri="{BB962C8B-B14F-4D97-AF65-F5344CB8AC3E}">
        <p14:creationId xmlns:p14="http://schemas.microsoft.com/office/powerpoint/2010/main" val="192397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3642236090"/>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12/6/2021</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4" cy="365125"/>
          </a:xfrm>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295251711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hapter page">
    <p:bg>
      <p:bgPr>
        <a:gradFill flip="none" rotWithShape="1">
          <a:gsLst>
            <a:gs pos="0">
              <a:schemeClr val="bg1">
                <a:tint val="80000"/>
                <a:satMod val="300000"/>
                <a:alpha val="0"/>
              </a:schemeClr>
            </a:gs>
            <a:gs pos="100000">
              <a:srgbClr val="4C79AB">
                <a:alpha val="34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6876000"/>
          </a:xfrm>
          <a:prstGeom prst="rect">
            <a:avLst/>
          </a:prstGeom>
          <a:solidFill>
            <a:srgbClr val="00AA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mn-ea"/>
              <a:cs typeface="+mn-cs"/>
            </a:endParaRPr>
          </a:p>
        </p:txBody>
      </p:sp>
      <p:sp>
        <p:nvSpPr>
          <p:cNvPr id="5" name="Line 7"/>
          <p:cNvSpPr>
            <a:spLocks noChangeShapeType="1"/>
          </p:cNvSpPr>
          <p:nvPr userDrawn="1"/>
        </p:nvSpPr>
        <p:spPr bwMode="auto">
          <a:xfrm rot="10800000" flipH="1" flipV="1">
            <a:off x="0" y="4140200"/>
            <a:ext cx="2880000" cy="6350"/>
          </a:xfrm>
          <a:prstGeom prst="line">
            <a:avLst/>
          </a:prstGeom>
          <a:noFill/>
          <a:ln w="6350" cap="flat">
            <a:solidFill>
              <a:schemeClr val="bg1"/>
            </a:solidFill>
            <a:prstDash val="solid"/>
            <a:miter lim="800000"/>
            <a:headEnd type="none" w="med" len="med"/>
            <a:tailEnd type="none" w="med" len="med"/>
          </a:ln>
        </p:spPr>
        <p:txBody>
          <a:bodyPr lIns="0" tIns="0" rIns="0" bIns="0">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6" name="Line 8"/>
          <p:cNvSpPr>
            <a:spLocks noChangeShapeType="1"/>
          </p:cNvSpPr>
          <p:nvPr userDrawn="1"/>
        </p:nvSpPr>
        <p:spPr bwMode="auto">
          <a:xfrm rot="10800000" flipH="1">
            <a:off x="6278915" y="4140200"/>
            <a:ext cx="2880000" cy="6350"/>
          </a:xfrm>
          <a:prstGeom prst="line">
            <a:avLst/>
          </a:prstGeom>
          <a:noFill/>
          <a:ln w="6350" cap="flat">
            <a:solidFill>
              <a:schemeClr val="bg1"/>
            </a:solidFill>
            <a:prstDash val="solid"/>
            <a:miter lim="800000"/>
            <a:headEnd type="none" w="med" len="med"/>
            <a:tailEnd type="none" w="med" len="med"/>
          </a:ln>
        </p:spPr>
        <p:txBody>
          <a:bodyPr lIns="0" tIns="0" rIns="0" bIns="0">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3" name="Subtitle 2"/>
          <p:cNvSpPr>
            <a:spLocks noGrp="1"/>
          </p:cNvSpPr>
          <p:nvPr>
            <p:ph type="subTitle" idx="1"/>
          </p:nvPr>
        </p:nvSpPr>
        <p:spPr>
          <a:xfrm>
            <a:off x="0" y="3886200"/>
            <a:ext cx="9144000" cy="468000"/>
          </a:xfrm>
          <a:prstGeom prst="rect">
            <a:avLst/>
          </a:prstGeom>
        </p:spPr>
        <p:txBody>
          <a:bodyPr vert="horz" lIns="0" tIns="0" rIns="0" bIns="0" anchor="ctr" anchorCtr="0"/>
          <a:lstStyle>
            <a:lvl1pPr marL="0" indent="0" algn="ctr">
              <a:buNone/>
              <a:defRPr sz="2000" b="0" i="0">
                <a:solidFill>
                  <a:schemeClr val="bg1"/>
                </a:solidFill>
                <a:latin typeface="Arial"/>
                <a:cs typeface="Arial"/>
              </a:defRPr>
            </a:lvl1pPr>
            <a:lvl2pPr marL="288036" indent="0" algn="ctr">
              <a:buNone/>
              <a:defRPr/>
            </a:lvl2pPr>
            <a:lvl3pPr marL="576070" indent="0" algn="ctr">
              <a:buNone/>
              <a:defRPr/>
            </a:lvl3pPr>
            <a:lvl4pPr marL="864106" indent="0" algn="ctr">
              <a:buNone/>
              <a:defRPr/>
            </a:lvl4pPr>
            <a:lvl5pPr marL="1152142" indent="0" algn="ctr">
              <a:buNone/>
              <a:defRPr/>
            </a:lvl5pPr>
            <a:lvl6pPr marL="1440177" indent="0" algn="ctr">
              <a:buNone/>
              <a:defRPr/>
            </a:lvl6pPr>
            <a:lvl7pPr marL="1728212" indent="0" algn="ctr">
              <a:buNone/>
              <a:defRPr/>
            </a:lvl7pPr>
            <a:lvl8pPr marL="2016248" indent="0" algn="ctr">
              <a:buNone/>
              <a:defRPr/>
            </a:lvl8pPr>
            <a:lvl9pPr marL="2304283" indent="0" algn="ctr">
              <a:buNone/>
              <a:defRPr/>
            </a:lvl9pPr>
          </a:lstStyle>
          <a:p>
            <a:r>
              <a:rPr lang="fr-CH" dirty="0"/>
              <a:t>Click to edit Master</a:t>
            </a:r>
            <a:endParaRPr lang="en-US" dirty="0"/>
          </a:p>
        </p:txBody>
      </p:sp>
      <p:sp>
        <p:nvSpPr>
          <p:cNvPr id="8" name="Title 1"/>
          <p:cNvSpPr>
            <a:spLocks noGrp="1"/>
          </p:cNvSpPr>
          <p:nvPr>
            <p:ph type="ctrTitle"/>
          </p:nvPr>
        </p:nvSpPr>
        <p:spPr>
          <a:xfrm>
            <a:off x="685800" y="2130028"/>
            <a:ext cx="7772400" cy="1470422"/>
          </a:xfrm>
          <a:prstGeom prst="rect">
            <a:avLst/>
          </a:prstGeom>
        </p:spPr>
        <p:txBody>
          <a:bodyPr vert="horz" lIns="57607" tIns="28804" rIns="57607" bIns="28804"/>
          <a:lstStyle>
            <a:lvl1pPr algn="ctr">
              <a:defRPr sz="3000" b="0" i="0">
                <a:solidFill>
                  <a:schemeClr val="bg1"/>
                </a:solidFill>
                <a:latin typeface="Arial"/>
                <a:cs typeface="Arial"/>
              </a:defRPr>
            </a:lvl1pPr>
          </a:lstStyle>
          <a:p>
            <a:r>
              <a:rPr lang="fr-CH" dirty="0"/>
              <a:t>Click to edit Master title style</a:t>
            </a:r>
            <a:endParaRPr lang="en-US" dirty="0"/>
          </a:p>
        </p:txBody>
      </p:sp>
      <p:sp>
        <p:nvSpPr>
          <p:cNvPr id="12" name="Rectangle 11"/>
          <p:cNvSpPr/>
          <p:nvPr userDrawn="1"/>
        </p:nvSpPr>
        <p:spPr>
          <a:xfrm>
            <a:off x="0" y="6516000"/>
            <a:ext cx="915921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nvGrpSpPr>
          <p:cNvPr id="19" name="Group 18"/>
          <p:cNvGrpSpPr/>
          <p:nvPr userDrawn="1"/>
        </p:nvGrpSpPr>
        <p:grpSpPr>
          <a:xfrm>
            <a:off x="7790625" y="5949572"/>
            <a:ext cx="867600" cy="607703"/>
            <a:chOff x="6793675" y="550964"/>
            <a:chExt cx="867600" cy="607703"/>
          </a:xfrm>
        </p:grpSpPr>
        <p:grpSp>
          <p:nvGrpSpPr>
            <p:cNvPr id="20" name="Group 17"/>
            <p:cNvGrpSpPr/>
            <p:nvPr userDrawn="1"/>
          </p:nvGrpSpPr>
          <p:grpSpPr>
            <a:xfrm>
              <a:off x="6793675" y="550964"/>
              <a:ext cx="867600" cy="576072"/>
              <a:chOff x="7778187" y="681228"/>
              <a:chExt cx="900000" cy="576072"/>
            </a:xfrm>
          </p:grpSpPr>
          <p:sp>
            <p:nvSpPr>
              <p:cNvPr id="22" name="Rounded Rectangle 21"/>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23" name="Rectangle 22"/>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21" name="Picture 20"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Tree>
    <p:extLst>
      <p:ext uri="{BB962C8B-B14F-4D97-AF65-F5344CB8AC3E}">
        <p14:creationId xmlns:p14="http://schemas.microsoft.com/office/powerpoint/2010/main" val="3328388470"/>
      </p:ext>
    </p:extLst>
  </p:cSld>
  <p:clrMapOvr>
    <a:overrideClrMapping bg1="lt1" tx1="dk1" bg2="lt2" tx2="dk2" accent1="accent1" accent2="accent2" accent3="accent3" accent4="accent4" accent5="accent5" accent6="accent6" hlink="hlink" folHlink="folHlink"/>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UL page 1">
    <p:bg>
      <p:bgPr>
        <a:solidFill>
          <a:schemeClr val="tx1"/>
        </a:solidFill>
        <a:effectLst/>
      </p:bgPr>
    </p:bg>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12" name="Rectangle 11"/>
          <p:cNvSpPr/>
          <p:nvPr userDrawn="1"/>
        </p:nvSpPr>
        <p:spPr>
          <a:xfrm>
            <a:off x="-3772" y="241300"/>
            <a:ext cx="205478"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br>
              <a:rPr lang="fr-CH" dirty="0"/>
            </a:br>
            <a:endParaRPr dirty="0"/>
          </a:p>
        </p:txBody>
      </p:sp>
      <p:pic>
        <p:nvPicPr>
          <p:cNvPr id="10" name="Picture 21" descr="UNI_logo_quadri_def.pdf"/>
          <p:cNvPicPr>
            <a:picLocks noChangeAspect="1"/>
          </p:cNvPicPr>
          <p:nvPr userDrawn="1"/>
        </p:nvPicPr>
        <p:blipFill>
          <a:blip r:embed="rId2"/>
          <a:srcRect l="24471" t="27051" r="21988" b="29129"/>
          <a:stretch>
            <a:fillRect/>
          </a:stretch>
        </p:blipFill>
        <p:spPr>
          <a:xfrm>
            <a:off x="7941350" y="799858"/>
            <a:ext cx="610801" cy="499910"/>
          </a:xfrm>
          <a:prstGeom prst="rect">
            <a:avLst/>
          </a:prstGeom>
        </p:spPr>
      </p:pic>
      <p:grpSp>
        <p:nvGrpSpPr>
          <p:cNvPr id="11" name="Group 20"/>
          <p:cNvGrpSpPr/>
          <p:nvPr userDrawn="1"/>
        </p:nvGrpSpPr>
        <p:grpSpPr>
          <a:xfrm>
            <a:off x="7790625" y="692065"/>
            <a:ext cx="867600" cy="607703"/>
            <a:chOff x="6793675" y="550964"/>
            <a:chExt cx="867600" cy="607703"/>
          </a:xfrm>
        </p:grpSpPr>
        <p:grpSp>
          <p:nvGrpSpPr>
            <p:cNvPr id="14" name="Group 17"/>
            <p:cNvGrpSpPr/>
            <p:nvPr userDrawn="1"/>
          </p:nvGrpSpPr>
          <p:grpSpPr>
            <a:xfrm>
              <a:off x="6793675" y="550964"/>
              <a:ext cx="867600" cy="576072"/>
              <a:chOff x="7778187" y="681228"/>
              <a:chExt cx="900000" cy="576072"/>
            </a:xfrm>
          </p:grpSpPr>
          <p:sp>
            <p:nvSpPr>
              <p:cNvPr id="16"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17" name="Rectangle 16"/>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15"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3" name="Text Placeholder 14"/>
          <p:cNvSpPr>
            <a:spLocks noGrp="1"/>
          </p:cNvSpPr>
          <p:nvPr>
            <p:ph type="body" sz="quarter" idx="13" hasCustomPrompt="1"/>
          </p:nvPr>
        </p:nvSpPr>
        <p:spPr>
          <a:xfrm>
            <a:off x="496887" y="1800000"/>
            <a:ext cx="8136000" cy="4868863"/>
          </a:xfrm>
          <a:prstGeom prst="rect">
            <a:avLst/>
          </a:prstGeom>
        </p:spPr>
        <p:txBody>
          <a:bodyPr vert="horz" lIns="0" tIns="0" rIns="0" bIns="0"/>
          <a:lstStyle>
            <a:lvl1pPr>
              <a:defRPr lang="fr-CH" dirty="0">
                <a:solidFill>
                  <a:schemeClr val="bg1">
                    <a:lumMod val="75000"/>
                  </a:schemeClr>
                </a:solidFill>
              </a:defRPr>
            </a:lvl1pPr>
            <a:lvl2pPr>
              <a:defRPr lang="fr-CH" dirty="0">
                <a:solidFill>
                  <a:schemeClr val="bg1">
                    <a:lumMod val="75000"/>
                  </a:schemeClr>
                </a:solidFill>
              </a:defRPr>
            </a:lvl2pPr>
            <a:lvl3pPr marL="800100" indent="-342900">
              <a:buFont typeface="Calibri" panose="020F0502020204030204" pitchFamily="34" charset="0"/>
              <a:buChar char="»"/>
              <a:defRPr lang="fr-CH" dirty="0">
                <a:solidFill>
                  <a:schemeClr val="bg1">
                    <a:lumMod val="75000"/>
                  </a:schemeClr>
                </a:solidFill>
              </a:defRPr>
            </a:lvl3pPr>
            <a:lvl4pPr>
              <a:defRPr lang="fr-CH" dirty="0">
                <a:solidFill>
                  <a:schemeClr val="bg1">
                    <a:lumMod val="75000"/>
                  </a:schemeClr>
                </a:solidFill>
              </a:defRPr>
            </a:lvl4pPr>
            <a:lvl5pPr>
              <a:defRPr lang="en-US" dirty="0">
                <a:solidFill>
                  <a:schemeClr val="bg1">
                    <a:lumMod val="75000"/>
                  </a:schemeClr>
                </a:solidFill>
              </a:defRPr>
            </a:lvl5pPr>
          </a:lstStyle>
          <a:p>
            <a:pPr lvl="0">
              <a:buClr>
                <a:schemeClr val="accent2"/>
              </a:buClr>
              <a:buSzPct val="100000"/>
              <a:buFont typeface="Wingdings" charset="2"/>
              <a:buChar char="§"/>
            </a:pPr>
            <a:r>
              <a:rPr lang="fr-CH" dirty="0"/>
              <a:t>Click to edit Master text styles</a:t>
            </a:r>
          </a:p>
          <a:p>
            <a:pPr marL="457200" lvl="1" indent="-228600">
              <a:buClr>
                <a:schemeClr val="accent2"/>
              </a:buClr>
              <a:buSzPct val="100000"/>
              <a:buFont typeface="Arial" panose="020B0604020202020204" pitchFamily="34" charset="0"/>
              <a:buChar char="•"/>
            </a:pPr>
            <a:r>
              <a:rPr lang="fr-CH" dirty="0"/>
              <a:t>Second level</a:t>
            </a:r>
          </a:p>
          <a:p>
            <a:pPr marL="685800" lvl="2">
              <a:buClr>
                <a:schemeClr val="accent2"/>
              </a:buClr>
              <a:buSzPct val="100000"/>
              <a:buFont typeface="Courier New" panose="02070309020205020404" pitchFamily="49" charset="0"/>
              <a:buChar char="o"/>
            </a:pPr>
            <a:r>
              <a:rPr lang="fr-CH" dirty="0"/>
              <a:t>Third level</a:t>
            </a:r>
          </a:p>
          <a:p>
            <a:pPr marL="914400" lvl="3">
              <a:buClr>
                <a:schemeClr val="accent2"/>
              </a:buClr>
              <a:buSzPct val="100000"/>
              <a:buFont typeface="Symbol" pitchFamily="2" charset="2"/>
              <a:buChar char="-"/>
            </a:pPr>
            <a:r>
              <a:rPr lang="fr-CH" dirty="0"/>
              <a:t>Fourth level</a:t>
            </a:r>
          </a:p>
          <a:p>
            <a:pPr marL="1143000" lvl="4">
              <a:buClr>
                <a:schemeClr val="accent2"/>
              </a:buClr>
              <a:buSzPct val="100000"/>
              <a:buFont typeface="Wingdings" pitchFamily="2" charset="2"/>
              <a:buChar char="ü"/>
            </a:pPr>
            <a:r>
              <a:rPr lang="fr-CH" dirty="0"/>
              <a:t>Fifth level</a:t>
            </a:r>
            <a:endParaRPr lang="en-US" dirty="0"/>
          </a:p>
        </p:txBody>
      </p:sp>
      <p:sp>
        <p:nvSpPr>
          <p:cNvPr id="19" name="Slide Number Placeholder 1"/>
          <p:cNvSpPr>
            <a:spLocks noGrp="1"/>
          </p:cNvSpPr>
          <p:nvPr>
            <p:ph type="sldNum" sz="quarter" idx="4"/>
          </p:nvPr>
        </p:nvSpPr>
        <p:spPr>
          <a:xfrm>
            <a:off x="7086600" y="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CEB15-B0DC-49B6-AF18-91E7DFDA258A}" type="slidenum">
              <a:rPr lang="en-GB" smtClean="0"/>
              <a:t>‹#›</a:t>
            </a:fld>
            <a:endParaRPr lang="en-GB" dirty="0"/>
          </a:p>
        </p:txBody>
      </p:sp>
    </p:spTree>
    <p:extLst>
      <p:ext uri="{BB962C8B-B14F-4D97-AF65-F5344CB8AC3E}">
        <p14:creationId xmlns:p14="http://schemas.microsoft.com/office/powerpoint/2010/main" val="248727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4" name="Rectangle 3"/>
          <p:cNvSpPr/>
          <p:nvPr userDrawn="1"/>
        </p:nvSpPr>
        <p:spPr>
          <a:xfrm>
            <a:off x="-3772" y="241300"/>
            <a:ext cx="205478"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5" name="Group 20"/>
          <p:cNvGrpSpPr/>
          <p:nvPr userDrawn="1"/>
        </p:nvGrpSpPr>
        <p:grpSpPr>
          <a:xfrm>
            <a:off x="7790625" y="692065"/>
            <a:ext cx="867600" cy="607703"/>
            <a:chOff x="6793675" y="550964"/>
            <a:chExt cx="867600" cy="607703"/>
          </a:xfrm>
        </p:grpSpPr>
        <p:grpSp>
          <p:nvGrpSpPr>
            <p:cNvPr id="6" name="Group 17"/>
            <p:cNvGrpSpPr/>
            <p:nvPr userDrawn="1"/>
          </p:nvGrpSpPr>
          <p:grpSpPr>
            <a:xfrm>
              <a:off x="6793675" y="550964"/>
              <a:ext cx="867600" cy="576072"/>
              <a:chOff x="7778187" y="681228"/>
              <a:chExt cx="900000" cy="576072"/>
            </a:xfrm>
          </p:grpSpPr>
          <p:sp>
            <p:nvSpPr>
              <p:cNvPr id="8"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9" name="Rectangle 8"/>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7"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1"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br>
              <a:rPr lang="fr-CH" dirty="0"/>
            </a:br>
            <a:endParaRPr dirty="0"/>
          </a:p>
        </p:txBody>
      </p:sp>
      <p:sp>
        <p:nvSpPr>
          <p:cNvPr id="12" name="Text Placeholder 14"/>
          <p:cNvSpPr>
            <a:spLocks noGrp="1"/>
          </p:cNvSpPr>
          <p:nvPr>
            <p:ph type="body" sz="quarter" idx="13" hasCustomPrompt="1"/>
          </p:nvPr>
        </p:nvSpPr>
        <p:spPr>
          <a:xfrm>
            <a:off x="496887" y="1800000"/>
            <a:ext cx="8136000" cy="4868863"/>
          </a:xfrm>
          <a:prstGeom prst="rect">
            <a:avLst/>
          </a:prstGeom>
        </p:spPr>
        <p:txBody>
          <a:bodyPr vert="horz" lIns="0" tIns="0" rIns="0" bIns="0"/>
          <a:lstStyle>
            <a:lvl1pPr>
              <a:buClr>
                <a:schemeClr val="accent2"/>
              </a:buClr>
              <a:buSzPct val="100000"/>
              <a:buFont typeface="Wingdings" charset="2"/>
              <a:buChar char="§"/>
              <a:defRPr>
                <a:solidFill>
                  <a:schemeClr val="bg1">
                    <a:lumMod val="75000"/>
                  </a:schemeClr>
                </a:solidFill>
              </a:defRPr>
            </a:lvl1pPr>
            <a:lvl2pPr marL="457200" indent="-228600">
              <a:buClr>
                <a:schemeClr val="accent2"/>
              </a:buClr>
              <a:buSzPct val="100000"/>
              <a:buFont typeface="Arial" panose="020B0604020202020204" pitchFamily="34" charset="0"/>
              <a:buChar char="•"/>
              <a:defRPr>
                <a:solidFill>
                  <a:schemeClr val="bg1">
                    <a:lumMod val="75000"/>
                  </a:schemeClr>
                </a:solidFill>
              </a:defRPr>
            </a:lvl2pPr>
            <a:lvl3pPr marL="685800" indent="-228600">
              <a:buClr>
                <a:schemeClr val="accent2"/>
              </a:buClr>
              <a:buSzPct val="100000"/>
              <a:buFont typeface="Courier New" panose="02070309020205020404" pitchFamily="49" charset="0"/>
              <a:buChar char="o"/>
              <a:defRPr>
                <a:solidFill>
                  <a:schemeClr val="bg1">
                    <a:lumMod val="75000"/>
                  </a:schemeClr>
                </a:solidFill>
              </a:defRPr>
            </a:lvl3pPr>
            <a:lvl4pPr marL="914400" indent="-228600">
              <a:buClr>
                <a:schemeClr val="accent2"/>
              </a:buClr>
              <a:buSzPct val="100000"/>
              <a:buFont typeface="Symbol" pitchFamily="2" charset="2"/>
              <a:buChar char="-"/>
              <a:defRPr>
                <a:solidFill>
                  <a:schemeClr val="bg1">
                    <a:lumMod val="75000"/>
                  </a:schemeClr>
                </a:solidFill>
              </a:defRPr>
            </a:lvl4pPr>
            <a:lvl5pPr marL="1143000" indent="-228600">
              <a:buClr>
                <a:schemeClr val="accent2"/>
              </a:buClr>
              <a:buSzPct val="100000"/>
              <a:buFont typeface="Wingdings" pitchFamily="2" charset="2"/>
              <a:buChar char="ü"/>
              <a:defRPr>
                <a:solidFill>
                  <a:schemeClr val="bg1">
                    <a:lumMod val="75000"/>
                  </a:schemeClr>
                </a:solidFil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
        <p:nvSpPr>
          <p:cNvPr id="13" name="Slide Number Placeholder 1"/>
          <p:cNvSpPr>
            <a:spLocks noGrp="1"/>
          </p:cNvSpPr>
          <p:nvPr>
            <p:ph type="sldNum" sz="quarter" idx="4"/>
          </p:nvPr>
        </p:nvSpPr>
        <p:spPr>
          <a:xfrm>
            <a:off x="7086600" y="0"/>
            <a:ext cx="2057400" cy="365125"/>
          </a:xfrm>
          <a:prstGeom prst="rect">
            <a:avLst/>
          </a:prstGeom>
        </p:spPr>
        <p:txBody>
          <a:bodyPr vert="horz" lIns="91440" tIns="45720" rIns="91440" bIns="45720" rtlCol="0" anchor="ctr"/>
          <a:lstStyle>
            <a:lvl1pPr algn="r">
              <a:defRPr sz="1200" b="1">
                <a:solidFill>
                  <a:srgbClr val="FF140B"/>
                </a:solidFill>
              </a:defRPr>
            </a:lvl1pPr>
          </a:lstStyle>
          <a:p>
            <a:fld id="{A35CEB15-B0DC-49B6-AF18-91E7DFDA258A}" type="slidenum">
              <a:rPr lang="en-GB" smtClean="0"/>
              <a:pPr/>
              <a:t>‹#›</a:t>
            </a:fld>
            <a:endParaRPr lang="en-GB" dirty="0"/>
          </a:p>
        </p:txBody>
      </p:sp>
    </p:spTree>
    <p:extLst>
      <p:ext uri="{BB962C8B-B14F-4D97-AF65-F5344CB8AC3E}">
        <p14:creationId xmlns:p14="http://schemas.microsoft.com/office/powerpoint/2010/main" val="1229282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3375"/>
            </a:lvl1pPr>
          </a:lstStyle>
          <a:p>
            <a:r>
              <a:rPr lang="de-DE"/>
              <a:t>Mastertitelformat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e-DE"/>
              <a:t>Master-Untertitelformat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4112648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hasCustomPrompt="1"/>
          </p:nvPr>
        </p:nvSpPr>
        <p:spPr/>
        <p:txBody>
          <a:bodyPr/>
          <a:lstStyle>
            <a:lvl1pPr marL="128588" indent="-128588">
              <a:buFont typeface="Wingdings" panose="05000000000000000000" pitchFamily="2" charset="2"/>
              <a:buChar char="v"/>
              <a:defRPr/>
            </a:lvl1pPr>
            <a:lvl2pPr marL="385763" indent="-128588">
              <a:buFont typeface="Arial" panose="020B0604020202020204" pitchFamily="34" charset="0"/>
              <a:buChar char="•"/>
              <a:defRPr/>
            </a:lvl2pPr>
            <a:lvl3pPr marL="642938" indent="-128588">
              <a:buFont typeface="Wingdings" panose="05000000000000000000" pitchFamily="2" charset="2"/>
              <a:buChar char="§"/>
              <a:defRPr/>
            </a:lvl3pPr>
            <a:lvl4pPr marL="900113" indent="-128588">
              <a:buFont typeface="Wingdings" panose="05000000000000000000" pitchFamily="2" charset="2"/>
              <a:buChar char="ü"/>
              <a:defRPr/>
            </a:lvl4pPr>
            <a:lvl5pPr marL="1157288" indent="-128588">
              <a:buFont typeface="Wingdings" panose="05000000000000000000" pitchFamily="2" charset="2"/>
              <a:buChar char="Ø"/>
              <a:defRPr/>
            </a:lvl5pPr>
            <a:lvl6pPr marL="1414463" indent="-128588">
              <a:buFont typeface="Calibri" panose="020F0502020204030204" pitchFamily="34" charset="0"/>
              <a:buChar char="»"/>
              <a:defRPr/>
            </a:lvl6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269549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3375"/>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3332395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439858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8"/>
            <a:ext cx="7886700" cy="1325563"/>
          </a:xfrm>
        </p:spPr>
        <p:txBody>
          <a:bodyPr/>
          <a:lstStyle/>
          <a:p>
            <a:r>
              <a:rPr lang="de-DE"/>
              <a:t>Mastertitelformat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dirty="0"/>
              <a:t>Mastertextformat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a:t>Mastertextformat bearbeiten</a:t>
            </a:r>
          </a:p>
        </p:txBody>
      </p:sp>
      <p:sp>
        <p:nvSpPr>
          <p:cNvPr id="6" name="Inhaltsplatzhalter 5"/>
          <p:cNvSpPr>
            <a:spLocks noGrp="1"/>
          </p:cNvSpPr>
          <p:nvPr>
            <p:ph sz="quarter" idx="4"/>
          </p:nvPr>
        </p:nvSpPr>
        <p:spPr>
          <a:xfrm>
            <a:off x="4629151"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300869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4" name="Rectangle 3"/>
          <p:cNvSpPr/>
          <p:nvPr userDrawn="1"/>
        </p:nvSpPr>
        <p:spPr>
          <a:xfrm>
            <a:off x="-3772" y="241300"/>
            <a:ext cx="205478"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5" name="Group 20"/>
          <p:cNvGrpSpPr/>
          <p:nvPr userDrawn="1"/>
        </p:nvGrpSpPr>
        <p:grpSpPr>
          <a:xfrm>
            <a:off x="7790625" y="692065"/>
            <a:ext cx="867600" cy="607703"/>
            <a:chOff x="6793675" y="550964"/>
            <a:chExt cx="867600" cy="607703"/>
          </a:xfrm>
        </p:grpSpPr>
        <p:grpSp>
          <p:nvGrpSpPr>
            <p:cNvPr id="6" name="Group 17"/>
            <p:cNvGrpSpPr/>
            <p:nvPr userDrawn="1"/>
          </p:nvGrpSpPr>
          <p:grpSpPr>
            <a:xfrm>
              <a:off x="6793675" y="550964"/>
              <a:ext cx="867600" cy="576072"/>
              <a:chOff x="7778187" y="681228"/>
              <a:chExt cx="900000" cy="576072"/>
            </a:xfrm>
          </p:grpSpPr>
          <p:sp>
            <p:nvSpPr>
              <p:cNvPr id="8"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9" name="Rectangle 8"/>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7"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1"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br>
              <a:rPr lang="fr-CH" dirty="0"/>
            </a:br>
            <a:endParaRPr dirty="0"/>
          </a:p>
        </p:txBody>
      </p:sp>
      <p:sp>
        <p:nvSpPr>
          <p:cNvPr id="12" name="Text Placeholder 14"/>
          <p:cNvSpPr>
            <a:spLocks noGrp="1"/>
          </p:cNvSpPr>
          <p:nvPr>
            <p:ph type="body" sz="quarter" idx="13" hasCustomPrompt="1"/>
          </p:nvPr>
        </p:nvSpPr>
        <p:spPr>
          <a:xfrm>
            <a:off x="496887" y="1800000"/>
            <a:ext cx="8136000" cy="4868863"/>
          </a:xfrm>
          <a:prstGeom prst="rect">
            <a:avLst/>
          </a:prstGeom>
        </p:spPr>
        <p:txBody>
          <a:bodyPr vert="horz" lIns="0" tIns="0" rIns="0" bIns="0"/>
          <a:lstStyle>
            <a:lvl1pPr>
              <a:buClr>
                <a:schemeClr val="accent2"/>
              </a:buClr>
              <a:buSzPct val="100000"/>
              <a:buFont typeface="Wingdings" charset="2"/>
              <a:buChar char="§"/>
              <a:defRPr>
                <a:solidFill>
                  <a:schemeClr val="bg1">
                    <a:lumMod val="75000"/>
                  </a:schemeClr>
                </a:solidFill>
              </a:defRPr>
            </a:lvl1pPr>
            <a:lvl2pPr marL="457200" indent="-228600">
              <a:buClr>
                <a:schemeClr val="accent2"/>
              </a:buClr>
              <a:buSzPct val="100000"/>
              <a:buFont typeface="Arial" panose="020B0604020202020204" pitchFamily="34" charset="0"/>
              <a:buChar char="•"/>
              <a:defRPr>
                <a:solidFill>
                  <a:schemeClr val="bg1">
                    <a:lumMod val="75000"/>
                  </a:schemeClr>
                </a:solidFill>
              </a:defRPr>
            </a:lvl2pPr>
            <a:lvl3pPr marL="685800" indent="-228600">
              <a:buClr>
                <a:schemeClr val="accent2"/>
              </a:buClr>
              <a:buSzPct val="100000"/>
              <a:buFont typeface="Courier New" panose="02070309020205020404" pitchFamily="49" charset="0"/>
              <a:buChar char="o"/>
              <a:defRPr>
                <a:solidFill>
                  <a:schemeClr val="bg1">
                    <a:lumMod val="75000"/>
                  </a:schemeClr>
                </a:solidFill>
              </a:defRPr>
            </a:lvl3pPr>
            <a:lvl4pPr marL="914400" indent="-228600">
              <a:buClr>
                <a:schemeClr val="accent2"/>
              </a:buClr>
              <a:buSzPct val="100000"/>
              <a:buFont typeface="Symbol" pitchFamily="2" charset="2"/>
              <a:buChar char="-"/>
              <a:defRPr>
                <a:solidFill>
                  <a:schemeClr val="bg1">
                    <a:lumMod val="75000"/>
                  </a:schemeClr>
                </a:solidFill>
              </a:defRPr>
            </a:lvl4pPr>
            <a:lvl5pPr marL="1143000" indent="-228600">
              <a:buClr>
                <a:schemeClr val="accent2"/>
              </a:buClr>
              <a:buSzPct val="100000"/>
              <a:buFont typeface="Wingdings" pitchFamily="2" charset="2"/>
              <a:buChar char="ü"/>
              <a:defRPr>
                <a:solidFill>
                  <a:schemeClr val="bg1">
                    <a:lumMod val="75000"/>
                  </a:schemeClr>
                </a:solidFil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
        <p:nvSpPr>
          <p:cNvPr id="13" name="Slide Number Placeholder 1"/>
          <p:cNvSpPr>
            <a:spLocks noGrp="1"/>
          </p:cNvSpPr>
          <p:nvPr>
            <p:ph type="sldNum" sz="quarter" idx="4"/>
          </p:nvPr>
        </p:nvSpPr>
        <p:spPr>
          <a:xfrm>
            <a:off x="7086600" y="0"/>
            <a:ext cx="2057400" cy="365125"/>
          </a:xfrm>
          <a:prstGeom prst="rect">
            <a:avLst/>
          </a:prstGeom>
        </p:spPr>
        <p:txBody>
          <a:bodyPr vert="horz" lIns="91440" tIns="45720" rIns="91440" bIns="45720" rtlCol="0" anchor="ctr"/>
          <a:lstStyle>
            <a:lvl1pPr algn="r">
              <a:defRPr sz="1200" b="1">
                <a:solidFill>
                  <a:srgbClr val="FF140B"/>
                </a:solidFill>
              </a:defRPr>
            </a:lvl1pPr>
          </a:lstStyle>
          <a:p>
            <a:fld id="{A35CEB15-B0DC-49B6-AF18-91E7DFDA258A}" type="slidenum">
              <a:rPr lang="en-GB" smtClean="0"/>
              <a:pPr/>
              <a:t>‹#›</a:t>
            </a:fld>
            <a:endParaRPr lang="en-GB" dirty="0"/>
          </a:p>
        </p:txBody>
      </p:sp>
    </p:spTree>
    <p:extLst>
      <p:ext uri="{BB962C8B-B14F-4D97-AF65-F5344CB8AC3E}">
        <p14:creationId xmlns:p14="http://schemas.microsoft.com/office/powerpoint/2010/main" val="1773895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2186802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2532229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1800"/>
            </a:lvl1pPr>
          </a:lstStyle>
          <a:p>
            <a:r>
              <a:rPr lang="de-DE"/>
              <a:t>Mastertitelformat bearbeiten</a:t>
            </a:r>
          </a:p>
        </p:txBody>
      </p:sp>
      <p:sp>
        <p:nvSpPr>
          <p:cNvPr id="3" name="Inhaltsplatzhalt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3990499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1800"/>
            </a:lvl1pPr>
          </a:lstStyle>
          <a:p>
            <a:r>
              <a:rPr lang="de-DE"/>
              <a:t>Mastertitelformat bearbeiten</a:t>
            </a:r>
          </a:p>
        </p:txBody>
      </p:sp>
      <p:sp>
        <p:nvSpPr>
          <p:cNvPr id="3" name="Bildplatzhalt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2987096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2623529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6" y="365125"/>
            <a:ext cx="1971675"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628651"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83E9C2-70E8-8841-801F-7E36C8069AAC}" type="slidenum">
              <a:rPr lang="de-DE" smtClean="0"/>
              <a:t>‹#›</a:t>
            </a:fld>
            <a:endParaRPr lang="de-DE"/>
          </a:p>
        </p:txBody>
      </p:sp>
    </p:spTree>
    <p:extLst>
      <p:ext uri="{BB962C8B-B14F-4D97-AF65-F5344CB8AC3E}">
        <p14:creationId xmlns:p14="http://schemas.microsoft.com/office/powerpoint/2010/main" val="1016677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BCC28E8-7E8A-0B4B-9F14-16CEBB6708C7}"/>
              </a:ext>
            </a:extLst>
          </p:cNvPr>
          <p:cNvSpPr>
            <a:spLocks noGrp="1" noChangeArrowheads="1"/>
          </p:cNvSpPr>
          <p:nvPr>
            <p:ph type="dt" idx="10"/>
          </p:nvPr>
        </p:nvSpPr>
        <p:spPr>
          <a:ln/>
        </p:spPr>
        <p:txBody>
          <a:bodyPr/>
          <a:lstStyle>
            <a:lvl1pPr>
              <a:defRPr/>
            </a:lvl1pPr>
          </a:lstStyle>
          <a:p>
            <a:pPr>
              <a:defRPr/>
            </a:pPr>
            <a:endParaRPr lang="en-GB" dirty="0"/>
          </a:p>
        </p:txBody>
      </p:sp>
      <p:sp>
        <p:nvSpPr>
          <p:cNvPr id="3" name="Rectangle 4">
            <a:extLst>
              <a:ext uri="{FF2B5EF4-FFF2-40B4-BE49-F238E27FC236}">
                <a16:creationId xmlns:a16="http://schemas.microsoft.com/office/drawing/2014/main" id="{A2A179D4-F04A-954A-A27D-BE3DDC67B4A1}"/>
              </a:ext>
            </a:extLst>
          </p:cNvPr>
          <p:cNvSpPr>
            <a:spLocks noGrp="1" noChangeArrowheads="1"/>
          </p:cNvSpPr>
          <p:nvPr>
            <p:ph type="ftr" idx="11"/>
          </p:nvPr>
        </p:nvSpPr>
        <p:spPr>
          <a:ln/>
        </p:spPr>
        <p:txBody>
          <a:bodyPr/>
          <a:lstStyle>
            <a:lvl1pPr>
              <a:defRPr/>
            </a:lvl1pPr>
          </a:lstStyle>
          <a:p>
            <a:pPr>
              <a:defRPr/>
            </a:pPr>
            <a:endParaRPr lang="en-GB" dirty="0"/>
          </a:p>
        </p:txBody>
      </p:sp>
      <p:sp>
        <p:nvSpPr>
          <p:cNvPr id="4" name="Rectangle 5">
            <a:extLst>
              <a:ext uri="{FF2B5EF4-FFF2-40B4-BE49-F238E27FC236}">
                <a16:creationId xmlns:a16="http://schemas.microsoft.com/office/drawing/2014/main" id="{7AF16657-327D-7947-9604-A848B5B2A997}"/>
              </a:ext>
            </a:extLst>
          </p:cNvPr>
          <p:cNvSpPr>
            <a:spLocks noGrp="1" noChangeArrowheads="1"/>
          </p:cNvSpPr>
          <p:nvPr>
            <p:ph type="sldNum" idx="12"/>
          </p:nvPr>
        </p:nvSpPr>
        <p:spPr>
          <a:ln/>
        </p:spPr>
        <p:txBody>
          <a:bodyPr/>
          <a:lstStyle>
            <a:lvl1pPr>
              <a:defRPr/>
            </a:lvl1pPr>
          </a:lstStyle>
          <a:p>
            <a:r>
              <a:rPr lang="en-GB" altLang="de-DE" dirty="0"/>
              <a:t>                                                   </a:t>
            </a:r>
            <a:fld id="{1099BB42-8DF7-C241-B5B1-78A859A46260}" type="slidenum">
              <a:rPr lang="en-GB" altLang="de-DE" smtClean="0"/>
              <a:pPr/>
              <a:t>‹#›</a:t>
            </a:fld>
            <a:endParaRPr lang="en-GB" altLang="de-DE" dirty="0"/>
          </a:p>
        </p:txBody>
      </p:sp>
    </p:spTree>
    <p:extLst>
      <p:ext uri="{BB962C8B-B14F-4D97-AF65-F5344CB8AC3E}">
        <p14:creationId xmlns:p14="http://schemas.microsoft.com/office/powerpoint/2010/main" val="96679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48A87A34-81AB-432B-8DAE-1953F412C126}" type="datetimeFigureOut">
              <a:rPr lang="en-US" dirty="0"/>
              <a:t>12/6/2021</a:t>
            </a:fld>
            <a:endParaRPr lang="en-US" dirty="0"/>
          </a:p>
        </p:txBody>
      </p:sp>
      <p:sp>
        <p:nvSpPr>
          <p:cNvPr id="5" name="Footer Placeholder 4"/>
          <p:cNvSpPr>
            <a:spLocks noGrp="1"/>
          </p:cNvSpPr>
          <p:nvPr>
            <p:ph type="ftr" sz="quarter" idx="11"/>
          </p:nvPr>
        </p:nvSpPr>
        <p:spPr>
          <a:xfrm>
            <a:off x="914400" y="4323846"/>
            <a:ext cx="4880610" cy="365125"/>
          </a:xfrm>
        </p:spPr>
        <p:txBody>
          <a:bodyPr/>
          <a:lstStyle/>
          <a:p>
            <a:endParaRPr lang="en-US" dirty="0"/>
          </a:p>
        </p:txBody>
      </p:sp>
      <p:sp>
        <p:nvSpPr>
          <p:cNvPr id="6" name="Slide Number Placeholder 5"/>
          <p:cNvSpPr>
            <a:spLocks noGrp="1"/>
          </p:cNvSpPr>
          <p:nvPr>
            <p:ph type="sldNum" sz="quarter" idx="12"/>
          </p:nvPr>
        </p:nvSpPr>
        <p:spPr>
          <a:xfrm>
            <a:off x="6057900" y="1430867"/>
            <a:ext cx="2171700" cy="365125"/>
          </a:xfrm>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30815556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283288074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12/6/2021</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3" cy="365125"/>
          </a:xfrm>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164383416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202077041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5CEB15-B0DC-49B6-AF18-91E7DFDA258A}" type="slidenum">
              <a:rPr lang="en-GB" smtClean="0"/>
              <a:t>‹#›</a:t>
            </a:fld>
            <a:endParaRPr lang="en-GB" dirty="0"/>
          </a:p>
        </p:txBody>
      </p:sp>
    </p:spTree>
    <p:extLst>
      <p:ext uri="{BB962C8B-B14F-4D97-AF65-F5344CB8AC3E}">
        <p14:creationId xmlns:p14="http://schemas.microsoft.com/office/powerpoint/2010/main" val="4024268808"/>
      </p:ext>
    </p:extLst>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heme" Target="../theme/theme2.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7086600" y="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CEB15-B0DC-49B6-AF18-91E7DFDA258A}"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810" r:id="rId1"/>
    <p:sldLayoutId id="2147483858" r:id="rId2"/>
    <p:sldLayoutId id="2147483859" r:id="rId3"/>
    <p:sldLayoutId id="2147483860"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12/6/2021</a:t>
            </a:fld>
            <a:endParaRPr lang="en-US" dirty="0"/>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5CEB15-B0DC-49B6-AF18-91E7DFDA258A}" type="slidenum">
              <a:rPr lang="en-GB" smtClean="0"/>
              <a:t>‹#›</a:t>
            </a:fld>
            <a:endParaRPr lang="en-GB" dirty="0"/>
          </a:p>
        </p:txBody>
      </p:sp>
    </p:spTree>
    <p:extLst>
      <p:ext uri="{BB962C8B-B14F-4D97-AF65-F5344CB8AC3E}">
        <p14:creationId xmlns:p14="http://schemas.microsoft.com/office/powerpoint/2010/main" val="3293777316"/>
      </p:ext>
    </p:extLst>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 Sechste Ebene</a:t>
            </a:r>
          </a:p>
        </p:txBody>
      </p:sp>
      <p:sp>
        <p:nvSpPr>
          <p:cNvPr id="4" name="Datumsplatzhalt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A483E9C2-70E8-8841-801F-7E36C8069AAC}" type="slidenum">
              <a:rPr lang="de-DE" smtClean="0"/>
              <a:t>‹#›</a:t>
            </a:fld>
            <a:endParaRPr lang="de-DE"/>
          </a:p>
        </p:txBody>
      </p:sp>
    </p:spTree>
    <p:extLst>
      <p:ext uri="{BB962C8B-B14F-4D97-AF65-F5344CB8AC3E}">
        <p14:creationId xmlns:p14="http://schemas.microsoft.com/office/powerpoint/2010/main" val="79079699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dt="0"/>
  <p:txStyles>
    <p:titleStyle>
      <a:lvl1pPr algn="ctr" defTabSz="514350" rtl="0" eaLnBrk="1" latinLnBrk="0" hangingPunct="1">
        <a:lnSpc>
          <a:spcPct val="90000"/>
        </a:lnSpc>
        <a:spcBef>
          <a:spcPct val="0"/>
        </a:spcBef>
        <a:buNone/>
        <a:defRPr sz="2475" kern="1200" baseline="0">
          <a:solidFill>
            <a:schemeClr val="accent1">
              <a:lumMod val="75000"/>
            </a:schemeClr>
          </a:solidFill>
          <a:latin typeface="Calibri" panose="020F0502020204030204" pitchFamily="34" charset="0"/>
          <a:ea typeface="+mj-ea"/>
          <a:cs typeface="+mj-cs"/>
        </a:defRPr>
      </a:lvl1pPr>
    </p:titleStyle>
    <p:bodyStyle>
      <a:lvl1pPr marL="128588" indent="-128588" algn="l" defTabSz="514350" rtl="0" eaLnBrk="1" latinLnBrk="0" hangingPunct="1">
        <a:lnSpc>
          <a:spcPct val="90000"/>
        </a:lnSpc>
        <a:spcBef>
          <a:spcPts val="563"/>
        </a:spcBef>
        <a:buFont typeface="Wingdings" panose="05000000000000000000" pitchFamily="2" charset="2"/>
        <a:buChar char="v"/>
        <a:defRPr sz="1575" kern="1200" baseline="0">
          <a:solidFill>
            <a:schemeClr val="tx1"/>
          </a:solidFill>
          <a:latin typeface="Calibri" panose="020F0502020204030204" pitchFamily="34"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baseline="0">
          <a:solidFill>
            <a:schemeClr val="tx1"/>
          </a:solidFill>
          <a:latin typeface="Calibri" panose="020F0502020204030204" pitchFamily="34" charset="0"/>
          <a:ea typeface="+mn-ea"/>
          <a:cs typeface="+mn-cs"/>
        </a:defRPr>
      </a:lvl2pPr>
      <a:lvl3pPr marL="642938" indent="-128588" algn="l" defTabSz="514350" rtl="0" eaLnBrk="1" latinLnBrk="0" hangingPunct="1">
        <a:lnSpc>
          <a:spcPct val="90000"/>
        </a:lnSpc>
        <a:spcBef>
          <a:spcPts val="281"/>
        </a:spcBef>
        <a:buFont typeface="Wingdings" panose="05000000000000000000" pitchFamily="2" charset="2"/>
        <a:buChar char="§"/>
        <a:defRPr sz="1125" kern="1200" baseline="0">
          <a:solidFill>
            <a:schemeClr val="tx1"/>
          </a:solidFill>
          <a:latin typeface="Calibri" panose="020F0502020204030204" pitchFamily="34" charset="0"/>
          <a:ea typeface="+mn-ea"/>
          <a:cs typeface="+mn-cs"/>
        </a:defRPr>
      </a:lvl3pPr>
      <a:lvl4pPr marL="900113" indent="-128588" algn="l" defTabSz="514350" rtl="0" eaLnBrk="1" latinLnBrk="0" hangingPunct="1">
        <a:lnSpc>
          <a:spcPct val="90000"/>
        </a:lnSpc>
        <a:spcBef>
          <a:spcPts val="281"/>
        </a:spcBef>
        <a:buFont typeface="Wingdings" panose="05000000000000000000" pitchFamily="2" charset="2"/>
        <a:buChar char="Ø"/>
        <a:defRPr sz="1013" kern="1200" baseline="0">
          <a:solidFill>
            <a:schemeClr val="tx1"/>
          </a:solidFill>
          <a:latin typeface="Calibri" panose="020F0502020204030204" pitchFamily="34" charset="0"/>
          <a:ea typeface="+mn-ea"/>
          <a:cs typeface="+mn-cs"/>
        </a:defRPr>
      </a:lvl4pPr>
      <a:lvl5pPr marL="1157288" indent="-128588" algn="l" defTabSz="514350" rtl="0" eaLnBrk="1" latinLnBrk="0" hangingPunct="1">
        <a:lnSpc>
          <a:spcPct val="90000"/>
        </a:lnSpc>
        <a:spcBef>
          <a:spcPts val="281"/>
        </a:spcBef>
        <a:buFont typeface="Wingdings" panose="05000000000000000000" pitchFamily="2" charset="2"/>
        <a:buChar char="ü"/>
        <a:defRPr sz="1013" kern="1200" baseline="0">
          <a:solidFill>
            <a:schemeClr val="tx1"/>
          </a:solidFill>
          <a:latin typeface="Calibri" panose="020F0502020204030204" pitchFamily="34" charset="0"/>
          <a:ea typeface="+mn-ea"/>
          <a:cs typeface="+mn-cs"/>
        </a:defRPr>
      </a:lvl5pPr>
      <a:lvl6pPr marL="1285875" indent="0" algn="l" defTabSz="514350" rtl="0" eaLnBrk="1" latinLnBrk="0" hangingPunct="1">
        <a:lnSpc>
          <a:spcPct val="90000"/>
        </a:lnSpc>
        <a:spcBef>
          <a:spcPts val="281"/>
        </a:spcBef>
        <a:buFont typeface="Arial"/>
        <a:buNone/>
        <a:defRPr sz="1013" kern="1200" baseline="0">
          <a:solidFill>
            <a:schemeClr val="tx1"/>
          </a:solidFill>
          <a:latin typeface="Calibri" panose="020F0502020204030204" pitchFamily="34" charset="0"/>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hyperlink" Target="http://www.tmk-werfenweng.at/g%E4stebuch.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http://www.uni.lu/intranet/images/logonom_100x90.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46459" y="3348794"/>
            <a:ext cx="8651081" cy="1825096"/>
          </a:xfrm>
        </p:spPr>
        <p:txBody>
          <a:bodyPr>
            <a:normAutofit fontScale="90000"/>
          </a:bodyPr>
          <a:lstStyle/>
          <a:p>
            <a:pPr algn="ctr"/>
            <a:r>
              <a:rPr lang="de-LU" i="1" dirty="0"/>
              <a:t>Escher</a:t>
            </a:r>
            <a:r>
              <a:rPr lang="de-LU" dirty="0"/>
              <a:t> </a:t>
            </a:r>
            <a:r>
              <a:rPr lang="de-LU" i="1" dirty="0" err="1"/>
              <a:t>Biergarbechtermusék</a:t>
            </a:r>
            <a:r>
              <a:rPr lang="de-LU" i="1" dirty="0"/>
              <a:t> </a:t>
            </a:r>
            <a:r>
              <a:rPr lang="en-US" dirty="0"/>
              <a:t>1920–2020</a:t>
            </a:r>
            <a:br>
              <a:rPr lang="en-US" dirty="0"/>
            </a:br>
            <a:r>
              <a:rPr lang="en-US" dirty="0"/>
              <a:t>an </a:t>
            </a:r>
            <a:br>
              <a:rPr lang="en-US" dirty="0"/>
            </a:br>
            <a:r>
              <a:rPr lang="en-US" dirty="0" err="1"/>
              <a:t>d’bloosmus</a:t>
            </a:r>
            <a:r>
              <a:rPr lang="de-LU" dirty="0" err="1"/>
              <a:t>ék</a:t>
            </a:r>
            <a:r>
              <a:rPr lang="de-LU" dirty="0"/>
              <a:t> </a:t>
            </a:r>
            <a:br>
              <a:rPr lang="de-LU" dirty="0"/>
            </a:br>
            <a:r>
              <a:rPr lang="de-LU" dirty="0"/>
              <a:t>zu </a:t>
            </a:r>
            <a:r>
              <a:rPr lang="de-LU" dirty="0" err="1"/>
              <a:t>Létzebuerg</a:t>
            </a:r>
            <a:endParaRPr lang="en-US" dirty="0"/>
          </a:p>
        </p:txBody>
      </p:sp>
      <p:sp>
        <p:nvSpPr>
          <p:cNvPr id="7" name="Subtitle 6"/>
          <p:cNvSpPr>
            <a:spLocks noGrp="1"/>
          </p:cNvSpPr>
          <p:nvPr>
            <p:ph type="subTitle" idx="1"/>
          </p:nvPr>
        </p:nvSpPr>
        <p:spPr>
          <a:xfrm>
            <a:off x="1309805" y="5599448"/>
            <a:ext cx="4850941" cy="685800"/>
          </a:xfrm>
        </p:spPr>
        <p:txBody>
          <a:bodyPr>
            <a:noAutofit/>
          </a:bodyPr>
          <a:lstStyle/>
          <a:p>
            <a:r>
              <a:rPr lang="en-US" sz="1800" dirty="0"/>
              <a:t>Damien Sagrillo</a:t>
            </a:r>
          </a:p>
          <a:p>
            <a:r>
              <a:rPr lang="de-CH" sz="1800" dirty="0"/>
              <a:t>Institut de </a:t>
            </a:r>
            <a:r>
              <a:rPr lang="de-CH" sz="1800" dirty="0" err="1"/>
              <a:t>musicologie</a:t>
            </a:r>
            <a:r>
              <a:rPr lang="de-CH" sz="1800" dirty="0"/>
              <a:t> et des </a:t>
            </a:r>
            <a:r>
              <a:rPr lang="de-CH" sz="1800" dirty="0" err="1"/>
              <a:t>arts</a:t>
            </a:r>
            <a:endParaRPr lang="en-US" sz="1800" dirty="0"/>
          </a:p>
          <a:p>
            <a:r>
              <a:rPr lang="de-CH" sz="1800" dirty="0" err="1"/>
              <a:t>Université</a:t>
            </a:r>
            <a:r>
              <a:rPr lang="de-CH" sz="1800" dirty="0"/>
              <a:t> du Luxembourg</a:t>
            </a:r>
            <a:endParaRPr lang="en-US" sz="1800" dirty="0"/>
          </a:p>
        </p:txBody>
      </p:sp>
      <p:pic>
        <p:nvPicPr>
          <p:cNvPr id="1028" name="Picture 4">
            <a:extLst>
              <a:ext uri="{FF2B5EF4-FFF2-40B4-BE49-F238E27FC236}">
                <a16:creationId xmlns:a16="http://schemas.microsoft.com/office/drawing/2014/main" id="{31689CB6-AAF2-F94E-92AF-6650335C3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97629" cy="642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9050A59-9F51-4110-9DBA-EF2DF0AE8E57}"/>
              </a:ext>
            </a:extLst>
          </p:cNvPr>
          <p:cNvPicPr>
            <a:picLocks noChangeAspect="1"/>
          </p:cNvPicPr>
          <p:nvPr/>
        </p:nvPicPr>
        <p:blipFill>
          <a:blip r:embed="rId4"/>
          <a:stretch>
            <a:fillRect/>
          </a:stretch>
        </p:blipFill>
        <p:spPr>
          <a:xfrm>
            <a:off x="139485" y="5680129"/>
            <a:ext cx="1080000" cy="880716"/>
          </a:xfrm>
          <a:prstGeom prst="rect">
            <a:avLst/>
          </a:prstGeom>
        </p:spPr>
      </p:pic>
    </p:spTree>
    <p:extLst>
      <p:ext uri="{BB962C8B-B14F-4D97-AF65-F5344CB8AC3E}">
        <p14:creationId xmlns:p14="http://schemas.microsoft.com/office/powerpoint/2010/main" val="272705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597607A-6EBC-F043-8C2F-1DC17F24FE7E}"/>
              </a:ext>
            </a:extLst>
          </p:cNvPr>
          <p:cNvPicPr>
            <a:picLocks noChangeAspect="1"/>
          </p:cNvPicPr>
          <p:nvPr/>
        </p:nvPicPr>
        <p:blipFill>
          <a:blip r:embed="rId3"/>
          <a:stretch>
            <a:fillRect/>
          </a:stretch>
        </p:blipFill>
        <p:spPr>
          <a:xfrm>
            <a:off x="5098629" y="0"/>
            <a:ext cx="4174724" cy="6858000"/>
          </a:xfrm>
          <a:prstGeom prst="rect">
            <a:avLst/>
          </a:prstGeom>
        </p:spPr>
      </p:pic>
      <p:sp>
        <p:nvSpPr>
          <p:cNvPr id="4" name="Title 3"/>
          <p:cNvSpPr>
            <a:spLocks noGrp="1"/>
          </p:cNvSpPr>
          <p:nvPr>
            <p:ph type="title"/>
          </p:nvPr>
        </p:nvSpPr>
        <p:spPr>
          <a:xfrm>
            <a:off x="389310" y="34957"/>
            <a:ext cx="6880226" cy="990600"/>
          </a:xfrm>
        </p:spPr>
        <p:txBody>
          <a:bodyPr/>
          <a:lstStyle/>
          <a:p>
            <a:pPr>
              <a:lnSpc>
                <a:spcPct val="120000"/>
              </a:lnSpc>
            </a:pPr>
            <a:r>
              <a:rPr lang="de-LU" b="0" i="1" dirty="0" err="1">
                <a:solidFill>
                  <a:schemeClr val="tx1"/>
                </a:solidFill>
              </a:rPr>
              <a:t>Biergarbechtermusék</a:t>
            </a:r>
            <a:r>
              <a:rPr lang="de-LU" b="0" i="1" dirty="0">
                <a:solidFill>
                  <a:schemeClr val="tx1"/>
                </a:solidFill>
              </a:rPr>
              <a:t> – </a:t>
            </a:r>
            <a:r>
              <a:rPr lang="de-LU" b="0" dirty="0">
                <a:solidFill>
                  <a:schemeClr val="tx1"/>
                </a:solidFill>
              </a:rPr>
              <a:t>Gründung</a:t>
            </a:r>
            <a:endParaRPr lang="en-US" b="0" dirty="0">
              <a:solidFill>
                <a:schemeClr val="tx1"/>
              </a:solidFill>
            </a:endParaRPr>
          </a:p>
        </p:txBody>
      </p:sp>
      <p:sp>
        <p:nvSpPr>
          <p:cNvPr id="7" name="Text Placeholder 6"/>
          <p:cNvSpPr>
            <a:spLocks noGrp="1"/>
          </p:cNvSpPr>
          <p:nvPr>
            <p:ph type="body" sz="quarter" idx="13"/>
          </p:nvPr>
        </p:nvSpPr>
        <p:spPr>
          <a:xfrm>
            <a:off x="389310" y="1342361"/>
            <a:ext cx="4530560" cy="5015408"/>
          </a:xfrm>
          <a:prstGeom prst="rect">
            <a:avLst/>
          </a:prstGeom>
        </p:spPr>
        <p:txBody>
          <a:bodyPr>
            <a:normAutofit/>
          </a:bodyPr>
          <a:lstStyle/>
          <a:p>
            <a:pPr>
              <a:lnSpc>
                <a:spcPct val="120000"/>
              </a:lnSpc>
              <a:buFont typeface="Wingdings" panose="05000000000000000000" pitchFamily="2" charset="2"/>
              <a:buChar char="§"/>
            </a:pPr>
            <a:r>
              <a:rPr lang="de-CH" dirty="0">
                <a:solidFill>
                  <a:srgbClr val="FF140B"/>
                </a:solidFill>
              </a:rPr>
              <a:t>Das Registerbuch der </a:t>
            </a:r>
            <a:r>
              <a:rPr lang="de-CH" dirty="0" err="1">
                <a:solidFill>
                  <a:srgbClr val="FF140B"/>
                </a:solidFill>
              </a:rPr>
              <a:t>Biergarbechtermusék</a:t>
            </a:r>
            <a:endParaRPr lang="de-CH" dirty="0">
              <a:solidFill>
                <a:srgbClr val="FF140B"/>
              </a:solidFill>
            </a:endParaRPr>
          </a:p>
          <a:p>
            <a:pPr lvl="1">
              <a:lnSpc>
                <a:spcPct val="120000"/>
              </a:lnSpc>
              <a:buFont typeface="Arial" panose="020B0604020202020204" pitchFamily="34" charset="0"/>
              <a:buChar char="•"/>
            </a:pPr>
            <a:r>
              <a:rPr lang="en-US" dirty="0">
                <a:solidFill>
                  <a:schemeClr val="bg1">
                    <a:lumMod val="65000"/>
                  </a:schemeClr>
                </a:solidFill>
              </a:rPr>
              <a:t>152 Seiten</a:t>
            </a:r>
          </a:p>
          <a:p>
            <a:pPr lvl="1">
              <a:lnSpc>
                <a:spcPct val="120000"/>
              </a:lnSpc>
              <a:buFont typeface="Arial" panose="020B0604020202020204" pitchFamily="34" charset="0"/>
              <a:buChar char="•"/>
            </a:pPr>
            <a:r>
              <a:rPr lang="en-US" dirty="0">
                <a:solidFill>
                  <a:schemeClr val="bg1">
                    <a:lumMod val="65000"/>
                  </a:schemeClr>
                </a:solidFill>
              </a:rPr>
              <a:t>8. April 1920 </a:t>
            </a:r>
            <a:r>
              <a:rPr lang="en-US" dirty="0" err="1">
                <a:solidFill>
                  <a:schemeClr val="bg1">
                    <a:lumMod val="65000"/>
                  </a:schemeClr>
                </a:solidFill>
              </a:rPr>
              <a:t>bis</a:t>
            </a:r>
            <a:r>
              <a:rPr lang="en-US" dirty="0">
                <a:solidFill>
                  <a:schemeClr val="bg1">
                    <a:lumMod val="65000"/>
                  </a:schemeClr>
                </a:solidFill>
              </a:rPr>
              <a:t> 18. </a:t>
            </a:r>
            <a:r>
              <a:rPr lang="en-US" dirty="0" err="1">
                <a:solidFill>
                  <a:schemeClr val="bg1">
                    <a:lumMod val="65000"/>
                  </a:schemeClr>
                </a:solidFill>
              </a:rPr>
              <a:t>März</a:t>
            </a:r>
            <a:r>
              <a:rPr lang="en-US" dirty="0">
                <a:solidFill>
                  <a:schemeClr val="bg1">
                    <a:lumMod val="65000"/>
                  </a:schemeClr>
                </a:solidFill>
              </a:rPr>
              <a:t> 1925</a:t>
            </a:r>
          </a:p>
          <a:p>
            <a:pPr lvl="1">
              <a:lnSpc>
                <a:spcPct val="120000"/>
              </a:lnSpc>
              <a:buFont typeface="Arial" panose="020B0604020202020204" pitchFamily="34" charset="0"/>
              <a:buChar char="•"/>
            </a:pPr>
            <a:r>
              <a:rPr lang="en-US" dirty="0" err="1">
                <a:solidFill>
                  <a:schemeClr val="bg1">
                    <a:lumMod val="65000"/>
                  </a:schemeClr>
                </a:solidFill>
              </a:rPr>
              <a:t>Berichte</a:t>
            </a:r>
            <a:r>
              <a:rPr lang="en-US" dirty="0">
                <a:solidFill>
                  <a:schemeClr val="bg1">
                    <a:lumMod val="65000"/>
                  </a:schemeClr>
                </a:solidFill>
              </a:rPr>
              <a:t> der </a:t>
            </a:r>
            <a:r>
              <a:rPr lang="en-US" dirty="0" err="1">
                <a:solidFill>
                  <a:schemeClr val="bg1">
                    <a:lumMod val="65000"/>
                  </a:schemeClr>
                </a:solidFill>
              </a:rPr>
              <a:t>Vorstandssitzungen</a:t>
            </a:r>
            <a:r>
              <a:rPr lang="en-US" dirty="0">
                <a:solidFill>
                  <a:schemeClr val="bg1">
                    <a:lumMod val="65000"/>
                  </a:schemeClr>
                </a:solidFill>
              </a:rPr>
              <a:t> und </a:t>
            </a:r>
            <a:r>
              <a:rPr lang="en-US" dirty="0" err="1">
                <a:solidFill>
                  <a:schemeClr val="bg1">
                    <a:lumMod val="65000"/>
                  </a:schemeClr>
                </a:solidFill>
              </a:rPr>
              <a:t>Generalversammlungen</a:t>
            </a:r>
            <a:endParaRPr lang="en-US" dirty="0">
              <a:solidFill>
                <a:schemeClr val="bg1">
                  <a:lumMod val="65000"/>
                </a:schemeClr>
              </a:solidFill>
            </a:endParaRPr>
          </a:p>
          <a:p>
            <a:pPr lvl="1">
              <a:lnSpc>
                <a:spcPct val="120000"/>
              </a:lnSpc>
              <a:buFont typeface="Arial" panose="020B0604020202020204" pitchFamily="34" charset="0"/>
              <a:buChar char="•"/>
            </a:pPr>
            <a:r>
              <a:rPr lang="en-US" dirty="0" err="1">
                <a:solidFill>
                  <a:schemeClr val="bg1">
                    <a:lumMod val="65000"/>
                  </a:schemeClr>
                </a:solidFill>
              </a:rPr>
              <a:t>Kein</a:t>
            </a:r>
            <a:r>
              <a:rPr lang="en-US" dirty="0">
                <a:solidFill>
                  <a:schemeClr val="bg1">
                    <a:lumMod val="65000"/>
                  </a:schemeClr>
                </a:solidFill>
              </a:rPr>
              <a:t> </a:t>
            </a:r>
            <a:r>
              <a:rPr lang="en-US" dirty="0" err="1">
                <a:solidFill>
                  <a:schemeClr val="bg1">
                    <a:lumMod val="65000"/>
                  </a:schemeClr>
                </a:solidFill>
              </a:rPr>
              <a:t>Bericht</a:t>
            </a:r>
            <a:r>
              <a:rPr lang="en-US" dirty="0">
                <a:solidFill>
                  <a:schemeClr val="bg1">
                    <a:lumMod val="65000"/>
                  </a:schemeClr>
                </a:solidFill>
              </a:rPr>
              <a:t> </a:t>
            </a:r>
            <a:r>
              <a:rPr lang="en-US" dirty="0" err="1">
                <a:solidFill>
                  <a:schemeClr val="bg1">
                    <a:lumMod val="65000"/>
                  </a:schemeClr>
                </a:solidFill>
              </a:rPr>
              <a:t>über</a:t>
            </a:r>
            <a:r>
              <a:rPr lang="en-US" dirty="0">
                <a:solidFill>
                  <a:schemeClr val="bg1">
                    <a:lumMod val="65000"/>
                  </a:schemeClr>
                </a:solidFill>
              </a:rPr>
              <a:t> den </a:t>
            </a:r>
            <a:r>
              <a:rPr lang="en-US" dirty="0" err="1">
                <a:solidFill>
                  <a:schemeClr val="bg1">
                    <a:lumMod val="65000"/>
                  </a:schemeClr>
                </a:solidFill>
              </a:rPr>
              <a:t>Kassenstand</a:t>
            </a:r>
            <a:endParaRPr lang="en-US" dirty="0">
              <a:solidFill>
                <a:schemeClr val="bg1">
                  <a:lumMod val="65000"/>
                </a:schemeClr>
              </a:solidFill>
            </a:endParaRPr>
          </a:p>
          <a:p>
            <a:pPr lvl="2">
              <a:lnSpc>
                <a:spcPct val="120000"/>
              </a:lnSpc>
              <a:buFont typeface="Courier New" panose="02070309020205020404" pitchFamily="49" charset="0"/>
              <a:buChar char="o"/>
            </a:pPr>
            <a:r>
              <a:rPr lang="en-US" dirty="0">
                <a:solidFill>
                  <a:schemeClr val="bg1">
                    <a:lumMod val="65000"/>
                  </a:schemeClr>
                </a:solidFill>
              </a:rPr>
              <a:t> </a:t>
            </a:r>
            <a:r>
              <a:rPr lang="en-US" dirty="0" err="1">
                <a:solidFill>
                  <a:schemeClr val="bg1">
                    <a:lumMod val="65000"/>
                  </a:schemeClr>
                </a:solidFill>
              </a:rPr>
              <a:t>Getrenntes</a:t>
            </a:r>
            <a:r>
              <a:rPr lang="en-US" dirty="0">
                <a:solidFill>
                  <a:schemeClr val="bg1">
                    <a:lumMod val="65000"/>
                  </a:schemeClr>
                </a:solidFill>
              </a:rPr>
              <a:t> </a:t>
            </a:r>
            <a:r>
              <a:rPr lang="en-US" dirty="0" err="1">
                <a:solidFill>
                  <a:schemeClr val="bg1">
                    <a:lumMod val="65000"/>
                  </a:schemeClr>
                </a:solidFill>
              </a:rPr>
              <a:t>Kassenbuch</a:t>
            </a:r>
            <a:r>
              <a:rPr lang="en-US" dirty="0">
                <a:solidFill>
                  <a:schemeClr val="bg1">
                    <a:lumMod val="65000"/>
                  </a:schemeClr>
                </a:solidFill>
              </a:rPr>
              <a:t>?</a:t>
            </a:r>
          </a:p>
        </p:txBody>
      </p:sp>
      <p:sp>
        <p:nvSpPr>
          <p:cNvPr id="2" name="Slide Number Placeholder 1"/>
          <p:cNvSpPr>
            <a:spLocks noGrp="1"/>
          </p:cNvSpPr>
          <p:nvPr>
            <p:ph type="sldNum" sz="quarter" idx="4"/>
          </p:nvPr>
        </p:nvSpPr>
        <p:spPr/>
        <p:txBody>
          <a:bodyPr/>
          <a:lstStyle/>
          <a:p>
            <a:fld id="{A35CEB15-B0DC-49B6-AF18-91E7DFDA258A}" type="slidenum">
              <a:rPr lang="en-GB" smtClean="0"/>
              <a:t>10</a:t>
            </a:fld>
            <a:endParaRPr lang="en-GB" dirty="0"/>
          </a:p>
        </p:txBody>
      </p:sp>
      <p:pic>
        <p:nvPicPr>
          <p:cNvPr id="5" name="Grafik 4">
            <a:extLst>
              <a:ext uri="{FF2B5EF4-FFF2-40B4-BE49-F238E27FC236}">
                <a16:creationId xmlns:a16="http://schemas.microsoft.com/office/drawing/2014/main" id="{7F78FE64-1EA8-E342-95F9-50AD6597D4B0}"/>
              </a:ext>
            </a:extLst>
          </p:cNvPr>
          <p:cNvPicPr>
            <a:picLocks noChangeAspect="1"/>
          </p:cNvPicPr>
          <p:nvPr/>
        </p:nvPicPr>
        <p:blipFill>
          <a:blip r:embed="rId4"/>
          <a:stretch>
            <a:fillRect/>
          </a:stretch>
        </p:blipFill>
        <p:spPr>
          <a:xfrm rot="16200000">
            <a:off x="-545088" y="1539776"/>
            <a:ext cx="6302698" cy="4174724"/>
          </a:xfrm>
          <a:prstGeom prst="rect">
            <a:avLst/>
          </a:prstGeom>
        </p:spPr>
      </p:pic>
    </p:spTree>
    <p:extLst>
      <p:ext uri="{BB962C8B-B14F-4D97-AF65-F5344CB8AC3E}">
        <p14:creationId xmlns:p14="http://schemas.microsoft.com/office/powerpoint/2010/main" val="403002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310" y="436426"/>
            <a:ext cx="7803658" cy="990600"/>
          </a:xfrm>
        </p:spPr>
        <p:txBody>
          <a:bodyPr>
            <a:normAutofit/>
          </a:bodyPr>
          <a:lstStyle/>
          <a:p>
            <a:pPr>
              <a:lnSpc>
                <a:spcPct val="120000"/>
              </a:lnSpc>
            </a:pPr>
            <a:r>
              <a:rPr lang="de-LU" sz="2800" b="0" i="1" dirty="0" err="1">
                <a:solidFill>
                  <a:schemeClr val="tx1"/>
                </a:solidFill>
              </a:rPr>
              <a:t>Biergarbechtermusék</a:t>
            </a:r>
            <a:r>
              <a:rPr lang="de-LU" sz="2800" b="0" i="1" dirty="0">
                <a:solidFill>
                  <a:schemeClr val="tx1"/>
                </a:solidFill>
              </a:rPr>
              <a:t> </a:t>
            </a:r>
            <a:r>
              <a:rPr lang="de-LU" sz="2800" b="0" dirty="0">
                <a:solidFill>
                  <a:schemeClr val="tx1"/>
                </a:solidFill>
              </a:rPr>
              <a:t>– Gründung</a:t>
            </a:r>
            <a:endParaRPr lang="en-US" sz="2800" b="0" dirty="0">
              <a:solidFill>
                <a:schemeClr val="tx1"/>
              </a:solidFill>
            </a:endParaRPr>
          </a:p>
        </p:txBody>
      </p:sp>
      <p:sp>
        <p:nvSpPr>
          <p:cNvPr id="7" name="Text Placeholder 6"/>
          <p:cNvSpPr>
            <a:spLocks noGrp="1"/>
          </p:cNvSpPr>
          <p:nvPr>
            <p:ph type="body" sz="quarter" idx="13"/>
          </p:nvPr>
        </p:nvSpPr>
        <p:spPr>
          <a:xfrm>
            <a:off x="389309" y="1240131"/>
            <a:ext cx="4464423" cy="5822233"/>
          </a:xfrm>
          <a:prstGeom prst="rect">
            <a:avLst/>
          </a:prstGeom>
        </p:spPr>
        <p:txBody>
          <a:bodyPr>
            <a:normAutofit fontScale="77500" lnSpcReduction="20000"/>
          </a:bodyPr>
          <a:lstStyle/>
          <a:p>
            <a:pPr>
              <a:lnSpc>
                <a:spcPct val="120000"/>
              </a:lnSpc>
              <a:buFont typeface="Wingdings" panose="05000000000000000000" pitchFamily="2" charset="2"/>
              <a:buChar char="§"/>
            </a:pPr>
            <a:r>
              <a:rPr lang="de-CH" sz="2500" b="1" dirty="0">
                <a:solidFill>
                  <a:srgbClr val="FF140B"/>
                </a:solidFill>
              </a:rPr>
              <a:t>Gründungsversammlung </a:t>
            </a:r>
            <a:br>
              <a:rPr lang="de-CH" sz="2500" b="1" dirty="0">
                <a:solidFill>
                  <a:srgbClr val="FF140B"/>
                </a:solidFill>
              </a:rPr>
            </a:br>
            <a:r>
              <a:rPr lang="de-CH" sz="2500" b="1" dirty="0">
                <a:solidFill>
                  <a:srgbClr val="FF140B"/>
                </a:solidFill>
              </a:rPr>
              <a:t>am 8. April 1920</a:t>
            </a:r>
          </a:p>
          <a:p>
            <a:pPr lvl="1">
              <a:lnSpc>
                <a:spcPct val="120000"/>
              </a:lnSpc>
            </a:pPr>
            <a:r>
              <a:rPr lang="de-CH" dirty="0">
                <a:solidFill>
                  <a:schemeClr val="bg1">
                    <a:lumMod val="65000"/>
                  </a:schemeClr>
                </a:solidFill>
              </a:rPr>
              <a:t>Ort: Sitzungssaal des Arbeiterausschusses Höhl</a:t>
            </a:r>
          </a:p>
          <a:p>
            <a:pPr lvl="1">
              <a:lnSpc>
                <a:spcPct val="120000"/>
              </a:lnSpc>
            </a:pPr>
            <a:r>
              <a:rPr lang="de-CH" dirty="0">
                <a:solidFill>
                  <a:schemeClr val="bg1">
                    <a:lumMod val="65000"/>
                  </a:schemeClr>
                </a:solidFill>
              </a:rPr>
              <a:t>Name: </a:t>
            </a:r>
            <a:r>
              <a:rPr lang="de-CH" dirty="0" err="1">
                <a:solidFill>
                  <a:schemeClr val="bg1">
                    <a:lumMod val="65000"/>
                  </a:schemeClr>
                </a:solidFill>
              </a:rPr>
              <a:t>Biergarbechter</a:t>
            </a:r>
            <a:r>
              <a:rPr lang="de-CH" dirty="0">
                <a:solidFill>
                  <a:schemeClr val="bg1">
                    <a:lumMod val="65000"/>
                  </a:schemeClr>
                </a:solidFill>
              </a:rPr>
              <a:t> Musik Abt. Höhl</a:t>
            </a:r>
          </a:p>
          <a:p>
            <a:pPr lvl="1">
              <a:lnSpc>
                <a:spcPct val="120000"/>
              </a:lnSpc>
            </a:pPr>
            <a:r>
              <a:rPr lang="de-CH" dirty="0">
                <a:solidFill>
                  <a:schemeClr val="bg1">
                    <a:lumMod val="65000"/>
                  </a:schemeClr>
                </a:solidFill>
              </a:rPr>
              <a:t>Gründungsmitglieder</a:t>
            </a:r>
          </a:p>
          <a:p>
            <a:pPr marL="971550" lvl="1" indent="-514350" algn="just">
              <a:lnSpc>
                <a:spcPct val="120000"/>
              </a:lnSpc>
              <a:buFont typeface="+mj-lt"/>
              <a:buAutoNum type="arabicParenR"/>
            </a:pPr>
            <a:r>
              <a:rPr lang="de-CH" dirty="0" err="1">
                <a:solidFill>
                  <a:schemeClr val="bg1">
                    <a:lumMod val="65000"/>
                  </a:schemeClr>
                </a:solidFill>
              </a:rPr>
              <a:t>Piffer</a:t>
            </a:r>
            <a:r>
              <a:rPr lang="de-CH" dirty="0">
                <a:solidFill>
                  <a:schemeClr val="bg1">
                    <a:lumMod val="65000"/>
                  </a:schemeClr>
                </a:solidFill>
              </a:rPr>
              <a:t>, Franz</a:t>
            </a:r>
          </a:p>
          <a:p>
            <a:pPr marL="971550" lvl="1" indent="-514350" algn="just">
              <a:lnSpc>
                <a:spcPct val="120000"/>
              </a:lnSpc>
              <a:buFont typeface="+mj-lt"/>
              <a:buAutoNum type="arabicParenR"/>
            </a:pPr>
            <a:r>
              <a:rPr lang="de-CH" dirty="0" err="1">
                <a:solidFill>
                  <a:schemeClr val="bg1">
                    <a:lumMod val="65000"/>
                  </a:schemeClr>
                </a:solidFill>
              </a:rPr>
              <a:t>Flammang</a:t>
            </a:r>
            <a:r>
              <a:rPr lang="de-CH" dirty="0">
                <a:solidFill>
                  <a:schemeClr val="bg1">
                    <a:lumMod val="65000"/>
                  </a:schemeClr>
                </a:solidFill>
              </a:rPr>
              <a:t>, Josef</a:t>
            </a:r>
          </a:p>
          <a:p>
            <a:pPr marL="971550" lvl="1" indent="-514350" algn="just">
              <a:lnSpc>
                <a:spcPct val="120000"/>
              </a:lnSpc>
              <a:buFont typeface="+mj-lt"/>
              <a:buAutoNum type="arabicParenR"/>
            </a:pPr>
            <a:r>
              <a:rPr lang="de-CH" dirty="0" err="1">
                <a:solidFill>
                  <a:schemeClr val="bg1">
                    <a:lumMod val="65000"/>
                  </a:schemeClr>
                </a:solidFill>
              </a:rPr>
              <a:t>Flammang</a:t>
            </a:r>
            <a:r>
              <a:rPr lang="de-CH" dirty="0">
                <a:solidFill>
                  <a:schemeClr val="bg1">
                    <a:lumMod val="65000"/>
                  </a:schemeClr>
                </a:solidFill>
              </a:rPr>
              <a:t>, Michel (I)</a:t>
            </a:r>
          </a:p>
          <a:p>
            <a:pPr marL="971550" lvl="1" indent="-514350" algn="just">
              <a:lnSpc>
                <a:spcPct val="120000"/>
              </a:lnSpc>
              <a:buFont typeface="+mj-lt"/>
              <a:buAutoNum type="arabicParenR"/>
            </a:pPr>
            <a:r>
              <a:rPr lang="de-CH" dirty="0" err="1">
                <a:solidFill>
                  <a:schemeClr val="bg1">
                    <a:lumMod val="65000"/>
                  </a:schemeClr>
                </a:solidFill>
              </a:rPr>
              <a:t>Palzer</a:t>
            </a:r>
            <a:r>
              <a:rPr lang="de-CH" dirty="0">
                <a:solidFill>
                  <a:schemeClr val="bg1">
                    <a:lumMod val="65000"/>
                  </a:schemeClr>
                </a:solidFill>
              </a:rPr>
              <a:t>, Jos</a:t>
            </a:r>
          </a:p>
          <a:p>
            <a:pPr marL="971550" lvl="1" indent="-514350" algn="just">
              <a:lnSpc>
                <a:spcPct val="120000"/>
              </a:lnSpc>
              <a:buFont typeface="+mj-lt"/>
              <a:buAutoNum type="arabicParenR"/>
            </a:pPr>
            <a:r>
              <a:rPr lang="de-CH" dirty="0" err="1">
                <a:solidFill>
                  <a:schemeClr val="bg1">
                    <a:lumMod val="65000"/>
                  </a:schemeClr>
                </a:solidFill>
              </a:rPr>
              <a:t>Flammang</a:t>
            </a:r>
            <a:r>
              <a:rPr lang="de-CH" dirty="0">
                <a:solidFill>
                  <a:schemeClr val="bg1">
                    <a:lumMod val="65000"/>
                  </a:schemeClr>
                </a:solidFill>
              </a:rPr>
              <a:t>, Michel (II)</a:t>
            </a:r>
          </a:p>
          <a:p>
            <a:pPr marL="971550" lvl="1" indent="-514350" algn="just">
              <a:lnSpc>
                <a:spcPct val="120000"/>
              </a:lnSpc>
              <a:buFont typeface="+mj-lt"/>
              <a:buAutoNum type="arabicParenR"/>
            </a:pPr>
            <a:r>
              <a:rPr lang="de-CH" dirty="0">
                <a:solidFill>
                  <a:schemeClr val="bg1">
                    <a:lumMod val="65000"/>
                  </a:schemeClr>
                </a:solidFill>
              </a:rPr>
              <a:t>Dauphin, Mathias</a:t>
            </a:r>
          </a:p>
          <a:p>
            <a:pPr marL="971550" lvl="1" indent="-514350" algn="just">
              <a:lnSpc>
                <a:spcPct val="120000"/>
              </a:lnSpc>
              <a:buFont typeface="+mj-lt"/>
              <a:buAutoNum type="arabicParenR"/>
            </a:pPr>
            <a:r>
              <a:rPr lang="de-CH" dirty="0" err="1">
                <a:solidFill>
                  <a:schemeClr val="bg1">
                    <a:lumMod val="65000"/>
                  </a:schemeClr>
                </a:solidFill>
              </a:rPr>
              <a:t>Zeimet</a:t>
            </a:r>
            <a:r>
              <a:rPr lang="de-CH" dirty="0">
                <a:solidFill>
                  <a:schemeClr val="bg1">
                    <a:lumMod val="65000"/>
                  </a:schemeClr>
                </a:solidFill>
              </a:rPr>
              <a:t>, J. P.</a:t>
            </a:r>
          </a:p>
          <a:p>
            <a:pPr marL="971550" lvl="1" indent="-514350" algn="just">
              <a:lnSpc>
                <a:spcPct val="120000"/>
              </a:lnSpc>
              <a:buFont typeface="+mj-lt"/>
              <a:buAutoNum type="arabicParenR"/>
            </a:pPr>
            <a:r>
              <a:rPr lang="de-CH" dirty="0">
                <a:solidFill>
                  <a:schemeClr val="bg1">
                    <a:lumMod val="65000"/>
                  </a:schemeClr>
                </a:solidFill>
              </a:rPr>
              <a:t>Kayser, Jean</a:t>
            </a:r>
          </a:p>
          <a:p>
            <a:pPr marL="971550" lvl="1" indent="-514350" algn="just">
              <a:lnSpc>
                <a:spcPct val="120000"/>
              </a:lnSpc>
              <a:buFont typeface="+mj-lt"/>
              <a:buAutoNum type="arabicParenR"/>
            </a:pPr>
            <a:r>
              <a:rPr lang="de-CH" dirty="0" err="1">
                <a:solidFill>
                  <a:schemeClr val="bg1">
                    <a:lumMod val="65000"/>
                  </a:schemeClr>
                </a:solidFill>
              </a:rPr>
              <a:t>Loutsch</a:t>
            </a:r>
            <a:r>
              <a:rPr lang="de-CH" dirty="0">
                <a:solidFill>
                  <a:schemeClr val="bg1">
                    <a:lumMod val="65000"/>
                  </a:schemeClr>
                </a:solidFill>
              </a:rPr>
              <a:t>, Fritz</a:t>
            </a:r>
          </a:p>
          <a:p>
            <a:pPr marL="971550" lvl="1" indent="-514350" algn="just">
              <a:lnSpc>
                <a:spcPct val="120000"/>
              </a:lnSpc>
              <a:buFont typeface="+mj-lt"/>
              <a:buAutoNum type="arabicParenR"/>
            </a:pPr>
            <a:r>
              <a:rPr lang="de-CH" dirty="0" err="1">
                <a:solidFill>
                  <a:schemeClr val="bg1">
                    <a:lumMod val="65000"/>
                  </a:schemeClr>
                </a:solidFill>
              </a:rPr>
              <a:t>Martellotto</a:t>
            </a:r>
            <a:r>
              <a:rPr lang="de-CH" dirty="0">
                <a:solidFill>
                  <a:schemeClr val="bg1">
                    <a:lumMod val="65000"/>
                  </a:schemeClr>
                </a:solidFill>
              </a:rPr>
              <a:t>, Jean</a:t>
            </a:r>
          </a:p>
          <a:p>
            <a:pPr marL="971550" lvl="1" indent="-514350" algn="just">
              <a:lnSpc>
                <a:spcPct val="120000"/>
              </a:lnSpc>
              <a:buFont typeface="+mj-lt"/>
              <a:buAutoNum type="arabicParenR"/>
            </a:pPr>
            <a:r>
              <a:rPr lang="de-CH" dirty="0">
                <a:solidFill>
                  <a:schemeClr val="bg1">
                    <a:lumMod val="65000"/>
                  </a:schemeClr>
                </a:solidFill>
              </a:rPr>
              <a:t>Graser, </a:t>
            </a:r>
            <a:r>
              <a:rPr lang="de-CH" dirty="0" err="1">
                <a:solidFill>
                  <a:schemeClr val="bg1">
                    <a:lumMod val="65000"/>
                  </a:schemeClr>
                </a:solidFill>
              </a:rPr>
              <a:t>Thommes</a:t>
            </a:r>
            <a:endParaRPr lang="de-CH" dirty="0">
              <a:solidFill>
                <a:schemeClr val="bg1">
                  <a:lumMod val="65000"/>
                </a:schemeClr>
              </a:solidFill>
            </a:endParaRPr>
          </a:p>
          <a:p>
            <a:pPr marL="971550" lvl="1" indent="-514350" algn="just">
              <a:lnSpc>
                <a:spcPct val="120000"/>
              </a:lnSpc>
              <a:buFont typeface="+mj-lt"/>
              <a:buAutoNum type="arabicParenR"/>
            </a:pPr>
            <a:r>
              <a:rPr lang="de-CH" dirty="0">
                <a:solidFill>
                  <a:schemeClr val="bg1">
                    <a:lumMod val="65000"/>
                  </a:schemeClr>
                </a:solidFill>
              </a:rPr>
              <a:t>Jacoby, Emil</a:t>
            </a:r>
            <a:endParaRPr lang="en-US" dirty="0">
              <a:solidFill>
                <a:schemeClr val="bg1">
                  <a:lumMod val="65000"/>
                </a:schemeClr>
              </a:solidFill>
            </a:endParaRPr>
          </a:p>
          <a:p>
            <a:pPr lvl="1">
              <a:lnSpc>
                <a:spcPct val="120000"/>
              </a:lnSpc>
            </a:pPr>
            <a:endParaRPr lang="en-US" dirty="0">
              <a:solidFill>
                <a:schemeClr val="bg1">
                  <a:lumMod val="65000"/>
                </a:schemeClr>
              </a:solidFill>
            </a:endParaRPr>
          </a:p>
        </p:txBody>
      </p:sp>
      <p:sp>
        <p:nvSpPr>
          <p:cNvPr id="2" name="Slide Number Placeholder 1"/>
          <p:cNvSpPr>
            <a:spLocks noGrp="1"/>
          </p:cNvSpPr>
          <p:nvPr>
            <p:ph type="sldNum" sz="quarter" idx="4"/>
          </p:nvPr>
        </p:nvSpPr>
        <p:spPr/>
        <p:txBody>
          <a:bodyPr/>
          <a:lstStyle/>
          <a:p>
            <a:fld id="{A35CEB15-B0DC-49B6-AF18-91E7DFDA258A}" type="slidenum">
              <a:rPr lang="en-GB" smtClean="0"/>
              <a:t>11</a:t>
            </a:fld>
            <a:endParaRPr lang="en-GB" dirty="0"/>
          </a:p>
        </p:txBody>
      </p:sp>
      <p:sp>
        <p:nvSpPr>
          <p:cNvPr id="5" name="Text Placeholder 6"/>
          <p:cNvSpPr>
            <a:spLocks noGrp="1"/>
          </p:cNvSpPr>
          <p:nvPr>
            <p:ph type="body" sz="quarter" idx="4294967295"/>
          </p:nvPr>
        </p:nvSpPr>
        <p:spPr>
          <a:xfrm>
            <a:off x="4679577" y="1344613"/>
            <a:ext cx="4464424" cy="2944812"/>
          </a:xfrm>
          <a:prstGeom prst="rect">
            <a:avLst/>
          </a:prstGeom>
        </p:spPr>
        <p:txBody>
          <a:bodyPr>
            <a:normAutofit fontScale="85000" lnSpcReduction="10000"/>
          </a:bodyPr>
          <a:lstStyle/>
          <a:p>
            <a:pPr>
              <a:lnSpc>
                <a:spcPct val="120000"/>
              </a:lnSpc>
              <a:buFont typeface="Wingdings" panose="05000000000000000000" pitchFamily="2" charset="2"/>
              <a:buChar char="§"/>
            </a:pPr>
            <a:r>
              <a:rPr lang="de-CH" b="1" dirty="0">
                <a:solidFill>
                  <a:srgbClr val="FF140B"/>
                </a:solidFill>
              </a:rPr>
              <a:t>Vorstand</a:t>
            </a:r>
            <a:endParaRPr lang="de-CH" b="1" dirty="0">
              <a:solidFill>
                <a:schemeClr val="bg1">
                  <a:lumMod val="65000"/>
                </a:schemeClr>
              </a:solidFill>
            </a:endParaRPr>
          </a:p>
          <a:p>
            <a:pPr lvl="1">
              <a:lnSpc>
                <a:spcPct val="120000"/>
              </a:lnSpc>
              <a:buFont typeface="Arial" panose="020B0604020202020204" pitchFamily="34" charset="0"/>
              <a:buChar char="•"/>
            </a:pPr>
            <a:r>
              <a:rPr lang="de-CH" dirty="0" err="1">
                <a:solidFill>
                  <a:schemeClr val="bg1">
                    <a:lumMod val="65000"/>
                  </a:schemeClr>
                </a:solidFill>
              </a:rPr>
              <a:t>Piffer</a:t>
            </a:r>
            <a:r>
              <a:rPr lang="de-CH" dirty="0">
                <a:solidFill>
                  <a:schemeClr val="bg1">
                    <a:lumMod val="65000"/>
                  </a:schemeClr>
                </a:solidFill>
              </a:rPr>
              <a:t>, Franz, Präsident</a:t>
            </a:r>
          </a:p>
          <a:p>
            <a:pPr lvl="1">
              <a:lnSpc>
                <a:spcPct val="120000"/>
              </a:lnSpc>
              <a:buFont typeface="Arial" panose="020B0604020202020204" pitchFamily="34" charset="0"/>
              <a:buChar char="•"/>
            </a:pPr>
            <a:r>
              <a:rPr lang="de-CH" dirty="0" err="1">
                <a:solidFill>
                  <a:schemeClr val="bg1">
                    <a:lumMod val="65000"/>
                  </a:schemeClr>
                </a:solidFill>
              </a:rPr>
              <a:t>Flammang</a:t>
            </a:r>
            <a:r>
              <a:rPr lang="de-CH" dirty="0">
                <a:solidFill>
                  <a:schemeClr val="bg1">
                    <a:lumMod val="65000"/>
                  </a:schemeClr>
                </a:solidFill>
              </a:rPr>
              <a:t>, Josef, Vizepräsident</a:t>
            </a:r>
          </a:p>
          <a:p>
            <a:pPr lvl="1">
              <a:lnSpc>
                <a:spcPct val="120000"/>
              </a:lnSpc>
              <a:buFont typeface="Arial" panose="020B0604020202020204" pitchFamily="34" charset="0"/>
              <a:buChar char="•"/>
            </a:pPr>
            <a:r>
              <a:rPr lang="de-CH" dirty="0" err="1">
                <a:solidFill>
                  <a:schemeClr val="bg1">
                    <a:lumMod val="65000"/>
                  </a:schemeClr>
                </a:solidFill>
              </a:rPr>
              <a:t>Flammang</a:t>
            </a:r>
            <a:r>
              <a:rPr lang="de-CH" dirty="0">
                <a:solidFill>
                  <a:schemeClr val="bg1">
                    <a:lumMod val="65000"/>
                  </a:schemeClr>
                </a:solidFill>
              </a:rPr>
              <a:t>, Michel (II), Kassierer</a:t>
            </a:r>
          </a:p>
          <a:p>
            <a:pPr lvl="1">
              <a:lnSpc>
                <a:spcPct val="120000"/>
              </a:lnSpc>
              <a:buFont typeface="Arial" panose="020B0604020202020204" pitchFamily="34" charset="0"/>
              <a:buChar char="•"/>
            </a:pPr>
            <a:r>
              <a:rPr lang="de-CH" dirty="0" err="1">
                <a:solidFill>
                  <a:schemeClr val="bg1">
                    <a:lumMod val="65000"/>
                  </a:schemeClr>
                </a:solidFill>
              </a:rPr>
              <a:t>Flammang</a:t>
            </a:r>
            <a:r>
              <a:rPr lang="de-CH" dirty="0">
                <a:solidFill>
                  <a:schemeClr val="bg1">
                    <a:lumMod val="65000"/>
                  </a:schemeClr>
                </a:solidFill>
              </a:rPr>
              <a:t>, Michel (I), Schriftführer</a:t>
            </a:r>
          </a:p>
          <a:p>
            <a:pPr lvl="1">
              <a:lnSpc>
                <a:spcPct val="120000"/>
              </a:lnSpc>
              <a:buFont typeface="Arial" panose="020B0604020202020204" pitchFamily="34" charset="0"/>
              <a:buChar char="•"/>
            </a:pPr>
            <a:r>
              <a:rPr lang="de-CH" dirty="0">
                <a:solidFill>
                  <a:schemeClr val="bg1">
                    <a:lumMod val="65000"/>
                  </a:schemeClr>
                </a:solidFill>
              </a:rPr>
              <a:t>Graser, </a:t>
            </a:r>
            <a:r>
              <a:rPr lang="de-CH" dirty="0" err="1">
                <a:solidFill>
                  <a:schemeClr val="bg1">
                    <a:lumMod val="65000"/>
                  </a:schemeClr>
                </a:solidFill>
              </a:rPr>
              <a:t>Thommes</a:t>
            </a:r>
            <a:r>
              <a:rPr lang="de-CH" dirty="0">
                <a:solidFill>
                  <a:schemeClr val="bg1">
                    <a:lumMod val="65000"/>
                  </a:schemeClr>
                </a:solidFill>
              </a:rPr>
              <a:t> / </a:t>
            </a:r>
            <a:r>
              <a:rPr lang="de-CH" dirty="0" err="1">
                <a:solidFill>
                  <a:schemeClr val="bg1">
                    <a:lumMod val="65000"/>
                  </a:schemeClr>
                </a:solidFill>
              </a:rPr>
              <a:t>Palzer</a:t>
            </a:r>
            <a:r>
              <a:rPr lang="de-CH" dirty="0">
                <a:solidFill>
                  <a:schemeClr val="bg1">
                    <a:lumMod val="65000"/>
                  </a:schemeClr>
                </a:solidFill>
              </a:rPr>
              <a:t>, Jos, Beisitzende</a:t>
            </a:r>
          </a:p>
          <a:p>
            <a:pPr lvl="1">
              <a:lnSpc>
                <a:spcPct val="120000"/>
              </a:lnSpc>
              <a:buFont typeface="Arial" panose="020B0604020202020204" pitchFamily="34" charset="0"/>
              <a:buChar char="•"/>
            </a:pPr>
            <a:r>
              <a:rPr lang="de-CH" dirty="0" err="1">
                <a:solidFill>
                  <a:schemeClr val="bg1">
                    <a:lumMod val="65000"/>
                  </a:schemeClr>
                </a:solidFill>
              </a:rPr>
              <a:t>Cruchten</a:t>
            </a:r>
            <a:r>
              <a:rPr lang="de-CH" dirty="0">
                <a:solidFill>
                  <a:schemeClr val="bg1">
                    <a:lumMod val="65000"/>
                  </a:schemeClr>
                </a:solidFill>
              </a:rPr>
              <a:t>, J.B., Dirigent</a:t>
            </a:r>
          </a:p>
          <a:p>
            <a:pPr lvl="1">
              <a:lnSpc>
                <a:spcPct val="120000"/>
              </a:lnSpc>
            </a:pPr>
            <a:endParaRPr lang="de-CH" dirty="0">
              <a:solidFill>
                <a:schemeClr val="bg1">
                  <a:lumMod val="65000"/>
                </a:schemeClr>
              </a:solidFill>
            </a:endParaRPr>
          </a:p>
          <a:p>
            <a:pPr lvl="1">
              <a:lnSpc>
                <a:spcPct val="120000"/>
              </a:lnSpc>
            </a:pPr>
            <a:endParaRPr lang="de-CH" dirty="0">
              <a:solidFill>
                <a:schemeClr val="bg1">
                  <a:lumMod val="65000"/>
                </a:schemeClr>
              </a:solidFill>
            </a:endParaRPr>
          </a:p>
          <a:p>
            <a:pPr lvl="1">
              <a:lnSpc>
                <a:spcPct val="120000"/>
              </a:lnSpc>
            </a:pPr>
            <a:endParaRPr lang="de-CH" dirty="0">
              <a:solidFill>
                <a:schemeClr val="bg1">
                  <a:lumMod val="65000"/>
                </a:schemeClr>
              </a:solidFill>
            </a:endParaRPr>
          </a:p>
          <a:p>
            <a:pPr lvl="1">
              <a:lnSpc>
                <a:spcPct val="120000"/>
              </a:lnSpc>
            </a:pPr>
            <a:endParaRPr lang="de-CH" dirty="0">
              <a:solidFill>
                <a:schemeClr val="bg1">
                  <a:lumMod val="65000"/>
                </a:schemeClr>
              </a:solidFill>
            </a:endParaRPr>
          </a:p>
          <a:p>
            <a:pPr lvl="1">
              <a:lnSpc>
                <a:spcPct val="120000"/>
              </a:lnSpc>
            </a:pPr>
            <a:endParaRPr lang="de-CH" dirty="0">
              <a:solidFill>
                <a:schemeClr val="bg1">
                  <a:lumMod val="65000"/>
                </a:schemeClr>
              </a:solidFill>
            </a:endParaRPr>
          </a:p>
          <a:p>
            <a:pPr lvl="1">
              <a:lnSpc>
                <a:spcPct val="120000"/>
              </a:lnSpc>
            </a:pPr>
            <a:endParaRPr lang="en-US" dirty="0">
              <a:solidFill>
                <a:schemeClr val="bg1">
                  <a:lumMod val="65000"/>
                </a:schemeClr>
              </a:solidFill>
            </a:endParaRPr>
          </a:p>
        </p:txBody>
      </p:sp>
      <p:sp>
        <p:nvSpPr>
          <p:cNvPr id="6" name="Text Placeholder 6"/>
          <p:cNvSpPr>
            <a:spLocks noGrp="1"/>
          </p:cNvSpPr>
          <p:nvPr>
            <p:ph type="body" sz="quarter" idx="4294967295"/>
          </p:nvPr>
        </p:nvSpPr>
        <p:spPr>
          <a:xfrm>
            <a:off x="3775841" y="4151247"/>
            <a:ext cx="5320862" cy="2569998"/>
          </a:xfrm>
          <a:prstGeom prst="rect">
            <a:avLst/>
          </a:prstGeom>
          <a:solidFill>
            <a:srgbClr val="FFFF00"/>
          </a:solidFill>
        </p:spPr>
        <p:txBody>
          <a:bodyPr>
            <a:noAutofit/>
          </a:bodyPr>
          <a:lstStyle/>
          <a:p>
            <a:pPr>
              <a:lnSpc>
                <a:spcPct val="120000"/>
              </a:lnSpc>
              <a:buFont typeface="Wingdings" panose="05000000000000000000" pitchFamily="2" charset="2"/>
              <a:buChar char="§"/>
            </a:pPr>
            <a:r>
              <a:rPr lang="de-CH" sz="1800" b="1" dirty="0">
                <a:solidFill>
                  <a:srgbClr val="FF140B"/>
                </a:solidFill>
              </a:rPr>
              <a:t>Anmerkungen</a:t>
            </a:r>
            <a:r>
              <a:rPr lang="de-CH" sz="1800" dirty="0">
                <a:solidFill>
                  <a:srgbClr val="FF140B"/>
                </a:solidFill>
              </a:rPr>
              <a:t>:</a:t>
            </a:r>
          </a:p>
          <a:p>
            <a:pPr lvl="1">
              <a:lnSpc>
                <a:spcPct val="120000"/>
              </a:lnSpc>
              <a:buFont typeface="Arial" panose="020B0604020202020204" pitchFamily="34" charset="0"/>
              <a:buChar char="•"/>
            </a:pPr>
            <a:r>
              <a:rPr lang="de-CH" sz="1800" dirty="0">
                <a:solidFill>
                  <a:schemeClr val="bg1">
                    <a:lumMod val="65000"/>
                  </a:schemeClr>
                </a:solidFill>
              </a:rPr>
              <a:t>Wahlen und Kandidaten, die nicht gewählt wurden</a:t>
            </a:r>
          </a:p>
          <a:p>
            <a:pPr lvl="1">
              <a:lnSpc>
                <a:spcPct val="120000"/>
              </a:lnSpc>
              <a:buFont typeface="Arial" panose="020B0604020202020204" pitchFamily="34" charset="0"/>
              <a:buChar char="•"/>
            </a:pPr>
            <a:r>
              <a:rPr lang="de-CH" sz="1800" dirty="0">
                <a:solidFill>
                  <a:schemeClr val="bg1">
                    <a:lumMod val="65000"/>
                  </a:schemeClr>
                </a:solidFill>
              </a:rPr>
              <a:t>Nur sechs italienische Namen von 19 aktiven und 13 inaktiven Mitgliedern auf der Liste</a:t>
            </a:r>
          </a:p>
          <a:p>
            <a:pPr lvl="1">
              <a:lnSpc>
                <a:spcPct val="120000"/>
              </a:lnSpc>
              <a:buFont typeface="Arial" panose="020B0604020202020204" pitchFamily="34" charset="0"/>
              <a:buChar char="•"/>
            </a:pPr>
            <a:r>
              <a:rPr lang="de-CH" sz="1800" dirty="0">
                <a:solidFill>
                  <a:schemeClr val="bg1">
                    <a:lumMod val="65000"/>
                  </a:schemeClr>
                </a:solidFill>
              </a:rPr>
              <a:t>157 Ehrenmitglieder, davon elf Italiener</a:t>
            </a:r>
          </a:p>
          <a:p>
            <a:pPr lvl="1">
              <a:lnSpc>
                <a:spcPct val="120000"/>
              </a:lnSpc>
              <a:buFont typeface="Arial" panose="020B0604020202020204" pitchFamily="34" charset="0"/>
              <a:buChar char="•"/>
            </a:pPr>
            <a:endParaRPr lang="de-CH" sz="1800" dirty="0">
              <a:solidFill>
                <a:schemeClr val="bg1">
                  <a:lumMod val="65000"/>
                </a:schemeClr>
              </a:solidFill>
            </a:endParaRPr>
          </a:p>
          <a:p>
            <a:pPr lvl="1">
              <a:lnSpc>
                <a:spcPct val="120000"/>
              </a:lnSpc>
              <a:buFont typeface="Arial" panose="020B0604020202020204" pitchFamily="34" charset="0"/>
              <a:buChar char="•"/>
            </a:pPr>
            <a:endParaRPr lang="de-CH" sz="1800" dirty="0">
              <a:solidFill>
                <a:schemeClr val="bg1">
                  <a:lumMod val="65000"/>
                </a:schemeClr>
              </a:solidFill>
            </a:endParaRPr>
          </a:p>
          <a:p>
            <a:pPr lvl="1">
              <a:lnSpc>
                <a:spcPct val="120000"/>
              </a:lnSpc>
              <a:buFont typeface="Arial" panose="020B0604020202020204" pitchFamily="34" charset="0"/>
              <a:buChar char="•"/>
            </a:pPr>
            <a:endParaRPr lang="de-CH" sz="1800" dirty="0">
              <a:solidFill>
                <a:schemeClr val="bg1">
                  <a:lumMod val="65000"/>
                </a:schemeClr>
              </a:solidFill>
            </a:endParaRPr>
          </a:p>
          <a:p>
            <a:pPr lvl="1">
              <a:lnSpc>
                <a:spcPct val="120000"/>
              </a:lnSpc>
              <a:buFont typeface="Arial" panose="020B0604020202020204" pitchFamily="34" charset="0"/>
              <a:buChar char="•"/>
            </a:pPr>
            <a:endParaRPr lang="de-CH" sz="1800" dirty="0">
              <a:solidFill>
                <a:schemeClr val="bg1">
                  <a:lumMod val="65000"/>
                </a:schemeClr>
              </a:solidFill>
            </a:endParaRPr>
          </a:p>
          <a:p>
            <a:pPr lvl="1">
              <a:lnSpc>
                <a:spcPct val="120000"/>
              </a:lnSpc>
              <a:buFont typeface="Arial" panose="020B0604020202020204" pitchFamily="34" charset="0"/>
              <a:buChar char="•"/>
            </a:pPr>
            <a:endParaRPr lang="de-CH" sz="1800" dirty="0">
              <a:solidFill>
                <a:schemeClr val="bg1">
                  <a:lumMod val="65000"/>
                </a:schemeClr>
              </a:solidFill>
            </a:endParaRPr>
          </a:p>
          <a:p>
            <a:pPr lvl="1">
              <a:lnSpc>
                <a:spcPct val="120000"/>
              </a:lnSpc>
              <a:buFont typeface="Arial" panose="020B0604020202020204" pitchFamily="34" charset="0"/>
              <a:buChar char="•"/>
            </a:pPr>
            <a:endParaRPr lang="en-US" sz="1800" dirty="0">
              <a:solidFill>
                <a:schemeClr val="bg1">
                  <a:lumMod val="65000"/>
                </a:schemeClr>
              </a:solidFill>
            </a:endParaRPr>
          </a:p>
        </p:txBody>
      </p:sp>
    </p:spTree>
    <p:extLst>
      <p:ext uri="{BB962C8B-B14F-4D97-AF65-F5344CB8AC3E}">
        <p14:creationId xmlns:p14="http://schemas.microsoft.com/office/powerpoint/2010/main" val="2710784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336" y="396903"/>
            <a:ext cx="7441051" cy="990600"/>
          </a:xfrm>
        </p:spPr>
        <p:txBody>
          <a:bodyPr vert="horz" lIns="0" tIns="0" rIns="0" bIns="0" rtlCol="0" anchor="t" anchorCtr="0">
            <a:normAutofit/>
          </a:bodyPr>
          <a:lstStyle/>
          <a:p>
            <a:pPr>
              <a:lnSpc>
                <a:spcPct val="120000"/>
              </a:lnSpc>
            </a:pPr>
            <a:r>
              <a:rPr lang="de-LU" sz="2800" b="0" i="1" dirty="0" err="1">
                <a:solidFill>
                  <a:schemeClr val="tx1"/>
                </a:solidFill>
              </a:rPr>
              <a:t>Biergarbechtermusék</a:t>
            </a:r>
            <a:r>
              <a:rPr lang="de-LU" sz="2800" b="0" dirty="0">
                <a:solidFill>
                  <a:schemeClr val="tx1"/>
                </a:solidFill>
              </a:rPr>
              <a:t> – Fest</a:t>
            </a:r>
            <a:endParaRPr lang="en-US" sz="2800" b="0" dirty="0">
              <a:solidFill>
                <a:schemeClr val="tx1"/>
              </a:solidFill>
            </a:endParaRPr>
          </a:p>
        </p:txBody>
      </p:sp>
      <p:sp>
        <p:nvSpPr>
          <p:cNvPr id="7" name="Text Placeholder 6"/>
          <p:cNvSpPr>
            <a:spLocks noGrp="1"/>
          </p:cNvSpPr>
          <p:nvPr>
            <p:ph type="body" sz="quarter" idx="13"/>
          </p:nvPr>
        </p:nvSpPr>
        <p:spPr>
          <a:xfrm>
            <a:off x="389310" y="1342360"/>
            <a:ext cx="8281354" cy="5515640"/>
          </a:xfrm>
          <a:prstGeom prst="rect">
            <a:avLst/>
          </a:prstGeom>
        </p:spPr>
        <p:txBody>
          <a:bodyPr>
            <a:normAutofit/>
          </a:bodyPr>
          <a:lstStyle/>
          <a:p>
            <a:pPr>
              <a:lnSpc>
                <a:spcPct val="120000"/>
              </a:lnSpc>
              <a:buFont typeface="Wingdings" panose="05000000000000000000" pitchFamily="2" charset="2"/>
              <a:buChar char="§"/>
            </a:pPr>
            <a:r>
              <a:rPr lang="de-DE" dirty="0">
                <a:solidFill>
                  <a:srgbClr val="FF140B"/>
                </a:solidFill>
              </a:rPr>
              <a:t>Kurioses im Registerbuch: Abrechnung von Veranstaltungen</a:t>
            </a:r>
          </a:p>
          <a:p>
            <a:pPr lvl="1">
              <a:lnSpc>
                <a:spcPct val="120000"/>
              </a:lnSpc>
              <a:buFont typeface="Arial" panose="020B0604020202020204" pitchFamily="34" charset="0"/>
              <a:buChar char="•"/>
            </a:pPr>
            <a:r>
              <a:rPr lang="de-DE" dirty="0">
                <a:solidFill>
                  <a:schemeClr val="bg1">
                    <a:lumMod val="85000"/>
                  </a:schemeClr>
                </a:solidFill>
              </a:rPr>
              <a:t>Organisation eines Waldfestes am 10. Juli 1924</a:t>
            </a:r>
          </a:p>
          <a:p>
            <a:pPr marL="1165225" lvl="3" indent="-265113">
              <a:lnSpc>
                <a:spcPct val="120000"/>
              </a:lnSpc>
              <a:buFont typeface="Courier New" panose="02070309020205020404" pitchFamily="49" charset="0"/>
              <a:buChar char="o"/>
            </a:pPr>
            <a:r>
              <a:rPr lang="de-DE" dirty="0">
                <a:solidFill>
                  <a:schemeClr val="bg1">
                    <a:lumMod val="85000"/>
                  </a:schemeClr>
                </a:solidFill>
              </a:rPr>
              <a:t>auf 5 Seiten des Registerbuchs (118–122):</a:t>
            </a:r>
          </a:p>
          <a:p>
            <a:pPr marL="1165225" lvl="3" indent="-265113">
              <a:lnSpc>
                <a:spcPct val="120000"/>
              </a:lnSpc>
              <a:buFont typeface="Courier New" panose="02070309020205020404" pitchFamily="49" charset="0"/>
              <a:buChar char="o"/>
            </a:pPr>
            <a:r>
              <a:rPr lang="de-DE" dirty="0">
                <a:solidFill>
                  <a:schemeClr val="bg1">
                    <a:lumMod val="85000"/>
                  </a:schemeClr>
                </a:solidFill>
              </a:rPr>
              <a:t>Erwerb eines Schafs, eines Kaninchens und eines Hahns für eine Tombola</a:t>
            </a:r>
          </a:p>
          <a:p>
            <a:pPr lvl="1">
              <a:lnSpc>
                <a:spcPct val="120000"/>
              </a:lnSpc>
              <a:buFont typeface="Arial" panose="020B0604020202020204" pitchFamily="34" charset="0"/>
              <a:buChar char="•"/>
            </a:pPr>
            <a:r>
              <a:rPr lang="de-DE" dirty="0">
                <a:solidFill>
                  <a:schemeClr val="bg1">
                    <a:lumMod val="85000"/>
                  </a:schemeClr>
                </a:solidFill>
              </a:rPr>
              <a:t>Abrechnung in der Sitzung vom 17. Juli 1924</a:t>
            </a:r>
          </a:p>
          <a:p>
            <a:pPr marL="1165225" lvl="3" indent="-265113">
              <a:lnSpc>
                <a:spcPct val="120000"/>
              </a:lnSpc>
              <a:buFont typeface="Courier New" panose="02070309020205020404" pitchFamily="49" charset="0"/>
              <a:buChar char="o"/>
            </a:pPr>
            <a:r>
              <a:rPr lang="de-DE" dirty="0">
                <a:solidFill>
                  <a:schemeClr val="bg1">
                    <a:lumMod val="85000"/>
                  </a:schemeClr>
                </a:solidFill>
              </a:rPr>
              <a:t>„</a:t>
            </a:r>
            <a:r>
              <a:rPr lang="de-DE" dirty="0" err="1">
                <a:solidFill>
                  <a:schemeClr val="bg1">
                    <a:lumMod val="85000"/>
                  </a:schemeClr>
                </a:solidFill>
              </a:rPr>
              <a:t>Glesener</a:t>
            </a:r>
            <a:r>
              <a:rPr lang="de-DE" dirty="0">
                <a:solidFill>
                  <a:schemeClr val="bg1">
                    <a:lumMod val="85000"/>
                  </a:schemeClr>
                </a:solidFill>
              </a:rPr>
              <a:t> Pol sollte 200 Franken in die Kasse geben. Derselbe beschwert sich, er hätte nämlich zu viel Unkosten gehabt. Da diese Sache zu lange würde dauern wurde beschlossen er solle einfach sagen, was er bezahlen würde . </a:t>
            </a:r>
            <a:r>
              <a:rPr lang="de-DE" dirty="0" err="1">
                <a:solidFill>
                  <a:schemeClr val="bg1">
                    <a:lumMod val="85000"/>
                  </a:schemeClr>
                </a:solidFill>
              </a:rPr>
              <a:t>Glesener</a:t>
            </a:r>
            <a:r>
              <a:rPr lang="de-DE" dirty="0">
                <a:solidFill>
                  <a:schemeClr val="bg1">
                    <a:lumMod val="85000"/>
                  </a:schemeClr>
                </a:solidFill>
              </a:rPr>
              <a:t> </a:t>
            </a:r>
            <a:r>
              <a:rPr lang="de-DE" dirty="0" err="1">
                <a:solidFill>
                  <a:schemeClr val="bg1">
                    <a:lumMod val="85000"/>
                  </a:schemeClr>
                </a:solidFill>
              </a:rPr>
              <a:t>giebt</a:t>
            </a:r>
            <a:r>
              <a:rPr lang="de-DE" dirty="0">
                <a:solidFill>
                  <a:schemeClr val="bg1">
                    <a:lumMod val="85000"/>
                  </a:schemeClr>
                </a:solidFill>
              </a:rPr>
              <a:t> 50. Fr. davon abzuziehen 2 Kisten Zigarren 50 St. 10 Fr. 50 St. 32,50 Fr. Felten Aldo hat auch keinen Profit gemacht von den </a:t>
            </a:r>
            <a:r>
              <a:rPr lang="de-DE" dirty="0" err="1">
                <a:solidFill>
                  <a:schemeClr val="bg1">
                    <a:lumMod val="85000"/>
                  </a:schemeClr>
                </a:solidFill>
              </a:rPr>
              <a:t>Hameschmieren</a:t>
            </a:r>
            <a:r>
              <a:rPr lang="de-DE" dirty="0">
                <a:solidFill>
                  <a:schemeClr val="bg1">
                    <a:lumMod val="85000"/>
                  </a:schemeClr>
                </a:solidFill>
              </a:rPr>
              <a:t>. Die Einnahmen stellen sich zusammen wie folgt:</a:t>
            </a:r>
          </a:p>
        </p:txBody>
      </p:sp>
      <p:sp>
        <p:nvSpPr>
          <p:cNvPr id="2" name="Slide Number Placeholder 1"/>
          <p:cNvSpPr>
            <a:spLocks noGrp="1"/>
          </p:cNvSpPr>
          <p:nvPr>
            <p:ph type="sldNum" sz="quarter" idx="4"/>
          </p:nvPr>
        </p:nvSpPr>
        <p:spPr/>
        <p:txBody>
          <a:bodyPr/>
          <a:lstStyle/>
          <a:p>
            <a:fld id="{A35CEB15-B0DC-49B6-AF18-91E7DFDA258A}" type="slidenum">
              <a:rPr lang="en-GB" smtClean="0"/>
              <a:t>12</a:t>
            </a:fld>
            <a:endParaRPr lang="en-GB" dirty="0"/>
          </a:p>
        </p:txBody>
      </p:sp>
    </p:spTree>
    <p:extLst>
      <p:ext uri="{BB962C8B-B14F-4D97-AF65-F5344CB8AC3E}">
        <p14:creationId xmlns:p14="http://schemas.microsoft.com/office/powerpoint/2010/main" val="2183217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89310" y="1342360"/>
            <a:ext cx="8281354" cy="1282506"/>
          </a:xfrm>
          <a:prstGeom prst="rect">
            <a:avLst/>
          </a:prstGeom>
        </p:spPr>
        <p:txBody>
          <a:bodyPr>
            <a:normAutofit/>
          </a:bodyPr>
          <a:lstStyle/>
          <a:p>
            <a:pPr algn="r">
              <a:lnSpc>
                <a:spcPct val="120000"/>
              </a:lnSpc>
              <a:buFont typeface="Wingdings" panose="05000000000000000000" pitchFamily="2" charset="2"/>
              <a:buChar char="§"/>
            </a:pPr>
            <a:r>
              <a:rPr lang="de-DE" dirty="0">
                <a:solidFill>
                  <a:srgbClr val="FF140B"/>
                </a:solidFill>
              </a:rPr>
              <a:t>Kurioses im Registerbuch: Abrechnung von Veranstaltungen</a:t>
            </a:r>
          </a:p>
        </p:txBody>
      </p:sp>
      <p:sp>
        <p:nvSpPr>
          <p:cNvPr id="2" name="Slide Number Placeholder 1"/>
          <p:cNvSpPr>
            <a:spLocks noGrp="1"/>
          </p:cNvSpPr>
          <p:nvPr>
            <p:ph type="sldNum" sz="quarter" idx="4"/>
          </p:nvPr>
        </p:nvSpPr>
        <p:spPr/>
        <p:txBody>
          <a:bodyPr/>
          <a:lstStyle/>
          <a:p>
            <a:fld id="{A35CEB15-B0DC-49B6-AF18-91E7DFDA258A}" type="slidenum">
              <a:rPr lang="en-GB" smtClean="0"/>
              <a:t>13</a:t>
            </a:fld>
            <a:endParaRPr lang="en-GB" dirty="0"/>
          </a:p>
        </p:txBody>
      </p:sp>
      <p:sp>
        <p:nvSpPr>
          <p:cNvPr id="5" name="Text Placeholder 6"/>
          <p:cNvSpPr>
            <a:spLocks noGrp="1"/>
          </p:cNvSpPr>
          <p:nvPr>
            <p:ph type="body" sz="quarter" idx="4294967295"/>
          </p:nvPr>
        </p:nvSpPr>
        <p:spPr>
          <a:xfrm>
            <a:off x="0" y="5013124"/>
            <a:ext cx="2192338" cy="1020762"/>
          </a:xfrm>
          <a:prstGeom prst="rect">
            <a:avLst/>
          </a:prstGeom>
        </p:spPr>
        <p:txBody>
          <a:bodyPr>
            <a:normAutofit fontScale="70000" lnSpcReduction="20000"/>
          </a:bodyPr>
          <a:lstStyle/>
          <a:p>
            <a:pPr>
              <a:lnSpc>
                <a:spcPct val="120000"/>
              </a:lnSpc>
            </a:pPr>
            <a:r>
              <a:rPr lang="de-DE" sz="2600" b="1" dirty="0">
                <a:solidFill>
                  <a:schemeClr val="bg1">
                    <a:lumMod val="75000"/>
                  </a:schemeClr>
                </a:solidFill>
              </a:rPr>
              <a:t>Reinertrag</a:t>
            </a:r>
          </a:p>
          <a:p>
            <a:pPr marL="457200" lvl="1" indent="0">
              <a:buNone/>
            </a:pPr>
            <a:r>
              <a:rPr lang="de-DE" dirty="0">
                <a:solidFill>
                  <a:schemeClr val="bg1">
                    <a:lumMod val="75000"/>
                  </a:schemeClr>
                </a:solidFill>
              </a:rPr>
              <a:t>1284,60-</a:t>
            </a:r>
          </a:p>
          <a:p>
            <a:pPr marL="457200" lvl="1" indent="0">
              <a:buNone/>
            </a:pPr>
            <a:r>
              <a:rPr lang="de-DE" dirty="0">
                <a:solidFill>
                  <a:schemeClr val="bg1">
                    <a:lumMod val="75000"/>
                  </a:schemeClr>
                </a:solidFill>
              </a:rPr>
              <a:t>  </a:t>
            </a:r>
            <a:r>
              <a:rPr lang="de-DE" u="sng" dirty="0">
                <a:solidFill>
                  <a:schemeClr val="bg1">
                    <a:lumMod val="75000"/>
                  </a:schemeClr>
                </a:solidFill>
              </a:rPr>
              <a:t>549,75</a:t>
            </a:r>
          </a:p>
          <a:p>
            <a:pPr marL="457200" lvl="1" indent="0">
              <a:buNone/>
            </a:pPr>
            <a:r>
              <a:rPr lang="de-DE" dirty="0">
                <a:solidFill>
                  <a:schemeClr val="bg1">
                    <a:lumMod val="75000"/>
                  </a:schemeClr>
                </a:solidFill>
              </a:rPr>
              <a:t>  734,85</a:t>
            </a:r>
          </a:p>
        </p:txBody>
      </p:sp>
      <p:pic>
        <p:nvPicPr>
          <p:cNvPr id="3" name="Picture 2">
            <a:extLst>
              <a:ext uri="{FF2B5EF4-FFF2-40B4-BE49-F238E27FC236}">
                <a16:creationId xmlns:a16="http://schemas.microsoft.com/office/drawing/2014/main" id="{DDE55FD6-D7CE-4F89-94DF-C68E622AC8D4}"/>
              </a:ext>
            </a:extLst>
          </p:cNvPr>
          <p:cNvPicPr>
            <a:picLocks noChangeAspect="1"/>
          </p:cNvPicPr>
          <p:nvPr/>
        </p:nvPicPr>
        <p:blipFill>
          <a:blip r:embed="rId2"/>
          <a:stretch>
            <a:fillRect/>
          </a:stretch>
        </p:blipFill>
        <p:spPr>
          <a:xfrm>
            <a:off x="473336" y="2402490"/>
            <a:ext cx="2758696" cy="2445207"/>
          </a:xfrm>
          <a:prstGeom prst="rect">
            <a:avLst/>
          </a:prstGeom>
        </p:spPr>
      </p:pic>
      <p:sp>
        <p:nvSpPr>
          <p:cNvPr id="9" name="Rectangle 8">
            <a:extLst>
              <a:ext uri="{FF2B5EF4-FFF2-40B4-BE49-F238E27FC236}">
                <a16:creationId xmlns:a16="http://schemas.microsoft.com/office/drawing/2014/main" id="{FDFB8A4A-0B75-4C2A-8806-57BE8B8BCF29}"/>
              </a:ext>
            </a:extLst>
          </p:cNvPr>
          <p:cNvSpPr/>
          <p:nvPr/>
        </p:nvSpPr>
        <p:spPr>
          <a:xfrm>
            <a:off x="2383837" y="4847697"/>
            <a:ext cx="1082348" cy="369332"/>
          </a:xfrm>
          <a:prstGeom prst="rect">
            <a:avLst/>
          </a:prstGeom>
        </p:spPr>
        <p:txBody>
          <a:bodyPr wrap="none">
            <a:spAutoFit/>
          </a:bodyPr>
          <a:lstStyle/>
          <a:p>
            <a:r>
              <a:rPr lang="en-US" b="1" dirty="0">
                <a:solidFill>
                  <a:srgbClr val="FF0000"/>
                </a:solidFill>
                <a:latin typeface="Century Gothic" panose="020B0502020202020204" pitchFamily="34" charset="0"/>
              </a:rPr>
              <a:t>1244.10</a:t>
            </a:r>
            <a:r>
              <a:rPr lang="en-US" b="1" dirty="0">
                <a:solidFill>
                  <a:srgbClr val="FF0000"/>
                </a:solidFill>
              </a:rPr>
              <a:t> </a:t>
            </a:r>
          </a:p>
        </p:txBody>
      </p:sp>
      <p:sp>
        <p:nvSpPr>
          <p:cNvPr id="11" name="Rectangle 10">
            <a:extLst>
              <a:ext uri="{FF2B5EF4-FFF2-40B4-BE49-F238E27FC236}">
                <a16:creationId xmlns:a16="http://schemas.microsoft.com/office/drawing/2014/main" id="{B16A77FD-A4F1-48B1-9562-3CA32DB026F9}"/>
              </a:ext>
            </a:extLst>
          </p:cNvPr>
          <p:cNvSpPr/>
          <p:nvPr/>
        </p:nvSpPr>
        <p:spPr>
          <a:xfrm>
            <a:off x="0" y="1966683"/>
            <a:ext cx="1717137" cy="391967"/>
          </a:xfrm>
          <a:prstGeom prst="rect">
            <a:avLst/>
          </a:prstGeom>
        </p:spPr>
        <p:txBody>
          <a:bodyPr wrap="none">
            <a:spAutoFit/>
          </a:bodyPr>
          <a:lstStyle/>
          <a:p>
            <a:pPr marL="285750" indent="-285750">
              <a:lnSpc>
                <a:spcPct val="120000"/>
              </a:lnSpc>
              <a:buFont typeface="Arial" panose="020B0604020202020204" pitchFamily="34" charset="0"/>
              <a:buChar char="•"/>
            </a:pPr>
            <a:r>
              <a:rPr lang="de-DE" b="1" dirty="0">
                <a:solidFill>
                  <a:schemeClr val="bg1">
                    <a:lumMod val="75000"/>
                  </a:schemeClr>
                </a:solidFill>
              </a:rPr>
              <a:t>Einnahmen</a:t>
            </a:r>
          </a:p>
        </p:txBody>
      </p:sp>
      <p:sp>
        <p:nvSpPr>
          <p:cNvPr id="12" name="Rectangle 11">
            <a:extLst>
              <a:ext uri="{FF2B5EF4-FFF2-40B4-BE49-F238E27FC236}">
                <a16:creationId xmlns:a16="http://schemas.microsoft.com/office/drawing/2014/main" id="{28E6202F-6883-4551-8398-840337AF7391}"/>
              </a:ext>
            </a:extLst>
          </p:cNvPr>
          <p:cNvSpPr/>
          <p:nvPr/>
        </p:nvSpPr>
        <p:spPr>
          <a:xfrm>
            <a:off x="4529987" y="2463346"/>
            <a:ext cx="1625766" cy="391967"/>
          </a:xfrm>
          <a:prstGeom prst="rect">
            <a:avLst/>
          </a:prstGeom>
        </p:spPr>
        <p:txBody>
          <a:bodyPr wrap="none">
            <a:spAutoFit/>
          </a:bodyPr>
          <a:lstStyle/>
          <a:p>
            <a:pPr marL="285750" indent="-285750">
              <a:lnSpc>
                <a:spcPct val="120000"/>
              </a:lnSpc>
              <a:buFont typeface="Arial" panose="020B0604020202020204" pitchFamily="34" charset="0"/>
              <a:buChar char="•"/>
            </a:pPr>
            <a:r>
              <a:rPr lang="de-DE" b="1" dirty="0">
                <a:solidFill>
                  <a:schemeClr val="bg1">
                    <a:lumMod val="75000"/>
                  </a:schemeClr>
                </a:solidFill>
              </a:rPr>
              <a:t>Ausgaben</a:t>
            </a:r>
          </a:p>
        </p:txBody>
      </p:sp>
      <p:sp>
        <p:nvSpPr>
          <p:cNvPr id="13" name="Rectangle 12">
            <a:extLst>
              <a:ext uri="{FF2B5EF4-FFF2-40B4-BE49-F238E27FC236}">
                <a16:creationId xmlns:a16="http://schemas.microsoft.com/office/drawing/2014/main" id="{B668620B-EE91-492A-B52C-3FD5DD2E3658}"/>
              </a:ext>
            </a:extLst>
          </p:cNvPr>
          <p:cNvSpPr/>
          <p:nvPr/>
        </p:nvSpPr>
        <p:spPr>
          <a:xfrm>
            <a:off x="8006691" y="6462860"/>
            <a:ext cx="954107" cy="369332"/>
          </a:xfrm>
          <a:prstGeom prst="rect">
            <a:avLst/>
          </a:prstGeom>
        </p:spPr>
        <p:txBody>
          <a:bodyPr wrap="none">
            <a:spAutoFit/>
          </a:bodyPr>
          <a:lstStyle/>
          <a:p>
            <a:r>
              <a:rPr lang="en-US" b="1" dirty="0">
                <a:solidFill>
                  <a:srgbClr val="FF0000"/>
                </a:solidFill>
                <a:latin typeface="Century Gothic" panose="020B0502020202020204" pitchFamily="34" charset="0"/>
              </a:rPr>
              <a:t>549.25</a:t>
            </a:r>
            <a:r>
              <a:rPr lang="en-US" b="1" dirty="0">
                <a:solidFill>
                  <a:srgbClr val="FF0000"/>
                </a:solidFill>
              </a:rPr>
              <a:t> </a:t>
            </a:r>
          </a:p>
        </p:txBody>
      </p:sp>
      <p:pic>
        <p:nvPicPr>
          <p:cNvPr id="14" name="Picture 13">
            <a:extLst>
              <a:ext uri="{FF2B5EF4-FFF2-40B4-BE49-F238E27FC236}">
                <a16:creationId xmlns:a16="http://schemas.microsoft.com/office/drawing/2014/main" id="{8F14B810-D14C-409B-AE2D-6283E53B2C70}"/>
              </a:ext>
            </a:extLst>
          </p:cNvPr>
          <p:cNvPicPr>
            <a:picLocks noChangeAspect="1"/>
          </p:cNvPicPr>
          <p:nvPr/>
        </p:nvPicPr>
        <p:blipFill>
          <a:blip r:embed="rId3"/>
          <a:stretch>
            <a:fillRect/>
          </a:stretch>
        </p:blipFill>
        <p:spPr>
          <a:xfrm>
            <a:off x="4910460" y="2893542"/>
            <a:ext cx="3925832" cy="3536157"/>
          </a:xfrm>
          <a:prstGeom prst="rect">
            <a:avLst/>
          </a:prstGeom>
        </p:spPr>
      </p:pic>
      <p:sp>
        <p:nvSpPr>
          <p:cNvPr id="17" name="Title 3">
            <a:extLst>
              <a:ext uri="{FF2B5EF4-FFF2-40B4-BE49-F238E27FC236}">
                <a16:creationId xmlns:a16="http://schemas.microsoft.com/office/drawing/2014/main" id="{6E2ED9A1-EA2B-41DB-8382-DDB4703D778B}"/>
              </a:ext>
            </a:extLst>
          </p:cNvPr>
          <p:cNvSpPr>
            <a:spLocks noGrp="1"/>
          </p:cNvSpPr>
          <p:nvPr>
            <p:ph type="title"/>
          </p:nvPr>
        </p:nvSpPr>
        <p:spPr>
          <a:xfrm>
            <a:off x="473336" y="396903"/>
            <a:ext cx="7441051" cy="990600"/>
          </a:xfrm>
        </p:spPr>
        <p:txBody>
          <a:bodyPr vert="horz" lIns="0" tIns="0" rIns="0" bIns="0" rtlCol="0" anchor="t" anchorCtr="0">
            <a:normAutofit/>
          </a:bodyPr>
          <a:lstStyle/>
          <a:p>
            <a:pPr>
              <a:lnSpc>
                <a:spcPct val="120000"/>
              </a:lnSpc>
            </a:pPr>
            <a:r>
              <a:rPr lang="de-LU" sz="2800" b="0" i="1" dirty="0" err="1">
                <a:solidFill>
                  <a:schemeClr val="tx1"/>
                </a:solidFill>
              </a:rPr>
              <a:t>Biergarbechtermusék</a:t>
            </a:r>
            <a:r>
              <a:rPr lang="de-LU" sz="2800" b="0" dirty="0">
                <a:solidFill>
                  <a:schemeClr val="tx1"/>
                </a:solidFill>
              </a:rPr>
              <a:t> – Fest</a:t>
            </a:r>
            <a:endParaRPr lang="en-US" sz="2800" b="0" dirty="0">
              <a:solidFill>
                <a:schemeClr val="tx1"/>
              </a:solidFill>
            </a:endParaRPr>
          </a:p>
        </p:txBody>
      </p:sp>
    </p:spTree>
    <p:extLst>
      <p:ext uri="{BB962C8B-B14F-4D97-AF65-F5344CB8AC3E}">
        <p14:creationId xmlns:p14="http://schemas.microsoft.com/office/powerpoint/2010/main" val="1336334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9948" y="10334"/>
            <a:ext cx="6524171" cy="6837331"/>
          </a:xfrm>
          <a:prstGeom prst="rect">
            <a:avLst/>
          </a:prstGeom>
        </p:spPr>
      </p:pic>
      <p:sp>
        <p:nvSpPr>
          <p:cNvPr id="7" name="Title 3">
            <a:extLst>
              <a:ext uri="{FF2B5EF4-FFF2-40B4-BE49-F238E27FC236}">
                <a16:creationId xmlns:a16="http://schemas.microsoft.com/office/drawing/2014/main" id="{4947A557-7308-466F-92BB-FE55D648770F}"/>
              </a:ext>
            </a:extLst>
          </p:cNvPr>
          <p:cNvSpPr>
            <a:spLocks noGrp="1"/>
          </p:cNvSpPr>
          <p:nvPr>
            <p:ph type="title"/>
          </p:nvPr>
        </p:nvSpPr>
        <p:spPr>
          <a:xfrm rot="16200000">
            <a:off x="-1728006" y="3512645"/>
            <a:ext cx="4728560" cy="990600"/>
          </a:xfrm>
        </p:spPr>
        <p:txBody>
          <a:bodyPr vert="horz" lIns="0" tIns="0" rIns="0" bIns="0" rtlCol="0" anchor="t" anchorCtr="0">
            <a:normAutofit/>
          </a:bodyPr>
          <a:lstStyle/>
          <a:p>
            <a:pPr algn="ctr">
              <a:lnSpc>
                <a:spcPct val="120000"/>
              </a:lnSpc>
            </a:pPr>
            <a:r>
              <a:rPr lang="de-LU" sz="2800" b="0" i="1" dirty="0" err="1">
                <a:solidFill>
                  <a:schemeClr val="bg1"/>
                </a:solidFill>
              </a:rPr>
              <a:t>Biergarbechtermusék</a:t>
            </a:r>
            <a:r>
              <a:rPr lang="de-LU" sz="2800" b="0" dirty="0">
                <a:solidFill>
                  <a:schemeClr val="bg1"/>
                </a:solidFill>
              </a:rPr>
              <a:t> – Fest</a:t>
            </a:r>
            <a:endParaRPr lang="en-US" sz="2800" b="0" dirty="0">
              <a:solidFill>
                <a:schemeClr val="bg1"/>
              </a:solidFill>
            </a:endParaRPr>
          </a:p>
        </p:txBody>
      </p:sp>
    </p:spTree>
    <p:extLst>
      <p:ext uri="{BB962C8B-B14F-4D97-AF65-F5344CB8AC3E}">
        <p14:creationId xmlns:p14="http://schemas.microsoft.com/office/powerpoint/2010/main" val="2540694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887" y="147261"/>
            <a:ext cx="6880226" cy="990600"/>
          </a:xfrm>
        </p:spPr>
        <p:txBody>
          <a:bodyPr vert="horz" lIns="0" tIns="0" rIns="0" bIns="0" rtlCol="0" anchor="t" anchorCtr="0">
            <a:normAutofit/>
          </a:bodyPr>
          <a:lstStyle/>
          <a:p>
            <a:pPr>
              <a:lnSpc>
                <a:spcPct val="120000"/>
              </a:lnSpc>
            </a:pPr>
            <a:r>
              <a:rPr lang="de-LU" sz="2800" b="0" i="1" dirty="0" err="1">
                <a:solidFill>
                  <a:schemeClr val="tx1"/>
                </a:solidFill>
              </a:rPr>
              <a:t>Biergarbechtermusék</a:t>
            </a:r>
            <a:r>
              <a:rPr lang="de-LU" sz="2800" b="0" dirty="0">
                <a:solidFill>
                  <a:schemeClr val="tx1"/>
                </a:solidFill>
              </a:rPr>
              <a:t> – Wahlen </a:t>
            </a:r>
            <a:br>
              <a:rPr lang="de-LU" sz="2800" b="0" dirty="0">
                <a:solidFill>
                  <a:schemeClr val="tx1"/>
                </a:solidFill>
              </a:rPr>
            </a:br>
            <a:r>
              <a:rPr lang="de-LU" sz="2800" b="0" dirty="0">
                <a:solidFill>
                  <a:schemeClr val="tx1"/>
                </a:solidFill>
              </a:rPr>
              <a:t>zum Vorstand</a:t>
            </a:r>
            <a:endParaRPr lang="en-US" sz="2800" b="0" dirty="0">
              <a:solidFill>
                <a:schemeClr val="tx1"/>
              </a:solidFill>
            </a:endParaRPr>
          </a:p>
        </p:txBody>
      </p:sp>
      <p:sp>
        <p:nvSpPr>
          <p:cNvPr id="7" name="Text Placeholder 6"/>
          <p:cNvSpPr>
            <a:spLocks noGrp="1"/>
          </p:cNvSpPr>
          <p:nvPr>
            <p:ph type="body" sz="quarter" idx="13"/>
          </p:nvPr>
        </p:nvSpPr>
        <p:spPr>
          <a:xfrm>
            <a:off x="0" y="1235492"/>
            <a:ext cx="5174428" cy="5622508"/>
          </a:xfrm>
          <a:prstGeom prst="rect">
            <a:avLst/>
          </a:prstGeom>
        </p:spPr>
        <p:txBody>
          <a:bodyPr>
            <a:normAutofit fontScale="55000" lnSpcReduction="20000"/>
          </a:bodyPr>
          <a:lstStyle/>
          <a:p>
            <a:pPr marL="0" indent="0">
              <a:lnSpc>
                <a:spcPct val="120000"/>
              </a:lnSpc>
              <a:buNone/>
            </a:pPr>
            <a:endParaRPr lang="de-DE" sz="2500" dirty="0">
              <a:solidFill>
                <a:schemeClr val="bg1">
                  <a:lumMod val="85000"/>
                </a:schemeClr>
              </a:solidFill>
            </a:endParaRPr>
          </a:p>
          <a:p>
            <a:pPr marL="179388" indent="0">
              <a:lnSpc>
                <a:spcPct val="120000"/>
              </a:lnSpc>
              <a:buNone/>
            </a:pPr>
            <a:r>
              <a:rPr lang="de-DE" sz="2500" dirty="0">
                <a:solidFill>
                  <a:schemeClr val="bg1">
                    <a:lumMod val="85000"/>
                  </a:schemeClr>
                </a:solidFill>
              </a:rPr>
              <a:t>Es hatten sich folgende gemeldet : // und erhielten       folgende Stimmen </a:t>
            </a:r>
          </a:p>
          <a:p>
            <a:pPr marL="971550" lvl="1" indent="-514350">
              <a:lnSpc>
                <a:spcPct val="120000"/>
              </a:lnSpc>
              <a:buFont typeface="+mj-lt"/>
              <a:buAutoNum type="arabicPeriod"/>
            </a:pPr>
            <a:r>
              <a:rPr lang="de-DE" dirty="0">
                <a:solidFill>
                  <a:schemeClr val="bg1">
                    <a:lumMod val="85000"/>
                  </a:schemeClr>
                </a:solidFill>
              </a:rPr>
              <a:t>Weber Jaques 		46 St. gewählt</a:t>
            </a:r>
          </a:p>
          <a:p>
            <a:pPr marL="971550" lvl="1" indent="-514350">
              <a:lnSpc>
                <a:spcPct val="120000"/>
              </a:lnSpc>
              <a:buFont typeface="+mj-lt"/>
              <a:buAutoNum type="arabicPeriod"/>
            </a:pPr>
            <a:r>
              <a:rPr lang="de-DE" dirty="0">
                <a:solidFill>
                  <a:schemeClr val="bg1">
                    <a:lumMod val="85000"/>
                  </a:schemeClr>
                </a:solidFill>
              </a:rPr>
              <a:t>Back Nicolaus		10 St. –––––––––</a:t>
            </a:r>
          </a:p>
          <a:p>
            <a:pPr marL="971550" lvl="1" indent="-514350">
              <a:lnSpc>
                <a:spcPct val="120000"/>
              </a:lnSpc>
              <a:buFont typeface="+mj-lt"/>
              <a:buAutoNum type="arabicPeriod"/>
            </a:pPr>
            <a:r>
              <a:rPr lang="de-DE" dirty="0">
                <a:solidFill>
                  <a:schemeClr val="bg1">
                    <a:lumMod val="85000"/>
                  </a:schemeClr>
                </a:solidFill>
              </a:rPr>
              <a:t>Meyers Piere			34 St. gewählt</a:t>
            </a:r>
          </a:p>
          <a:p>
            <a:pPr marL="971550" lvl="1" indent="-514350">
              <a:lnSpc>
                <a:spcPct val="120000"/>
              </a:lnSpc>
              <a:buFont typeface="+mj-lt"/>
              <a:buAutoNum type="arabicPeriod"/>
            </a:pPr>
            <a:r>
              <a:rPr lang="de-DE" dirty="0">
                <a:solidFill>
                  <a:schemeClr val="bg1">
                    <a:lumMod val="85000"/>
                  </a:schemeClr>
                </a:solidFill>
              </a:rPr>
              <a:t>Franzen François		31 St. gewählt</a:t>
            </a:r>
          </a:p>
          <a:p>
            <a:pPr marL="971550" lvl="1" indent="-514350">
              <a:lnSpc>
                <a:spcPct val="120000"/>
              </a:lnSpc>
              <a:buFont typeface="+mj-lt"/>
              <a:buAutoNum type="arabicPeriod"/>
            </a:pPr>
            <a:r>
              <a:rPr lang="de-DE" i="1" dirty="0" err="1">
                <a:solidFill>
                  <a:schemeClr val="bg1">
                    <a:lumMod val="85000"/>
                  </a:schemeClr>
                </a:solidFill>
              </a:rPr>
              <a:t>Mousc</a:t>
            </a:r>
            <a:r>
              <a:rPr lang="de-DE" i="1" dirty="0">
                <a:solidFill>
                  <a:schemeClr val="bg1">
                    <a:lumMod val="85000"/>
                  </a:schemeClr>
                </a:solidFill>
              </a:rPr>
              <a:t> (?)</a:t>
            </a:r>
            <a:r>
              <a:rPr lang="de-DE" dirty="0">
                <a:solidFill>
                  <a:schemeClr val="bg1">
                    <a:lumMod val="85000"/>
                  </a:schemeClr>
                </a:solidFill>
              </a:rPr>
              <a:t> Luis		39 St. gewählt</a:t>
            </a:r>
          </a:p>
          <a:p>
            <a:pPr marL="971550" lvl="1" indent="-514350">
              <a:lnSpc>
                <a:spcPct val="120000"/>
              </a:lnSpc>
              <a:buFont typeface="+mj-lt"/>
              <a:buAutoNum type="arabicPeriod"/>
            </a:pPr>
            <a:r>
              <a:rPr lang="de-DE" dirty="0" err="1">
                <a:solidFill>
                  <a:schemeClr val="bg1">
                    <a:lumMod val="85000"/>
                  </a:schemeClr>
                </a:solidFill>
              </a:rPr>
              <a:t>Lenertz</a:t>
            </a:r>
            <a:r>
              <a:rPr lang="de-DE" dirty="0">
                <a:solidFill>
                  <a:schemeClr val="bg1">
                    <a:lumMod val="85000"/>
                  </a:schemeClr>
                </a:solidFill>
              </a:rPr>
              <a:t> Arnold		23 St. gewählt</a:t>
            </a:r>
          </a:p>
          <a:p>
            <a:pPr marL="971550" lvl="1" indent="-514350">
              <a:lnSpc>
                <a:spcPct val="120000"/>
              </a:lnSpc>
              <a:buFont typeface="+mj-lt"/>
              <a:buAutoNum type="arabicPeriod"/>
            </a:pPr>
            <a:r>
              <a:rPr lang="de-DE" dirty="0" err="1">
                <a:solidFill>
                  <a:schemeClr val="bg1">
                    <a:lumMod val="85000"/>
                  </a:schemeClr>
                </a:solidFill>
              </a:rPr>
              <a:t>Neyen</a:t>
            </a:r>
            <a:r>
              <a:rPr lang="de-DE" dirty="0">
                <a:solidFill>
                  <a:schemeClr val="bg1">
                    <a:lumMod val="85000"/>
                  </a:schemeClr>
                </a:solidFill>
              </a:rPr>
              <a:t> Jean Batist		19 Stichwahl</a:t>
            </a:r>
          </a:p>
          <a:p>
            <a:pPr marL="971550" lvl="1" indent="-514350">
              <a:lnSpc>
                <a:spcPct val="120000"/>
              </a:lnSpc>
              <a:buFont typeface="+mj-lt"/>
              <a:buAutoNum type="arabicPeriod"/>
            </a:pPr>
            <a:r>
              <a:rPr lang="de-DE" dirty="0">
                <a:solidFill>
                  <a:schemeClr val="bg1">
                    <a:lumMod val="85000"/>
                  </a:schemeClr>
                </a:solidFill>
              </a:rPr>
              <a:t>Meyer Jean </a:t>
            </a:r>
            <a:r>
              <a:rPr lang="de-DE" dirty="0" err="1">
                <a:solidFill>
                  <a:schemeClr val="bg1">
                    <a:lumMod val="85000"/>
                  </a:schemeClr>
                </a:solidFill>
              </a:rPr>
              <a:t>Pière</a:t>
            </a:r>
            <a:r>
              <a:rPr lang="de-DE" dirty="0">
                <a:solidFill>
                  <a:schemeClr val="bg1">
                    <a:lumMod val="85000"/>
                  </a:schemeClr>
                </a:solidFill>
              </a:rPr>
              <a:t>		21 St. laut Statuten </a:t>
            </a:r>
            <a:br>
              <a:rPr lang="de-DE" dirty="0">
                <a:solidFill>
                  <a:schemeClr val="bg1">
                    <a:lumMod val="85000"/>
                  </a:schemeClr>
                </a:solidFill>
              </a:rPr>
            </a:br>
            <a:r>
              <a:rPr lang="de-DE" dirty="0">
                <a:solidFill>
                  <a:schemeClr val="bg1">
                    <a:lumMod val="85000"/>
                  </a:schemeClr>
                </a:solidFill>
              </a:rPr>
              <a:t>			          tritt zurück</a:t>
            </a:r>
          </a:p>
          <a:p>
            <a:pPr marL="971550" lvl="1" indent="-514350">
              <a:lnSpc>
                <a:spcPct val="120000"/>
              </a:lnSpc>
              <a:buFont typeface="+mj-lt"/>
              <a:buAutoNum type="arabicPeriod"/>
            </a:pPr>
            <a:r>
              <a:rPr lang="de-DE" dirty="0">
                <a:solidFill>
                  <a:schemeClr val="bg1">
                    <a:lumMod val="85000"/>
                  </a:schemeClr>
                </a:solidFill>
              </a:rPr>
              <a:t>Donner Jean		25 St. gewählt</a:t>
            </a:r>
          </a:p>
          <a:p>
            <a:pPr marL="971550" lvl="1" indent="-514350">
              <a:lnSpc>
                <a:spcPct val="120000"/>
              </a:lnSpc>
              <a:buFont typeface="+mj-lt"/>
              <a:buAutoNum type="arabicPeriod"/>
            </a:pPr>
            <a:r>
              <a:rPr lang="de-DE" dirty="0">
                <a:solidFill>
                  <a:schemeClr val="bg1">
                    <a:lumMod val="85000"/>
                  </a:schemeClr>
                </a:solidFill>
              </a:rPr>
              <a:t>Molitor Michel		32 St. gewählt</a:t>
            </a:r>
          </a:p>
          <a:p>
            <a:pPr marL="971550" lvl="1" indent="-514350">
              <a:lnSpc>
                <a:spcPct val="120000"/>
              </a:lnSpc>
              <a:buFont typeface="+mj-lt"/>
              <a:buAutoNum type="arabicPeriod"/>
            </a:pPr>
            <a:r>
              <a:rPr lang="de-DE" dirty="0" err="1">
                <a:solidFill>
                  <a:schemeClr val="bg1">
                    <a:lumMod val="85000"/>
                  </a:schemeClr>
                </a:solidFill>
              </a:rPr>
              <a:t>Glesener</a:t>
            </a:r>
            <a:r>
              <a:rPr lang="de-DE" dirty="0">
                <a:solidFill>
                  <a:schemeClr val="bg1">
                    <a:lumMod val="85000"/>
                  </a:schemeClr>
                </a:solidFill>
              </a:rPr>
              <a:t> Pol			33 St. gewählt</a:t>
            </a:r>
          </a:p>
          <a:p>
            <a:pPr marL="971550" lvl="1" indent="-514350">
              <a:lnSpc>
                <a:spcPct val="120000"/>
              </a:lnSpc>
              <a:buFont typeface="+mj-lt"/>
              <a:buAutoNum type="arabicPeriod"/>
            </a:pPr>
            <a:r>
              <a:rPr lang="de-DE" dirty="0" err="1">
                <a:solidFill>
                  <a:schemeClr val="bg1">
                    <a:lumMod val="85000"/>
                  </a:schemeClr>
                </a:solidFill>
              </a:rPr>
              <a:t>Flammang</a:t>
            </a:r>
            <a:r>
              <a:rPr lang="de-DE" dirty="0">
                <a:solidFill>
                  <a:schemeClr val="bg1">
                    <a:lumMod val="85000"/>
                  </a:schemeClr>
                </a:solidFill>
              </a:rPr>
              <a:t> Michel		19 Stichwahl</a:t>
            </a:r>
          </a:p>
          <a:p>
            <a:pPr marL="971550" lvl="1" indent="-514350">
              <a:lnSpc>
                <a:spcPct val="120000"/>
              </a:lnSpc>
              <a:buFont typeface="+mj-lt"/>
              <a:buAutoNum type="arabicPeriod"/>
            </a:pPr>
            <a:r>
              <a:rPr lang="de-DE" dirty="0">
                <a:solidFill>
                  <a:schemeClr val="bg1">
                    <a:lumMod val="85000"/>
                  </a:schemeClr>
                </a:solidFill>
              </a:rPr>
              <a:t>Bäcker Jean </a:t>
            </a:r>
            <a:r>
              <a:rPr lang="de-DE" dirty="0" err="1">
                <a:solidFill>
                  <a:schemeClr val="bg1">
                    <a:lumMod val="85000"/>
                  </a:schemeClr>
                </a:solidFill>
              </a:rPr>
              <a:t>Pière</a:t>
            </a:r>
            <a:r>
              <a:rPr lang="de-DE" dirty="0">
                <a:solidFill>
                  <a:schemeClr val="bg1">
                    <a:lumMod val="85000"/>
                  </a:schemeClr>
                </a:solidFill>
              </a:rPr>
              <a:t>		14 St. –––––––––</a:t>
            </a:r>
          </a:p>
          <a:p>
            <a:pPr marL="971550" lvl="1" indent="-514350">
              <a:lnSpc>
                <a:spcPct val="120000"/>
              </a:lnSpc>
              <a:buFont typeface="+mj-lt"/>
              <a:buAutoNum type="arabicPeriod"/>
            </a:pPr>
            <a:r>
              <a:rPr lang="de-DE" dirty="0">
                <a:solidFill>
                  <a:schemeClr val="bg1">
                    <a:lumMod val="85000"/>
                  </a:schemeClr>
                </a:solidFill>
              </a:rPr>
              <a:t>Bauler Henri			  5 St. –––––––––</a:t>
            </a:r>
          </a:p>
          <a:p>
            <a:pPr marL="971550" lvl="1" indent="-514350">
              <a:lnSpc>
                <a:spcPct val="120000"/>
              </a:lnSpc>
              <a:buFont typeface="+mj-lt"/>
              <a:buAutoNum type="arabicPeriod"/>
            </a:pPr>
            <a:r>
              <a:rPr lang="de-DE" dirty="0">
                <a:solidFill>
                  <a:schemeClr val="bg1">
                    <a:lumMod val="85000"/>
                  </a:schemeClr>
                </a:solidFill>
              </a:rPr>
              <a:t>Bock Henri			  4 St. –––––––––</a:t>
            </a:r>
          </a:p>
          <a:p>
            <a:pPr marL="971550" lvl="1" indent="-514350">
              <a:lnSpc>
                <a:spcPct val="120000"/>
              </a:lnSpc>
              <a:buFont typeface="+mj-lt"/>
              <a:buAutoNum type="arabicPeriod"/>
            </a:pPr>
            <a:r>
              <a:rPr lang="de-DE" dirty="0">
                <a:solidFill>
                  <a:schemeClr val="bg1">
                    <a:lumMod val="85000"/>
                  </a:schemeClr>
                </a:solidFill>
              </a:rPr>
              <a:t>Ahnen Jean			  7 St. –––––––––</a:t>
            </a:r>
          </a:p>
          <a:p>
            <a:pPr marL="457200" lvl="1" indent="0" algn="ctr">
              <a:lnSpc>
                <a:spcPct val="120000"/>
              </a:lnSpc>
              <a:buNone/>
            </a:pPr>
            <a:r>
              <a:rPr lang="de-DE" b="1" dirty="0">
                <a:solidFill>
                  <a:schemeClr val="bg1">
                    <a:lumMod val="85000"/>
                  </a:schemeClr>
                </a:solidFill>
              </a:rPr>
              <a:t>Stichwahl zwischen </a:t>
            </a:r>
            <a:r>
              <a:rPr lang="de-DE" b="1" dirty="0" err="1">
                <a:solidFill>
                  <a:schemeClr val="bg1">
                    <a:lumMod val="85000"/>
                  </a:schemeClr>
                </a:solidFill>
              </a:rPr>
              <a:t>Flammang</a:t>
            </a:r>
            <a:r>
              <a:rPr lang="de-DE" b="1" dirty="0">
                <a:solidFill>
                  <a:schemeClr val="bg1">
                    <a:lumMod val="85000"/>
                  </a:schemeClr>
                </a:solidFill>
              </a:rPr>
              <a:t> und </a:t>
            </a:r>
            <a:r>
              <a:rPr lang="de-DE" b="1" dirty="0" err="1">
                <a:solidFill>
                  <a:schemeClr val="bg1">
                    <a:lumMod val="85000"/>
                  </a:schemeClr>
                </a:solidFill>
              </a:rPr>
              <a:t>Neyen</a:t>
            </a:r>
            <a:endParaRPr lang="de-DE" b="1" dirty="0">
              <a:solidFill>
                <a:schemeClr val="bg1">
                  <a:lumMod val="85000"/>
                </a:schemeClr>
              </a:solidFill>
            </a:endParaRPr>
          </a:p>
          <a:p>
            <a:pPr marL="457200" lvl="1" indent="0" algn="ctr">
              <a:lnSpc>
                <a:spcPct val="120000"/>
              </a:lnSpc>
              <a:buNone/>
            </a:pPr>
            <a:r>
              <a:rPr lang="de-DE" dirty="0" err="1">
                <a:solidFill>
                  <a:schemeClr val="bg1">
                    <a:lumMod val="85000"/>
                  </a:schemeClr>
                </a:solidFill>
              </a:rPr>
              <a:t>Flammang</a:t>
            </a:r>
            <a:r>
              <a:rPr lang="de-DE" dirty="0">
                <a:solidFill>
                  <a:schemeClr val="bg1">
                    <a:lumMod val="85000"/>
                  </a:schemeClr>
                </a:solidFill>
              </a:rPr>
              <a:t>                   </a:t>
            </a:r>
            <a:r>
              <a:rPr lang="de-DE" dirty="0" err="1">
                <a:solidFill>
                  <a:schemeClr val="bg1">
                    <a:lumMod val="85000"/>
                  </a:schemeClr>
                </a:solidFill>
              </a:rPr>
              <a:t>Neyen</a:t>
            </a:r>
            <a:r>
              <a:rPr lang="de-DE" dirty="0">
                <a:solidFill>
                  <a:schemeClr val="bg1">
                    <a:lumMod val="85000"/>
                  </a:schemeClr>
                </a:solidFill>
              </a:rPr>
              <a:t>	      ungültig</a:t>
            </a:r>
          </a:p>
          <a:p>
            <a:pPr marL="457200" lvl="1" indent="0">
              <a:lnSpc>
                <a:spcPct val="120000"/>
              </a:lnSpc>
              <a:buNone/>
            </a:pPr>
            <a:r>
              <a:rPr lang="de-DE" dirty="0">
                <a:solidFill>
                  <a:schemeClr val="bg1">
                    <a:lumMod val="85000"/>
                  </a:schemeClr>
                </a:solidFill>
              </a:rPr>
              <a:t>	              13 St. 	  19 St.	    5 Zettel</a:t>
            </a:r>
          </a:p>
          <a:p>
            <a:pPr marL="457200" lvl="1" indent="0">
              <a:lnSpc>
                <a:spcPct val="120000"/>
              </a:lnSpc>
              <a:buNone/>
            </a:pPr>
            <a:endParaRPr lang="de-DE" dirty="0">
              <a:solidFill>
                <a:schemeClr val="bg1">
                  <a:lumMod val="85000"/>
                </a:schemeClr>
              </a:solidFill>
            </a:endParaRPr>
          </a:p>
          <a:p>
            <a:pPr lvl="1">
              <a:lnSpc>
                <a:spcPct val="120000"/>
              </a:lnSpc>
              <a:buFont typeface="Arial" panose="020B0604020202020204" pitchFamily="34" charset="0"/>
              <a:buChar char="•"/>
            </a:pPr>
            <a:endParaRPr lang="de-DE" dirty="0">
              <a:solidFill>
                <a:schemeClr val="bg1">
                  <a:lumMod val="85000"/>
                </a:schemeClr>
              </a:solidFill>
            </a:endParaRPr>
          </a:p>
          <a:p>
            <a:pPr lvl="1">
              <a:lnSpc>
                <a:spcPct val="120000"/>
              </a:lnSpc>
              <a:buFont typeface="Wingdings" panose="05000000000000000000" pitchFamily="2" charset="2"/>
              <a:buChar char="§"/>
            </a:pPr>
            <a:endParaRPr lang="de-DE" dirty="0">
              <a:solidFill>
                <a:srgbClr val="FF140B"/>
              </a:solidFill>
            </a:endParaRPr>
          </a:p>
          <a:p>
            <a:pPr>
              <a:lnSpc>
                <a:spcPct val="120000"/>
              </a:lnSpc>
              <a:buFont typeface="Wingdings" panose="05000000000000000000" pitchFamily="2" charset="2"/>
              <a:buChar char="§"/>
            </a:pPr>
            <a:endParaRPr lang="de-DE" dirty="0">
              <a:solidFill>
                <a:srgbClr val="FF140B"/>
              </a:solidFill>
            </a:endParaRPr>
          </a:p>
        </p:txBody>
      </p:sp>
      <p:sp>
        <p:nvSpPr>
          <p:cNvPr id="2" name="Slide Number Placeholder 1"/>
          <p:cNvSpPr>
            <a:spLocks noGrp="1"/>
          </p:cNvSpPr>
          <p:nvPr>
            <p:ph type="sldNum" sz="quarter" idx="4"/>
          </p:nvPr>
        </p:nvSpPr>
        <p:spPr/>
        <p:txBody>
          <a:bodyPr/>
          <a:lstStyle/>
          <a:p>
            <a:fld id="{A35CEB15-B0DC-49B6-AF18-91E7DFDA258A}" type="slidenum">
              <a:rPr lang="en-GB" smtClean="0"/>
              <a:t>15</a:t>
            </a:fld>
            <a:endParaRPr lang="en-GB" dirty="0"/>
          </a:p>
        </p:txBody>
      </p:sp>
      <p:pic>
        <p:nvPicPr>
          <p:cNvPr id="3" name="Picture 2"/>
          <p:cNvPicPr>
            <a:picLocks noChangeAspect="1"/>
          </p:cNvPicPr>
          <p:nvPr/>
        </p:nvPicPr>
        <p:blipFill>
          <a:blip r:embed="rId2"/>
          <a:stretch>
            <a:fillRect/>
          </a:stretch>
        </p:blipFill>
        <p:spPr>
          <a:xfrm>
            <a:off x="4993610" y="1969294"/>
            <a:ext cx="4036090" cy="4641850"/>
          </a:xfrm>
          <a:prstGeom prst="rect">
            <a:avLst/>
          </a:prstGeom>
        </p:spPr>
      </p:pic>
      <p:sp>
        <p:nvSpPr>
          <p:cNvPr id="5" name="Rectangle 4">
            <a:extLst>
              <a:ext uri="{FF2B5EF4-FFF2-40B4-BE49-F238E27FC236}">
                <a16:creationId xmlns:a16="http://schemas.microsoft.com/office/drawing/2014/main" id="{E1252673-D925-4EDA-973B-4D05B3B77C40}"/>
              </a:ext>
            </a:extLst>
          </p:cNvPr>
          <p:cNvSpPr/>
          <p:nvPr/>
        </p:nvSpPr>
        <p:spPr>
          <a:xfrm>
            <a:off x="4572000" y="579233"/>
            <a:ext cx="4572000" cy="1390061"/>
          </a:xfrm>
          <a:prstGeom prst="rect">
            <a:avLst/>
          </a:prstGeom>
        </p:spPr>
        <p:txBody>
          <a:bodyPr>
            <a:spAutoFit/>
          </a:bodyPr>
          <a:lstStyle/>
          <a:p>
            <a:pPr>
              <a:lnSpc>
                <a:spcPct val="120000"/>
              </a:lnSpc>
              <a:buFont typeface="Wingdings" panose="05000000000000000000" pitchFamily="2" charset="2"/>
              <a:buChar char="§"/>
            </a:pPr>
            <a:r>
              <a:rPr lang="de-DE" dirty="0">
                <a:solidFill>
                  <a:srgbClr val="FF140B"/>
                </a:solidFill>
              </a:rPr>
              <a:t>Kurioses im Registerbuch – Basisdemokratie: </a:t>
            </a:r>
            <a:br>
              <a:rPr lang="de-DE" dirty="0">
                <a:solidFill>
                  <a:srgbClr val="FF140B"/>
                </a:solidFill>
              </a:rPr>
            </a:br>
            <a:r>
              <a:rPr lang="de-DE" dirty="0">
                <a:solidFill>
                  <a:srgbClr val="FF140B"/>
                </a:solidFill>
              </a:rPr>
              <a:t>Abhalten von Wahlen für den Vorstand (30. Juli 1924)</a:t>
            </a:r>
          </a:p>
        </p:txBody>
      </p:sp>
      <p:pic>
        <p:nvPicPr>
          <p:cNvPr id="8" name="Picture 7">
            <a:extLst>
              <a:ext uri="{FF2B5EF4-FFF2-40B4-BE49-F238E27FC236}">
                <a16:creationId xmlns:a16="http://schemas.microsoft.com/office/drawing/2014/main" id="{3975CD10-9E29-433F-ADC4-6A81DF7D5443}"/>
              </a:ext>
            </a:extLst>
          </p:cNvPr>
          <p:cNvPicPr>
            <a:picLocks noChangeAspect="1"/>
          </p:cNvPicPr>
          <p:nvPr/>
        </p:nvPicPr>
        <p:blipFill>
          <a:blip r:embed="rId3"/>
          <a:stretch>
            <a:fillRect/>
          </a:stretch>
        </p:blipFill>
        <p:spPr>
          <a:xfrm>
            <a:off x="65671" y="2017293"/>
            <a:ext cx="4862269" cy="4867377"/>
          </a:xfrm>
          <a:prstGeom prst="rect">
            <a:avLst/>
          </a:prstGeom>
        </p:spPr>
      </p:pic>
      <p:cxnSp>
        <p:nvCxnSpPr>
          <p:cNvPr id="11" name="Straight Connector 10">
            <a:extLst>
              <a:ext uri="{FF2B5EF4-FFF2-40B4-BE49-F238E27FC236}">
                <a16:creationId xmlns:a16="http://schemas.microsoft.com/office/drawing/2014/main" id="{7587F46E-0F30-47E5-A474-7D6D2224EB8E}"/>
              </a:ext>
            </a:extLst>
          </p:cNvPr>
          <p:cNvCxnSpPr/>
          <p:nvPr/>
        </p:nvCxnSpPr>
        <p:spPr>
          <a:xfrm>
            <a:off x="1907381" y="2150269"/>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AEAA4472-B119-40C7-BA9B-3F174058D1D4}"/>
              </a:ext>
            </a:extLst>
          </p:cNvPr>
          <p:cNvCxnSpPr/>
          <p:nvPr/>
        </p:nvCxnSpPr>
        <p:spPr>
          <a:xfrm>
            <a:off x="1934765" y="2409825"/>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D61010E4-8793-4DD4-8A85-F444F3E585C4}"/>
              </a:ext>
            </a:extLst>
          </p:cNvPr>
          <p:cNvCxnSpPr/>
          <p:nvPr/>
        </p:nvCxnSpPr>
        <p:spPr>
          <a:xfrm>
            <a:off x="1938323" y="2633662"/>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F9FA867D-13E4-46F4-A0CD-E8FED363B2F2}"/>
              </a:ext>
            </a:extLst>
          </p:cNvPr>
          <p:cNvCxnSpPr/>
          <p:nvPr/>
        </p:nvCxnSpPr>
        <p:spPr>
          <a:xfrm>
            <a:off x="1938323" y="2883694"/>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83545DAE-8CE6-461A-8820-07CE96889F51}"/>
              </a:ext>
            </a:extLst>
          </p:cNvPr>
          <p:cNvCxnSpPr/>
          <p:nvPr/>
        </p:nvCxnSpPr>
        <p:spPr>
          <a:xfrm>
            <a:off x="1883554" y="3143250"/>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786F682B-0310-4B60-85E9-2C2512B4C308}"/>
              </a:ext>
            </a:extLst>
          </p:cNvPr>
          <p:cNvCxnSpPr/>
          <p:nvPr/>
        </p:nvCxnSpPr>
        <p:spPr>
          <a:xfrm>
            <a:off x="2052608" y="3864769"/>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49E80010-4D9B-44B0-94E4-B9C49469EDD0}"/>
              </a:ext>
            </a:extLst>
          </p:cNvPr>
          <p:cNvCxnSpPr/>
          <p:nvPr/>
        </p:nvCxnSpPr>
        <p:spPr>
          <a:xfrm>
            <a:off x="1893078" y="3378994"/>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DCB38737-1F76-437C-AFC1-9404A8606241}"/>
              </a:ext>
            </a:extLst>
          </p:cNvPr>
          <p:cNvCxnSpPr/>
          <p:nvPr/>
        </p:nvCxnSpPr>
        <p:spPr>
          <a:xfrm>
            <a:off x="2072849" y="3638550"/>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118E794E-F45F-46F2-9376-CD6FB983C9C2}"/>
              </a:ext>
            </a:extLst>
          </p:cNvPr>
          <p:cNvCxnSpPr/>
          <p:nvPr/>
        </p:nvCxnSpPr>
        <p:spPr>
          <a:xfrm>
            <a:off x="1907381" y="6022182"/>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3BCE0C34-3086-496F-BC68-4ABCB5C730AA}"/>
              </a:ext>
            </a:extLst>
          </p:cNvPr>
          <p:cNvCxnSpPr/>
          <p:nvPr/>
        </p:nvCxnSpPr>
        <p:spPr>
          <a:xfrm>
            <a:off x="1938323" y="4290219"/>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A760D64A-A2B6-4C84-B7A1-C52D11EDB40E}"/>
              </a:ext>
            </a:extLst>
          </p:cNvPr>
          <p:cNvCxnSpPr/>
          <p:nvPr/>
        </p:nvCxnSpPr>
        <p:spPr>
          <a:xfrm>
            <a:off x="1938323" y="4564062"/>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9A5E0910-1DB2-4195-8D48-AF93BD95B200}"/>
              </a:ext>
            </a:extLst>
          </p:cNvPr>
          <p:cNvCxnSpPr/>
          <p:nvPr/>
        </p:nvCxnSpPr>
        <p:spPr>
          <a:xfrm>
            <a:off x="1938323" y="4802187"/>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985E172E-5840-4418-A2E0-86ECD1C818B9}"/>
              </a:ext>
            </a:extLst>
          </p:cNvPr>
          <p:cNvCxnSpPr/>
          <p:nvPr/>
        </p:nvCxnSpPr>
        <p:spPr>
          <a:xfrm>
            <a:off x="2052607" y="5016500"/>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970297A7-75A2-4211-9EE3-1C6F122BFAD1}"/>
              </a:ext>
            </a:extLst>
          </p:cNvPr>
          <p:cNvCxnSpPr/>
          <p:nvPr/>
        </p:nvCxnSpPr>
        <p:spPr>
          <a:xfrm>
            <a:off x="1893078" y="5809455"/>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CD5AE63C-670F-47E6-9300-8D8727AD683C}"/>
              </a:ext>
            </a:extLst>
          </p:cNvPr>
          <p:cNvCxnSpPr/>
          <p:nvPr/>
        </p:nvCxnSpPr>
        <p:spPr>
          <a:xfrm>
            <a:off x="2052606" y="5287962"/>
            <a:ext cx="140731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ACBDA5F2-29E4-4C75-B4FF-5027767C99AA}"/>
              </a:ext>
            </a:extLst>
          </p:cNvPr>
          <p:cNvCxnSpPr/>
          <p:nvPr/>
        </p:nvCxnSpPr>
        <p:spPr>
          <a:xfrm>
            <a:off x="1938323" y="5540375"/>
            <a:ext cx="1407319" cy="0"/>
          </a:xfrm>
          <a:prstGeom prst="line">
            <a:avLst/>
          </a:prstGeom>
        </p:spPr>
        <p:style>
          <a:lnRef idx="2">
            <a:schemeClr val="dk1"/>
          </a:lnRef>
          <a:fillRef idx="0">
            <a:schemeClr val="dk1"/>
          </a:fillRef>
          <a:effectRef idx="1">
            <a:schemeClr val="dk1"/>
          </a:effectRef>
          <a:fontRef idx="minor">
            <a:schemeClr val="tx1"/>
          </a:fontRef>
        </p:style>
      </p:cxnSp>
      <p:pic>
        <p:nvPicPr>
          <p:cNvPr id="29" name="Picture 28">
            <a:extLst>
              <a:ext uri="{FF2B5EF4-FFF2-40B4-BE49-F238E27FC236}">
                <a16:creationId xmlns:a16="http://schemas.microsoft.com/office/drawing/2014/main" id="{569C5687-277A-45E6-B0A7-A8DF00CFA2B2}"/>
              </a:ext>
            </a:extLst>
          </p:cNvPr>
          <p:cNvPicPr>
            <a:picLocks noChangeAspect="1"/>
          </p:cNvPicPr>
          <p:nvPr/>
        </p:nvPicPr>
        <p:blipFill>
          <a:blip r:embed="rId4"/>
          <a:stretch>
            <a:fillRect/>
          </a:stretch>
        </p:blipFill>
        <p:spPr>
          <a:xfrm>
            <a:off x="3387263" y="2017293"/>
            <a:ext cx="188218" cy="217174"/>
          </a:xfrm>
          <a:prstGeom prst="rect">
            <a:avLst/>
          </a:prstGeom>
        </p:spPr>
      </p:pic>
      <p:pic>
        <p:nvPicPr>
          <p:cNvPr id="30" name="Picture 29">
            <a:extLst>
              <a:ext uri="{FF2B5EF4-FFF2-40B4-BE49-F238E27FC236}">
                <a16:creationId xmlns:a16="http://schemas.microsoft.com/office/drawing/2014/main" id="{E2C26A89-1F5B-4852-BCB8-2ADEEF165737}"/>
              </a:ext>
            </a:extLst>
          </p:cNvPr>
          <p:cNvPicPr>
            <a:picLocks noChangeAspect="1"/>
          </p:cNvPicPr>
          <p:nvPr/>
        </p:nvPicPr>
        <p:blipFill>
          <a:blip r:embed="rId5"/>
          <a:stretch>
            <a:fillRect/>
          </a:stretch>
        </p:blipFill>
        <p:spPr>
          <a:xfrm>
            <a:off x="3369907" y="2976961"/>
            <a:ext cx="158400" cy="252000"/>
          </a:xfrm>
          <a:prstGeom prst="rect">
            <a:avLst/>
          </a:prstGeom>
        </p:spPr>
      </p:pic>
      <p:pic>
        <p:nvPicPr>
          <p:cNvPr id="31" name="Picture 30">
            <a:extLst>
              <a:ext uri="{FF2B5EF4-FFF2-40B4-BE49-F238E27FC236}">
                <a16:creationId xmlns:a16="http://schemas.microsoft.com/office/drawing/2014/main" id="{993A701C-B4F5-41F8-9A54-E0218F33DB7B}"/>
              </a:ext>
            </a:extLst>
          </p:cNvPr>
          <p:cNvPicPr>
            <a:picLocks noChangeAspect="1"/>
          </p:cNvPicPr>
          <p:nvPr/>
        </p:nvPicPr>
        <p:blipFill>
          <a:blip r:embed="rId6"/>
          <a:stretch>
            <a:fillRect/>
          </a:stretch>
        </p:blipFill>
        <p:spPr>
          <a:xfrm>
            <a:off x="3349363" y="2505027"/>
            <a:ext cx="206873" cy="249675"/>
          </a:xfrm>
          <a:prstGeom prst="rect">
            <a:avLst/>
          </a:prstGeom>
        </p:spPr>
      </p:pic>
      <p:pic>
        <p:nvPicPr>
          <p:cNvPr id="32" name="Picture 31">
            <a:extLst>
              <a:ext uri="{FF2B5EF4-FFF2-40B4-BE49-F238E27FC236}">
                <a16:creationId xmlns:a16="http://schemas.microsoft.com/office/drawing/2014/main" id="{50F53532-5A0F-449C-B389-649EF922B565}"/>
              </a:ext>
            </a:extLst>
          </p:cNvPr>
          <p:cNvPicPr>
            <a:picLocks noChangeAspect="1"/>
          </p:cNvPicPr>
          <p:nvPr/>
        </p:nvPicPr>
        <p:blipFill>
          <a:blip r:embed="rId7"/>
          <a:stretch>
            <a:fillRect/>
          </a:stretch>
        </p:blipFill>
        <p:spPr>
          <a:xfrm>
            <a:off x="3341271" y="4656724"/>
            <a:ext cx="212779" cy="291586"/>
          </a:xfrm>
          <a:prstGeom prst="rect">
            <a:avLst/>
          </a:prstGeom>
        </p:spPr>
      </p:pic>
      <p:pic>
        <p:nvPicPr>
          <p:cNvPr id="36" name="Picture 35">
            <a:extLst>
              <a:ext uri="{FF2B5EF4-FFF2-40B4-BE49-F238E27FC236}">
                <a16:creationId xmlns:a16="http://schemas.microsoft.com/office/drawing/2014/main" id="{C28838A1-821E-4987-8AF1-00D43CACF9D2}"/>
              </a:ext>
            </a:extLst>
          </p:cNvPr>
          <p:cNvPicPr>
            <a:picLocks noChangeAspect="1"/>
          </p:cNvPicPr>
          <p:nvPr/>
        </p:nvPicPr>
        <p:blipFill>
          <a:blip r:embed="rId8"/>
          <a:stretch>
            <a:fillRect/>
          </a:stretch>
        </p:blipFill>
        <p:spPr>
          <a:xfrm>
            <a:off x="3343828" y="4433195"/>
            <a:ext cx="138785" cy="211830"/>
          </a:xfrm>
          <a:prstGeom prst="rect">
            <a:avLst/>
          </a:prstGeom>
        </p:spPr>
      </p:pic>
      <p:pic>
        <p:nvPicPr>
          <p:cNvPr id="37" name="Picture 36">
            <a:extLst>
              <a:ext uri="{FF2B5EF4-FFF2-40B4-BE49-F238E27FC236}">
                <a16:creationId xmlns:a16="http://schemas.microsoft.com/office/drawing/2014/main" id="{009AA4DC-02E8-4051-B0DA-C7C0C0B4C578}"/>
              </a:ext>
            </a:extLst>
          </p:cNvPr>
          <p:cNvPicPr>
            <a:picLocks noChangeAspect="1"/>
          </p:cNvPicPr>
          <p:nvPr/>
        </p:nvPicPr>
        <p:blipFill>
          <a:blip r:embed="rId9"/>
          <a:stretch>
            <a:fillRect/>
          </a:stretch>
        </p:blipFill>
        <p:spPr>
          <a:xfrm>
            <a:off x="3382775" y="2782171"/>
            <a:ext cx="149805" cy="171205"/>
          </a:xfrm>
          <a:prstGeom prst="rect">
            <a:avLst/>
          </a:prstGeom>
        </p:spPr>
      </p:pic>
      <p:pic>
        <p:nvPicPr>
          <p:cNvPr id="38" name="Picture 37">
            <a:extLst>
              <a:ext uri="{FF2B5EF4-FFF2-40B4-BE49-F238E27FC236}">
                <a16:creationId xmlns:a16="http://schemas.microsoft.com/office/drawing/2014/main" id="{113C616F-F4DB-4BC5-AB45-221388D5383D}"/>
              </a:ext>
            </a:extLst>
          </p:cNvPr>
          <p:cNvPicPr>
            <a:picLocks noChangeAspect="1"/>
          </p:cNvPicPr>
          <p:nvPr/>
        </p:nvPicPr>
        <p:blipFill>
          <a:blip r:embed="rId10"/>
          <a:stretch>
            <a:fillRect/>
          </a:stretch>
        </p:blipFill>
        <p:spPr>
          <a:xfrm>
            <a:off x="3355992" y="4190327"/>
            <a:ext cx="124176" cy="211830"/>
          </a:xfrm>
          <a:prstGeom prst="rect">
            <a:avLst/>
          </a:prstGeom>
        </p:spPr>
      </p:pic>
      <p:pic>
        <p:nvPicPr>
          <p:cNvPr id="39" name="Picture 38">
            <a:extLst>
              <a:ext uri="{FF2B5EF4-FFF2-40B4-BE49-F238E27FC236}">
                <a16:creationId xmlns:a16="http://schemas.microsoft.com/office/drawing/2014/main" id="{9014C6DE-BDB6-4C5F-A4B9-7A52DAA09200}"/>
              </a:ext>
            </a:extLst>
          </p:cNvPr>
          <p:cNvPicPr>
            <a:picLocks noChangeAspect="1"/>
          </p:cNvPicPr>
          <p:nvPr/>
        </p:nvPicPr>
        <p:blipFill>
          <a:blip r:embed="rId11"/>
          <a:stretch>
            <a:fillRect/>
          </a:stretch>
        </p:blipFill>
        <p:spPr>
          <a:xfrm>
            <a:off x="3350904" y="3279987"/>
            <a:ext cx="144783" cy="180978"/>
          </a:xfrm>
          <a:prstGeom prst="rect">
            <a:avLst/>
          </a:prstGeom>
        </p:spPr>
      </p:pic>
      <p:pic>
        <p:nvPicPr>
          <p:cNvPr id="40" name="Picture 39">
            <a:extLst>
              <a:ext uri="{FF2B5EF4-FFF2-40B4-BE49-F238E27FC236}">
                <a16:creationId xmlns:a16="http://schemas.microsoft.com/office/drawing/2014/main" id="{5BE488DD-050E-428A-9E68-FD41335833E5}"/>
              </a:ext>
            </a:extLst>
          </p:cNvPr>
          <p:cNvPicPr>
            <a:picLocks noChangeAspect="1"/>
          </p:cNvPicPr>
          <p:nvPr/>
        </p:nvPicPr>
        <p:blipFill>
          <a:blip r:embed="rId12"/>
          <a:stretch>
            <a:fillRect/>
          </a:stretch>
        </p:blipFill>
        <p:spPr>
          <a:xfrm>
            <a:off x="3388216" y="4922999"/>
            <a:ext cx="115826" cy="231653"/>
          </a:xfrm>
          <a:prstGeom prst="rect">
            <a:avLst/>
          </a:prstGeom>
        </p:spPr>
      </p:pic>
      <p:pic>
        <p:nvPicPr>
          <p:cNvPr id="41" name="Picture 40">
            <a:extLst>
              <a:ext uri="{FF2B5EF4-FFF2-40B4-BE49-F238E27FC236}">
                <a16:creationId xmlns:a16="http://schemas.microsoft.com/office/drawing/2014/main" id="{45B32D1F-D2A5-49E9-B5FD-A0B1C2ACC71A}"/>
              </a:ext>
            </a:extLst>
          </p:cNvPr>
          <p:cNvPicPr>
            <a:picLocks noChangeAspect="1"/>
          </p:cNvPicPr>
          <p:nvPr/>
        </p:nvPicPr>
        <p:blipFill>
          <a:blip r:embed="rId13"/>
          <a:stretch>
            <a:fillRect/>
          </a:stretch>
        </p:blipFill>
        <p:spPr>
          <a:xfrm>
            <a:off x="3366678" y="3529724"/>
            <a:ext cx="123065" cy="202695"/>
          </a:xfrm>
          <a:prstGeom prst="rect">
            <a:avLst/>
          </a:prstGeom>
        </p:spPr>
      </p:pic>
    </p:spTree>
    <p:extLst>
      <p:ext uri="{BB962C8B-B14F-4D97-AF65-F5344CB8AC3E}">
        <p14:creationId xmlns:p14="http://schemas.microsoft.com/office/powerpoint/2010/main" val="498284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887" y="182562"/>
            <a:ext cx="7182644" cy="990600"/>
          </a:xfrm>
        </p:spPr>
        <p:txBody>
          <a:bodyPr vert="horz" lIns="0" tIns="0" rIns="0" bIns="0" rtlCol="0" anchor="t" anchorCtr="0">
            <a:normAutofit/>
          </a:bodyPr>
          <a:lstStyle/>
          <a:p>
            <a:pPr>
              <a:lnSpc>
                <a:spcPct val="120000"/>
              </a:lnSpc>
            </a:pPr>
            <a:r>
              <a:rPr lang="de-LU" sz="2800" b="0" i="1" dirty="0" err="1">
                <a:solidFill>
                  <a:schemeClr val="tx1"/>
                </a:solidFill>
              </a:rPr>
              <a:t>Biergarbechtermusék</a:t>
            </a:r>
            <a:r>
              <a:rPr lang="de-LU" sz="2800" b="0" dirty="0">
                <a:solidFill>
                  <a:schemeClr val="tx1"/>
                </a:solidFill>
              </a:rPr>
              <a:t> – </a:t>
            </a:r>
            <a:r>
              <a:rPr lang="de-CH" sz="2800" b="0" dirty="0">
                <a:solidFill>
                  <a:schemeClr val="tx1"/>
                </a:solidFill>
              </a:rPr>
              <a:t>Mitgliederzahlen</a:t>
            </a:r>
            <a:endParaRPr lang="en-US" sz="2800" b="0" dirty="0">
              <a:solidFill>
                <a:schemeClr val="tx1"/>
              </a:solidFill>
            </a:endParaRPr>
          </a:p>
        </p:txBody>
      </p:sp>
      <p:sp>
        <p:nvSpPr>
          <p:cNvPr id="5" name="Text Placeholder 6"/>
          <p:cNvSpPr>
            <a:spLocks noGrp="1"/>
          </p:cNvSpPr>
          <p:nvPr>
            <p:ph type="body" sz="quarter" idx="13"/>
          </p:nvPr>
        </p:nvSpPr>
        <p:spPr>
          <a:xfrm>
            <a:off x="4692772" y="1504857"/>
            <a:ext cx="4251204" cy="5035225"/>
          </a:xfrm>
          <a:prstGeom prst="rect">
            <a:avLst/>
          </a:prstGeom>
        </p:spPr>
        <p:txBody>
          <a:bodyPr>
            <a:spAutoFit/>
          </a:bodyPr>
          <a:lstStyle/>
          <a:p>
            <a:pPr marL="0" indent="-285750" defTabSz="457200">
              <a:buClr>
                <a:schemeClr val="accent2"/>
              </a:buClr>
              <a:buSzPct val="100000"/>
              <a:buFont typeface="Wingdings" charset="2"/>
              <a:buChar char="§"/>
            </a:pPr>
            <a:r>
              <a:rPr lang="de-CH" sz="2800" b="1" dirty="0">
                <a:solidFill>
                  <a:srgbClr val="FF0000"/>
                </a:solidFill>
              </a:rPr>
              <a:t>1927</a:t>
            </a:r>
            <a:endParaRPr lang="de-CH" sz="2800" dirty="0">
              <a:solidFill>
                <a:schemeClr val="bg1"/>
              </a:solidFill>
            </a:endParaRPr>
          </a:p>
          <a:p>
            <a:pPr marL="457200" lvl="1" defTabSz="457200">
              <a:buClr>
                <a:schemeClr val="accent2"/>
              </a:buClr>
              <a:buSzPct val="100000"/>
            </a:pPr>
            <a:r>
              <a:rPr lang="de-CH" sz="2800" dirty="0">
                <a:solidFill>
                  <a:schemeClr val="bg1"/>
                </a:solidFill>
              </a:rPr>
              <a:t>30 aktive Mitglieder</a:t>
            </a:r>
          </a:p>
          <a:p>
            <a:pPr marL="457200" lvl="1" defTabSz="457200">
              <a:buClr>
                <a:schemeClr val="accent2"/>
              </a:buClr>
              <a:buSzPct val="100000"/>
            </a:pPr>
            <a:r>
              <a:rPr lang="de-CH" sz="2800" dirty="0">
                <a:solidFill>
                  <a:schemeClr val="tx2">
                    <a:lumMod val="50000"/>
                  </a:schemeClr>
                </a:solidFill>
              </a:rPr>
              <a:t>356 Ehrenmitglieder</a:t>
            </a:r>
          </a:p>
          <a:p>
            <a:pPr marL="228600" lvl="1" indent="0" defTabSz="457200">
              <a:buClr>
                <a:schemeClr val="accent2"/>
              </a:buClr>
              <a:buSzPct val="100000"/>
              <a:buNone/>
            </a:pPr>
            <a:endParaRPr lang="de-CH" sz="2800" dirty="0">
              <a:solidFill>
                <a:schemeClr val="bg1"/>
              </a:solidFill>
            </a:endParaRPr>
          </a:p>
          <a:p>
            <a:pPr marL="0" indent="-285750" defTabSz="457200">
              <a:buClr>
                <a:schemeClr val="accent2"/>
              </a:buClr>
              <a:buSzPct val="100000"/>
              <a:buFont typeface="Wingdings" charset="2"/>
              <a:buChar char="§"/>
            </a:pPr>
            <a:r>
              <a:rPr lang="de-CH" sz="2800" b="1" dirty="0">
                <a:solidFill>
                  <a:srgbClr val="FF0000"/>
                </a:solidFill>
              </a:rPr>
              <a:t>1930</a:t>
            </a:r>
            <a:endParaRPr lang="de-CH" sz="2800" dirty="0">
              <a:solidFill>
                <a:schemeClr val="bg1"/>
              </a:solidFill>
            </a:endParaRPr>
          </a:p>
          <a:p>
            <a:pPr marL="457200" lvl="1" defTabSz="457200">
              <a:buClr>
                <a:schemeClr val="accent2"/>
              </a:buClr>
              <a:buSzPct val="100000"/>
            </a:pPr>
            <a:r>
              <a:rPr lang="de-CH" sz="2800" dirty="0">
                <a:solidFill>
                  <a:schemeClr val="bg1"/>
                </a:solidFill>
              </a:rPr>
              <a:t>56 aktive Mitglieder</a:t>
            </a:r>
          </a:p>
          <a:p>
            <a:pPr marL="457200" lvl="1" defTabSz="457200">
              <a:buClr>
                <a:schemeClr val="accent2"/>
              </a:buClr>
              <a:buSzPct val="100000"/>
            </a:pPr>
            <a:r>
              <a:rPr lang="de-CH" sz="2800" dirty="0">
                <a:solidFill>
                  <a:schemeClr val="tx2">
                    <a:lumMod val="50000"/>
                  </a:schemeClr>
                </a:solidFill>
              </a:rPr>
              <a:t>682 Ehrenmitglieder</a:t>
            </a:r>
          </a:p>
          <a:p>
            <a:pPr marL="228600" lvl="1" indent="0" defTabSz="457200">
              <a:buClr>
                <a:schemeClr val="accent2"/>
              </a:buClr>
              <a:buSzPct val="100000"/>
              <a:buNone/>
            </a:pPr>
            <a:endParaRPr lang="de-CH" sz="2800" dirty="0">
              <a:solidFill>
                <a:schemeClr val="bg1"/>
              </a:solidFill>
            </a:endParaRPr>
          </a:p>
          <a:p>
            <a:pPr marL="0" indent="-285750" defTabSz="457200">
              <a:buClr>
                <a:schemeClr val="accent2"/>
              </a:buClr>
              <a:buSzPct val="100000"/>
              <a:buFont typeface="Wingdings" charset="2"/>
              <a:buChar char="§"/>
            </a:pPr>
            <a:r>
              <a:rPr lang="de-CH" sz="2800" b="1" dirty="0">
                <a:solidFill>
                  <a:srgbClr val="FF0000"/>
                </a:solidFill>
              </a:rPr>
              <a:t>1933</a:t>
            </a:r>
            <a:endParaRPr lang="de-CH" sz="2800" dirty="0">
              <a:solidFill>
                <a:schemeClr val="bg1"/>
              </a:solidFill>
            </a:endParaRPr>
          </a:p>
          <a:p>
            <a:pPr marL="457200" lvl="1" defTabSz="457200">
              <a:buClr>
                <a:schemeClr val="accent2"/>
              </a:buClr>
              <a:buSzPct val="100000"/>
            </a:pPr>
            <a:r>
              <a:rPr lang="de-CH" sz="2800" dirty="0">
                <a:solidFill>
                  <a:schemeClr val="bg1"/>
                </a:solidFill>
              </a:rPr>
              <a:t>44 aktive Mitglieder</a:t>
            </a:r>
          </a:p>
          <a:p>
            <a:pPr marL="457200" lvl="1" defTabSz="457200">
              <a:buClr>
                <a:schemeClr val="accent2"/>
              </a:buClr>
              <a:buSzPct val="100000"/>
            </a:pPr>
            <a:r>
              <a:rPr lang="de-CH" sz="2800" dirty="0">
                <a:solidFill>
                  <a:schemeClr val="tx2">
                    <a:lumMod val="50000"/>
                  </a:schemeClr>
                </a:solidFill>
              </a:rPr>
              <a:t>551 Ehrenmitglieder</a:t>
            </a:r>
            <a:endParaRPr lang="en-US" sz="2800" dirty="0">
              <a:solidFill>
                <a:schemeClr val="tx2">
                  <a:lumMod val="50000"/>
                </a:schemeClr>
              </a:solidFill>
            </a:endParaRPr>
          </a:p>
        </p:txBody>
      </p:sp>
      <p:sp>
        <p:nvSpPr>
          <p:cNvPr id="2" name="Slide Number Placeholder 1"/>
          <p:cNvSpPr>
            <a:spLocks noGrp="1"/>
          </p:cNvSpPr>
          <p:nvPr>
            <p:ph type="sldNum" sz="quarter" idx="4"/>
          </p:nvPr>
        </p:nvSpPr>
        <p:spPr/>
        <p:txBody>
          <a:bodyPr/>
          <a:lstStyle/>
          <a:p>
            <a:fld id="{A35CEB15-B0DC-49B6-AF18-91E7DFDA258A}" type="slidenum">
              <a:rPr lang="en-GB" smtClean="0"/>
              <a:t>16</a:t>
            </a:fld>
            <a:endParaRPr lang="en-GB" dirty="0"/>
          </a:p>
        </p:txBody>
      </p:sp>
      <p:sp>
        <p:nvSpPr>
          <p:cNvPr id="6" name="Rectangle 5">
            <a:extLst>
              <a:ext uri="{FF2B5EF4-FFF2-40B4-BE49-F238E27FC236}">
                <a16:creationId xmlns:a16="http://schemas.microsoft.com/office/drawing/2014/main" id="{8DD95E26-C1A1-49B8-945E-7A27D17FAF75}"/>
              </a:ext>
            </a:extLst>
          </p:cNvPr>
          <p:cNvSpPr/>
          <p:nvPr/>
        </p:nvSpPr>
        <p:spPr>
          <a:xfrm>
            <a:off x="70765" y="1964533"/>
            <a:ext cx="4572000" cy="3539430"/>
          </a:xfrm>
          <a:prstGeom prst="rect">
            <a:avLst/>
          </a:prstGeom>
        </p:spPr>
        <p:txBody>
          <a:bodyPr>
            <a:spAutoFit/>
          </a:bodyPr>
          <a:lstStyle/>
          <a:p>
            <a:pPr indent="-285750">
              <a:buClr>
                <a:schemeClr val="accent2"/>
              </a:buClr>
              <a:buSzPct val="100000"/>
              <a:buFont typeface="Wingdings" charset="2"/>
              <a:buChar char="§"/>
            </a:pPr>
            <a:r>
              <a:rPr lang="de-CH" sz="2800" b="1" dirty="0">
                <a:solidFill>
                  <a:srgbClr val="FF0000"/>
                </a:solidFill>
              </a:rPr>
              <a:t>1920</a:t>
            </a:r>
          </a:p>
          <a:p>
            <a:pPr lvl="1">
              <a:buClr>
                <a:schemeClr val="accent2"/>
              </a:buClr>
              <a:buSzPct val="100000"/>
            </a:pPr>
            <a:r>
              <a:rPr lang="de-CH" sz="2800" dirty="0">
                <a:solidFill>
                  <a:schemeClr val="bg1"/>
                </a:solidFill>
              </a:rPr>
              <a:t>19 aktive </a:t>
            </a:r>
          </a:p>
          <a:p>
            <a:pPr lvl="1">
              <a:buClr>
                <a:schemeClr val="accent2"/>
              </a:buClr>
              <a:buSzPct val="100000"/>
            </a:pPr>
            <a:r>
              <a:rPr lang="de-CH" sz="2800" dirty="0">
                <a:solidFill>
                  <a:schemeClr val="bg1"/>
                </a:solidFill>
              </a:rPr>
              <a:t>13 inaktive Mitglieder</a:t>
            </a:r>
          </a:p>
          <a:p>
            <a:pPr lvl="1">
              <a:buClr>
                <a:schemeClr val="accent2"/>
              </a:buClr>
              <a:buSzPct val="100000"/>
            </a:pPr>
            <a:r>
              <a:rPr lang="de-CH" sz="2800" dirty="0">
                <a:solidFill>
                  <a:schemeClr val="tx2">
                    <a:lumMod val="50000"/>
                  </a:schemeClr>
                </a:solidFill>
              </a:rPr>
              <a:t>157 Ehrenmitglieder</a:t>
            </a:r>
          </a:p>
          <a:p>
            <a:pPr lvl="1">
              <a:buClr>
                <a:schemeClr val="accent2"/>
              </a:buClr>
              <a:buSzPct val="100000"/>
            </a:pPr>
            <a:endParaRPr lang="de-CH" sz="2800" dirty="0">
              <a:solidFill>
                <a:schemeClr val="bg1"/>
              </a:solidFill>
            </a:endParaRPr>
          </a:p>
          <a:p>
            <a:pPr indent="-285750">
              <a:buClr>
                <a:schemeClr val="accent2"/>
              </a:buClr>
              <a:buSzPct val="100000"/>
              <a:buFont typeface="Wingdings" charset="2"/>
              <a:buChar char="§"/>
            </a:pPr>
            <a:r>
              <a:rPr lang="de-CH" sz="2800" b="1" dirty="0">
                <a:solidFill>
                  <a:srgbClr val="FF0000"/>
                </a:solidFill>
              </a:rPr>
              <a:t>1923</a:t>
            </a:r>
            <a:endParaRPr lang="de-CH" sz="2800" dirty="0">
              <a:solidFill>
                <a:schemeClr val="bg1"/>
              </a:solidFill>
            </a:endParaRPr>
          </a:p>
          <a:p>
            <a:pPr lvl="1">
              <a:buClr>
                <a:schemeClr val="accent2"/>
              </a:buClr>
              <a:buSzPct val="100000"/>
            </a:pPr>
            <a:r>
              <a:rPr lang="de-CH" sz="2800" dirty="0">
                <a:solidFill>
                  <a:schemeClr val="bg1"/>
                </a:solidFill>
              </a:rPr>
              <a:t>32 aktive Mitglieder</a:t>
            </a:r>
          </a:p>
          <a:p>
            <a:pPr lvl="1">
              <a:buClr>
                <a:schemeClr val="accent2"/>
              </a:buClr>
              <a:buSzPct val="100000"/>
            </a:pPr>
            <a:r>
              <a:rPr lang="de-CH" sz="2800" dirty="0">
                <a:solidFill>
                  <a:schemeClr val="tx2">
                    <a:lumMod val="50000"/>
                  </a:schemeClr>
                </a:solidFill>
              </a:rPr>
              <a:t>304 Ehrenmitglieder</a:t>
            </a:r>
          </a:p>
        </p:txBody>
      </p:sp>
    </p:spTree>
    <p:extLst>
      <p:ext uri="{BB962C8B-B14F-4D97-AF65-F5344CB8AC3E}">
        <p14:creationId xmlns:p14="http://schemas.microsoft.com/office/powerpoint/2010/main" val="39244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084359"/>
            <a:ext cx="3554730" cy="1200150"/>
          </a:xfrm>
        </p:spPr>
        <p:txBody>
          <a:bodyPr anchor="ctr">
            <a:normAutofit/>
          </a:bodyPr>
          <a:lstStyle/>
          <a:p>
            <a:r>
              <a:rPr lang="de-CH" sz="2025" dirty="0"/>
              <a:t>Der Stillhaltekommissar und das Vereinswesen</a:t>
            </a:r>
          </a:p>
        </p:txBody>
      </p:sp>
      <p:sp>
        <p:nvSpPr>
          <p:cNvPr id="3" name="Content Placeholder 2"/>
          <p:cNvSpPr>
            <a:spLocks noGrp="1"/>
          </p:cNvSpPr>
          <p:nvPr>
            <p:ph idx="1"/>
          </p:nvPr>
        </p:nvSpPr>
        <p:spPr>
          <a:xfrm>
            <a:off x="315707" y="2274207"/>
            <a:ext cx="4004834" cy="2890584"/>
          </a:xfrm>
        </p:spPr>
        <p:txBody>
          <a:bodyPr>
            <a:noAutofit/>
          </a:bodyPr>
          <a:lstStyle/>
          <a:p>
            <a:r>
              <a:rPr lang="de-DE" sz="1800" dirty="0" err="1"/>
              <a:t>StiKo</a:t>
            </a:r>
            <a:r>
              <a:rPr lang="de-DE" sz="1800" dirty="0"/>
              <a:t> (Franz Schmidt) untersteht dem </a:t>
            </a:r>
            <a:r>
              <a:rPr lang="de-DE" sz="1800" dirty="0" err="1"/>
              <a:t>CdZ</a:t>
            </a:r>
            <a:r>
              <a:rPr lang="de-DE" sz="1800" dirty="0"/>
              <a:t>, </a:t>
            </a:r>
            <a:r>
              <a:rPr lang="de-CH" sz="1800" dirty="0"/>
              <a:t>Gustav Simon</a:t>
            </a:r>
            <a:endParaRPr lang="de-DE" sz="1800" dirty="0"/>
          </a:p>
          <a:p>
            <a:r>
              <a:rPr lang="de-DE" sz="1800" dirty="0"/>
              <a:t>Menschenzusammenschluss</a:t>
            </a:r>
          </a:p>
          <a:p>
            <a:r>
              <a:rPr lang="de-DE" sz="1800" dirty="0"/>
              <a:t>Vereine müssen Genehmigung einholen</a:t>
            </a:r>
          </a:p>
          <a:p>
            <a:pPr lvl="1">
              <a:buFont typeface="Wingdings" pitchFamily="2" charset="2"/>
              <a:buChar char="§"/>
            </a:pPr>
            <a:r>
              <a:rPr lang="de-CH" sz="1800" dirty="0"/>
              <a:t>Bei Veränderungen</a:t>
            </a:r>
          </a:p>
          <a:p>
            <a:pPr lvl="2">
              <a:buFont typeface="Symbol" pitchFamily="2" charset="2"/>
              <a:buChar char="-"/>
            </a:pPr>
            <a:r>
              <a:rPr lang="de-CH" dirty="0"/>
              <a:t>Finanzieller Art</a:t>
            </a:r>
          </a:p>
          <a:p>
            <a:pPr lvl="2">
              <a:buFont typeface="Symbol" pitchFamily="2" charset="2"/>
              <a:buChar char="-"/>
            </a:pPr>
            <a:r>
              <a:rPr lang="de-CH" dirty="0"/>
              <a:t>Die Organisationsstruktur betreffend</a:t>
            </a:r>
          </a:p>
          <a:p>
            <a:r>
              <a:rPr lang="de-CH" sz="1800" dirty="0"/>
              <a:t>Kann die Neuordnung des Organisationswesens auf Geheiss des </a:t>
            </a:r>
            <a:r>
              <a:rPr lang="de-CH" sz="1800" dirty="0" err="1"/>
              <a:t>CdZ</a:t>
            </a:r>
            <a:r>
              <a:rPr lang="de-CH" sz="1800" dirty="0"/>
              <a:t> durchführen</a:t>
            </a:r>
          </a:p>
        </p:txBody>
      </p:sp>
      <p:pic>
        <p:nvPicPr>
          <p:cNvPr id="7" name="Bild 1" descr="Ein Bild, das Text enthält.&#10;&#10;Automatisch generierte Beschreibung">
            <a:extLst>
              <a:ext uri="{FF2B5EF4-FFF2-40B4-BE49-F238E27FC236}">
                <a16:creationId xmlns:a16="http://schemas.microsoft.com/office/drawing/2014/main" id="{FCD8397C-780C-734E-9FE7-B67065CD927F}"/>
              </a:ext>
            </a:extLst>
          </p:cNvPr>
          <p:cNvPicPr>
            <a:picLocks noChangeAspect="1"/>
          </p:cNvPicPr>
          <p:nvPr/>
        </p:nvPicPr>
        <p:blipFill>
          <a:blip r:embed="rId3"/>
          <a:stretch>
            <a:fillRect/>
          </a:stretch>
        </p:blipFill>
        <p:spPr>
          <a:xfrm>
            <a:off x="4572001" y="1161000"/>
            <a:ext cx="3889229" cy="453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Rechteck 9">
            <a:extLst>
              <a:ext uri="{FF2B5EF4-FFF2-40B4-BE49-F238E27FC236}">
                <a16:creationId xmlns:a16="http://schemas.microsoft.com/office/drawing/2014/main" id="{49385593-D891-FB4B-B375-21B3D19F5728}"/>
              </a:ext>
            </a:extLst>
          </p:cNvPr>
          <p:cNvSpPr/>
          <p:nvPr/>
        </p:nvSpPr>
        <p:spPr>
          <a:xfrm>
            <a:off x="3357606" y="6397127"/>
            <a:ext cx="5652830" cy="438582"/>
          </a:xfrm>
          <a:prstGeom prst="rect">
            <a:avLst/>
          </a:prstGeom>
        </p:spPr>
        <p:txBody>
          <a:bodyPr wrap="none">
            <a:spAutoFit/>
          </a:bodyPr>
          <a:lstStyle/>
          <a:p>
            <a:pPr marL="128588" marR="0" lvl="0" indent="-128588" algn="l" defTabSz="3429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de-DE" sz="750" b="0" i="0"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rPr>
              <a:t>aus den Unterlagen der </a:t>
            </a:r>
            <a:r>
              <a:rPr kumimoji="0" lang="de-DE" sz="750" b="0" i="1"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rPr>
              <a:t>Philharmonie </a:t>
            </a:r>
            <a:r>
              <a:rPr kumimoji="0" lang="de-DE" sz="750" b="0" i="1" u="none" strike="noStrike" kern="1200" cap="none" spc="0" normalizeH="0" baseline="0" noProof="0" dirty="0" err="1">
                <a:ln>
                  <a:noFill/>
                </a:ln>
                <a:solidFill>
                  <a:srgbClr val="FF0000"/>
                </a:solidFill>
                <a:effectLst/>
                <a:uLnTx/>
                <a:uFillTx/>
                <a:latin typeface="Century Gothic" panose="020B0502020202020204"/>
                <a:ea typeface="ＭＳ Ｐゴシック" pitchFamily="34" charset="-128"/>
                <a:cs typeface="+mn-cs"/>
              </a:rPr>
              <a:t>Municipale</a:t>
            </a:r>
            <a:r>
              <a:rPr kumimoji="0" lang="de-DE" sz="750" b="0" i="1"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rPr>
              <a:t> de Diekirch</a:t>
            </a:r>
          </a:p>
          <a:p>
            <a:pPr marL="128588" marR="0" lvl="0" indent="-128588" algn="l" defTabSz="3429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de-CH" sz="750" b="0" i="0"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rPr>
              <a:t>Christina Klein, </a:t>
            </a:r>
            <a:r>
              <a:rPr kumimoji="0" lang="de-CH" sz="750" b="0" i="1"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rPr>
              <a:t>Die nationalsozialistische Kulturpolitik in Luxemburg 1940 – 1944</a:t>
            </a:r>
            <a:r>
              <a:rPr kumimoji="0" lang="de-CH" sz="750" b="0" i="0"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rPr>
              <a:t>, BA-Arbeit, Universität Düsseldorf 2011</a:t>
            </a:r>
            <a:endParaRPr kumimoji="0" lang="de-DE" sz="750" b="0" i="0"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de-CH" sz="750" b="0" i="0" u="none" strike="noStrike" kern="1200" cap="none" spc="0" normalizeH="0" baseline="0" noProof="0" dirty="0">
                <a:ln>
                  <a:noFill/>
                </a:ln>
                <a:solidFill>
                  <a:srgbClr val="FF0000"/>
                </a:solidFill>
                <a:effectLst/>
                <a:uLnTx/>
                <a:uFillTx/>
                <a:latin typeface="Arial" pitchFamily="34" charset="0"/>
                <a:ea typeface="Calibri" panose="020F0502020204030204" pitchFamily="34" charset="0"/>
                <a:cs typeface="Times New Roman" panose="02020603050405020304" pitchFamily="18" charset="0"/>
              </a:rPr>
              <a:t> </a:t>
            </a:r>
            <a:endParaRPr kumimoji="0" lang="de-DE" sz="750" b="0" i="0" u="none" strike="noStrike" kern="1200" cap="none" spc="0" normalizeH="0" baseline="0" noProof="0" dirty="0">
              <a:ln>
                <a:noFill/>
              </a:ln>
              <a:solidFill>
                <a:srgbClr val="FF0000"/>
              </a:solidFill>
              <a:effectLst/>
              <a:uLnTx/>
              <a:uFillTx/>
              <a:latin typeface="Century Gothic" panose="020B0502020202020204"/>
              <a:ea typeface="ＭＳ Ｐゴシック" pitchFamily="34" charset="-128"/>
              <a:cs typeface="+mn-cs"/>
            </a:endParaRPr>
          </a:p>
        </p:txBody>
      </p:sp>
      <p:cxnSp>
        <p:nvCxnSpPr>
          <p:cNvPr id="19" name="Gerade Verbindung 18">
            <a:extLst>
              <a:ext uri="{FF2B5EF4-FFF2-40B4-BE49-F238E27FC236}">
                <a16:creationId xmlns:a16="http://schemas.microsoft.com/office/drawing/2014/main" id="{CB9A2AC8-5145-2D4F-8B1D-C4433004C1A7}"/>
              </a:ext>
            </a:extLst>
          </p:cNvPr>
          <p:cNvCxnSpPr/>
          <p:nvPr/>
        </p:nvCxnSpPr>
        <p:spPr>
          <a:xfrm>
            <a:off x="5278855" y="3869741"/>
            <a:ext cx="306805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1" name="Gerade Verbindung 20">
            <a:extLst>
              <a:ext uri="{FF2B5EF4-FFF2-40B4-BE49-F238E27FC236}">
                <a16:creationId xmlns:a16="http://schemas.microsoft.com/office/drawing/2014/main" id="{B835AEFE-BCEE-8542-A1B1-D5D2BD86D8D8}"/>
              </a:ext>
            </a:extLst>
          </p:cNvPr>
          <p:cNvCxnSpPr>
            <a:cxnSpLocks/>
          </p:cNvCxnSpPr>
          <p:nvPr/>
        </p:nvCxnSpPr>
        <p:spPr>
          <a:xfrm>
            <a:off x="4698329" y="3352384"/>
            <a:ext cx="114901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3" name="Gerade Verbindung 22">
            <a:extLst>
              <a:ext uri="{FF2B5EF4-FFF2-40B4-BE49-F238E27FC236}">
                <a16:creationId xmlns:a16="http://schemas.microsoft.com/office/drawing/2014/main" id="{3A1A73EE-6AE4-8E42-A225-E20A342586E5}"/>
              </a:ext>
            </a:extLst>
          </p:cNvPr>
          <p:cNvCxnSpPr>
            <a:cxnSpLocks/>
          </p:cNvCxnSpPr>
          <p:nvPr/>
        </p:nvCxnSpPr>
        <p:spPr>
          <a:xfrm>
            <a:off x="4698330" y="3583991"/>
            <a:ext cx="172653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5" name="Gerade Verbindung 24">
            <a:extLst>
              <a:ext uri="{FF2B5EF4-FFF2-40B4-BE49-F238E27FC236}">
                <a16:creationId xmlns:a16="http://schemas.microsoft.com/office/drawing/2014/main" id="{6D203D31-7B6F-B64F-B8F0-5CDAC8FD9ABE}"/>
              </a:ext>
            </a:extLst>
          </p:cNvPr>
          <p:cNvCxnSpPr>
            <a:cxnSpLocks/>
          </p:cNvCxnSpPr>
          <p:nvPr/>
        </p:nvCxnSpPr>
        <p:spPr>
          <a:xfrm>
            <a:off x="6509082" y="4919498"/>
            <a:ext cx="17746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3" name="Picture 12"/>
          <p:cNvPicPr>
            <a:picLocks noChangeAspect="1"/>
          </p:cNvPicPr>
          <p:nvPr/>
        </p:nvPicPr>
        <p:blipFill>
          <a:blip r:embed="rId4"/>
          <a:stretch>
            <a:fillRect/>
          </a:stretch>
        </p:blipFill>
        <p:spPr>
          <a:xfrm>
            <a:off x="52796" y="940594"/>
            <a:ext cx="800100" cy="457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5" name="Title 3">
            <a:extLst>
              <a:ext uri="{FF2B5EF4-FFF2-40B4-BE49-F238E27FC236}">
                <a16:creationId xmlns:a16="http://schemas.microsoft.com/office/drawing/2014/main" id="{EF24E0F9-F9EC-437F-950A-0391F7850E70}"/>
              </a:ext>
            </a:extLst>
          </p:cNvPr>
          <p:cNvSpPr txBox="1">
            <a:spLocks/>
          </p:cNvSpPr>
          <p:nvPr/>
        </p:nvSpPr>
        <p:spPr>
          <a:xfrm>
            <a:off x="700087" y="64181"/>
            <a:ext cx="7350918" cy="990600"/>
          </a:xfrm>
          <a:prstGeom prst="rect">
            <a:avLst/>
          </a:prstGeom>
        </p:spPr>
        <p:txBody>
          <a:bodyPr vert="horz" lIns="0" tIns="0" rIns="0" bIns="0" rtlCol="0" anchor="t" anchorCtr="0">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nSpc>
                <a:spcPct val="120000"/>
              </a:lnSpc>
            </a:pPr>
            <a:r>
              <a:rPr lang="de-CH" sz="2800" b="1" dirty="0">
                <a:solidFill>
                  <a:srgbClr val="FF0000"/>
                </a:solidFill>
              </a:rPr>
              <a:t>Zweiter Weltkrieg – Stillhaltekommissar</a:t>
            </a:r>
            <a:endParaRPr lang="en-US" sz="2800" b="1" dirty="0">
              <a:solidFill>
                <a:srgbClr val="FF0000"/>
              </a:solidFill>
            </a:endParaRPr>
          </a:p>
        </p:txBody>
      </p:sp>
    </p:spTree>
    <p:extLst>
      <p:ext uri="{BB962C8B-B14F-4D97-AF65-F5344CB8AC3E}">
        <p14:creationId xmlns:p14="http://schemas.microsoft.com/office/powerpoint/2010/main" val="1237552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887" y="230161"/>
            <a:ext cx="7350918" cy="990600"/>
          </a:xfrm>
        </p:spPr>
        <p:txBody>
          <a:bodyPr vert="horz" lIns="0" tIns="0" rIns="0" bIns="0" rtlCol="0" anchor="t" anchorCtr="0">
            <a:normAutofit/>
          </a:bodyPr>
          <a:lstStyle/>
          <a:p>
            <a:pPr>
              <a:lnSpc>
                <a:spcPct val="120000"/>
              </a:lnSpc>
            </a:pPr>
            <a:r>
              <a:rPr lang="de-CH" sz="2800" b="0" dirty="0">
                <a:solidFill>
                  <a:schemeClr val="tx1"/>
                </a:solidFill>
              </a:rPr>
              <a:t>Zweiter Weltkrieg – Stillhaltekommissar</a:t>
            </a:r>
            <a:endParaRPr lang="en-US" sz="2800" b="0" dirty="0">
              <a:solidFill>
                <a:schemeClr val="tx1"/>
              </a:solidFill>
            </a:endParaRPr>
          </a:p>
        </p:txBody>
      </p:sp>
      <p:sp>
        <p:nvSpPr>
          <p:cNvPr id="7" name="Text Placeholder 6"/>
          <p:cNvSpPr>
            <a:spLocks noGrp="1"/>
          </p:cNvSpPr>
          <p:nvPr>
            <p:ph type="body" sz="quarter" idx="13"/>
          </p:nvPr>
        </p:nvSpPr>
        <p:spPr>
          <a:xfrm>
            <a:off x="496887" y="1660151"/>
            <a:ext cx="8136000" cy="4868863"/>
          </a:xfrm>
          <a:prstGeom prst="rect">
            <a:avLst/>
          </a:prstGeom>
        </p:spPr>
        <p:txBody>
          <a:bodyPr anchor="ctr">
            <a:normAutofit/>
          </a:bodyPr>
          <a:lstStyle/>
          <a:p>
            <a:pPr marL="808038" lvl="1" indent="-350838">
              <a:lnSpc>
                <a:spcPct val="120000"/>
              </a:lnSpc>
              <a:buFont typeface="Wingdings" panose="05000000000000000000" pitchFamily="2" charset="2"/>
              <a:buChar char="§"/>
            </a:pPr>
            <a:r>
              <a:rPr lang="lb-LU" b="1" i="1" dirty="0" err="1">
                <a:solidFill>
                  <a:schemeClr val="bg1">
                    <a:lumMod val="85000"/>
                  </a:schemeClr>
                </a:solidFill>
              </a:rPr>
              <a:t>Freistellung</a:t>
            </a:r>
            <a:r>
              <a:rPr lang="lb-LU" dirty="0">
                <a:solidFill>
                  <a:schemeClr val="bg1">
                    <a:lumMod val="85000"/>
                  </a:schemeClr>
                </a:solidFill>
              </a:rPr>
              <a:t>: </a:t>
            </a:r>
            <a:r>
              <a:rPr lang="lb-LU" dirty="0" err="1">
                <a:solidFill>
                  <a:schemeClr val="bg1">
                    <a:lumMod val="85000"/>
                  </a:schemeClr>
                </a:solidFill>
              </a:rPr>
              <a:t>D’Veräiner</a:t>
            </a:r>
            <a:r>
              <a:rPr lang="lb-LU" dirty="0">
                <a:solidFill>
                  <a:schemeClr val="bg1">
                    <a:lumMod val="85000"/>
                  </a:schemeClr>
                </a:solidFill>
              </a:rPr>
              <a:t> konnte weider existéieren, awer hunn sech misse verschiddene Bedingungen ënnerwäerfen</a:t>
            </a:r>
          </a:p>
          <a:p>
            <a:pPr marL="808038" lvl="1" indent="-350838">
              <a:lnSpc>
                <a:spcPct val="120000"/>
              </a:lnSpc>
              <a:buFont typeface="Wingdings" panose="05000000000000000000" pitchFamily="2" charset="2"/>
              <a:buChar char="§"/>
            </a:pPr>
            <a:r>
              <a:rPr lang="lb-LU" b="1" i="1" dirty="0" err="1">
                <a:solidFill>
                  <a:schemeClr val="bg1">
                    <a:lumMod val="85000"/>
                  </a:schemeClr>
                </a:solidFill>
              </a:rPr>
              <a:t>Einweisung</a:t>
            </a:r>
            <a:r>
              <a:rPr lang="lb-LU" dirty="0">
                <a:solidFill>
                  <a:schemeClr val="bg1">
                    <a:lumMod val="85000"/>
                  </a:schemeClr>
                </a:solidFill>
              </a:rPr>
              <a:t>: </a:t>
            </a:r>
            <a:r>
              <a:rPr lang="lb-LU" dirty="0" err="1">
                <a:solidFill>
                  <a:schemeClr val="bg1">
                    <a:lumMod val="85000"/>
                  </a:schemeClr>
                </a:solidFill>
              </a:rPr>
              <a:t>D’Veräiner</a:t>
            </a:r>
            <a:r>
              <a:rPr lang="lb-LU" dirty="0">
                <a:solidFill>
                  <a:schemeClr val="bg1">
                    <a:lumMod val="85000"/>
                  </a:schemeClr>
                </a:solidFill>
              </a:rPr>
              <a:t> goufe quasi ofgeléist an hiert </a:t>
            </a:r>
            <a:r>
              <a:rPr lang="lb-LU" dirty="0" err="1">
                <a:solidFill>
                  <a:schemeClr val="bg1">
                    <a:lumMod val="85000"/>
                  </a:schemeClr>
                </a:solidFill>
              </a:rPr>
              <a:t>Verméiche</a:t>
            </a:r>
            <a:r>
              <a:rPr lang="lb-LU" dirty="0">
                <a:solidFill>
                  <a:schemeClr val="bg1">
                    <a:lumMod val="85000"/>
                  </a:schemeClr>
                </a:solidFill>
              </a:rPr>
              <a:t> gouf Organisatiounen zouerkannt, déi am Sënn vun der NSDAP geschafft hunn.</a:t>
            </a:r>
          </a:p>
          <a:p>
            <a:pPr marL="808038" lvl="2" indent="-350838">
              <a:lnSpc>
                <a:spcPct val="120000"/>
              </a:lnSpc>
              <a:buFont typeface="Wingdings" panose="05000000000000000000" pitchFamily="2" charset="2"/>
              <a:buChar char="§"/>
            </a:pPr>
            <a:r>
              <a:rPr lang="lb-LU" sz="2000" b="1" i="1" dirty="0" err="1">
                <a:solidFill>
                  <a:schemeClr val="bg1">
                    <a:lumMod val="85000"/>
                  </a:schemeClr>
                </a:solidFill>
              </a:rPr>
              <a:t>Einweisung</a:t>
            </a:r>
            <a:r>
              <a:rPr lang="lb-LU" sz="2000" b="1" i="1" dirty="0">
                <a:solidFill>
                  <a:schemeClr val="bg1">
                    <a:lumMod val="85000"/>
                  </a:schemeClr>
                </a:solidFill>
              </a:rPr>
              <a:t> und </a:t>
            </a:r>
            <a:r>
              <a:rPr lang="lb-LU" sz="2000" b="1" i="1" dirty="0" err="1">
                <a:solidFill>
                  <a:schemeClr val="bg1">
                    <a:lumMod val="85000"/>
                  </a:schemeClr>
                </a:solidFill>
              </a:rPr>
              <a:t>Überleitung</a:t>
            </a:r>
            <a:r>
              <a:rPr lang="lb-LU" dirty="0">
                <a:solidFill>
                  <a:schemeClr val="bg1">
                    <a:lumMod val="85000"/>
                  </a:schemeClr>
                </a:solidFill>
              </a:rPr>
              <a:t>: </a:t>
            </a:r>
            <a:r>
              <a:rPr lang="lb-LU" dirty="0" err="1">
                <a:solidFill>
                  <a:schemeClr val="bg1">
                    <a:lumMod val="85000"/>
                  </a:schemeClr>
                </a:solidFill>
              </a:rPr>
              <a:t>D’Veräiner</a:t>
            </a:r>
            <a:r>
              <a:rPr lang="lb-LU" dirty="0">
                <a:solidFill>
                  <a:schemeClr val="bg1">
                    <a:lumMod val="85000"/>
                  </a:schemeClr>
                </a:solidFill>
              </a:rPr>
              <a:t>, </a:t>
            </a:r>
            <a:r>
              <a:rPr lang="lb-LU" dirty="0" err="1">
                <a:solidFill>
                  <a:schemeClr val="bg1">
                    <a:lumMod val="85000"/>
                  </a:schemeClr>
                </a:solidFill>
              </a:rPr>
              <a:t>d’Verbänn</a:t>
            </a:r>
            <a:r>
              <a:rPr lang="lb-LU" dirty="0">
                <a:solidFill>
                  <a:schemeClr val="bg1">
                    <a:lumMod val="85000"/>
                  </a:schemeClr>
                </a:solidFill>
              </a:rPr>
              <a:t> oder </a:t>
            </a:r>
            <a:r>
              <a:rPr lang="lb-LU" dirty="0" err="1">
                <a:solidFill>
                  <a:schemeClr val="bg1">
                    <a:lumMod val="85000"/>
                  </a:schemeClr>
                </a:solidFill>
              </a:rPr>
              <a:t>d’Organisatioune</a:t>
            </a:r>
            <a:r>
              <a:rPr lang="lb-LU" dirty="0">
                <a:solidFill>
                  <a:schemeClr val="bg1">
                    <a:lumMod val="85000"/>
                  </a:schemeClr>
                </a:solidFill>
              </a:rPr>
              <a:t> goufen an Organisatiounen agewisen </a:t>
            </a:r>
          </a:p>
          <a:p>
            <a:pPr marL="808038" lvl="1" indent="-350838">
              <a:lnSpc>
                <a:spcPct val="120000"/>
              </a:lnSpc>
              <a:buFont typeface="Wingdings" panose="05000000000000000000" pitchFamily="2" charset="2"/>
              <a:buChar char="§"/>
            </a:pPr>
            <a:r>
              <a:rPr lang="lb-LU" b="1" i="1" dirty="0" err="1">
                <a:solidFill>
                  <a:schemeClr val="bg1">
                    <a:lumMod val="85000"/>
                  </a:schemeClr>
                </a:solidFill>
              </a:rPr>
              <a:t>Auflösung</a:t>
            </a:r>
            <a:r>
              <a:rPr lang="lb-LU" dirty="0">
                <a:solidFill>
                  <a:schemeClr val="bg1">
                    <a:lumMod val="85000"/>
                  </a:schemeClr>
                </a:solidFill>
              </a:rPr>
              <a:t>: </a:t>
            </a:r>
            <a:r>
              <a:rPr lang="de-DE" dirty="0" err="1"/>
              <a:t>D’Veräiner</a:t>
            </a:r>
            <a:r>
              <a:rPr lang="de-DE" dirty="0"/>
              <a:t> </a:t>
            </a:r>
            <a:r>
              <a:rPr lang="de-DE" dirty="0" err="1"/>
              <a:t>goufen</a:t>
            </a:r>
            <a:r>
              <a:rPr lang="de-DE" dirty="0"/>
              <a:t> </a:t>
            </a:r>
            <a:r>
              <a:rPr lang="de-DE" dirty="0" err="1"/>
              <a:t>obgeleist</a:t>
            </a:r>
            <a:r>
              <a:rPr lang="de-DE" dirty="0"/>
              <a:t> an </a:t>
            </a:r>
            <a:r>
              <a:rPr lang="de-DE" dirty="0" err="1"/>
              <a:t>hiert</a:t>
            </a:r>
            <a:r>
              <a:rPr lang="de-DE" dirty="0"/>
              <a:t> </a:t>
            </a:r>
            <a:r>
              <a:rPr lang="de-DE" dirty="0" err="1"/>
              <a:t>Verméichen</a:t>
            </a:r>
            <a:r>
              <a:rPr lang="de-DE" dirty="0"/>
              <a:t> </a:t>
            </a:r>
            <a:r>
              <a:rPr lang="de-DE" dirty="0" err="1"/>
              <a:t>agezunn</a:t>
            </a:r>
            <a:r>
              <a:rPr lang="lb-LU" dirty="0">
                <a:solidFill>
                  <a:schemeClr val="bg1">
                    <a:lumMod val="85000"/>
                  </a:schemeClr>
                </a:solidFill>
              </a:rPr>
              <a:t> </a:t>
            </a:r>
          </a:p>
          <a:p>
            <a:pPr lvl="1">
              <a:lnSpc>
                <a:spcPct val="120000"/>
              </a:lnSpc>
            </a:pPr>
            <a:endParaRPr lang="lb-LU" dirty="0">
              <a:solidFill>
                <a:schemeClr val="bg1">
                  <a:lumMod val="65000"/>
                </a:schemeClr>
              </a:solidFill>
            </a:endParaRPr>
          </a:p>
        </p:txBody>
      </p:sp>
      <p:sp>
        <p:nvSpPr>
          <p:cNvPr id="2" name="Slide Number Placeholder 1"/>
          <p:cNvSpPr>
            <a:spLocks noGrp="1"/>
          </p:cNvSpPr>
          <p:nvPr>
            <p:ph type="sldNum" sz="quarter" idx="4"/>
          </p:nvPr>
        </p:nvSpPr>
        <p:spPr/>
        <p:txBody>
          <a:bodyPr/>
          <a:lstStyle/>
          <a:p>
            <a:fld id="{A35CEB15-B0DC-49B6-AF18-91E7DFDA258A}" type="slidenum">
              <a:rPr lang="en-GB" smtClean="0"/>
              <a:t>18</a:t>
            </a:fld>
            <a:endParaRPr lang="en-GB" dirty="0"/>
          </a:p>
        </p:txBody>
      </p:sp>
    </p:spTree>
    <p:extLst>
      <p:ext uri="{BB962C8B-B14F-4D97-AF65-F5344CB8AC3E}">
        <p14:creationId xmlns:p14="http://schemas.microsoft.com/office/powerpoint/2010/main" val="1718182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35CEB15-B0DC-49B6-AF18-91E7DFDA258A}" type="slidenum">
              <a:rPr lang="en-GB" smtClean="0"/>
              <a:t>19</a:t>
            </a:fld>
            <a:endParaRPr lang="en-GB" dirty="0"/>
          </a:p>
        </p:txBody>
      </p:sp>
      <p:pic>
        <p:nvPicPr>
          <p:cNvPr id="6" name="Picture 5">
            <a:extLst>
              <a:ext uri="{FF2B5EF4-FFF2-40B4-BE49-F238E27FC236}">
                <a16:creationId xmlns:a16="http://schemas.microsoft.com/office/drawing/2014/main" id="{3EB7A7D5-6998-418A-8E19-437271E13BB9}"/>
              </a:ext>
            </a:extLst>
          </p:cNvPr>
          <p:cNvPicPr>
            <a:picLocks noChangeAspect="1"/>
          </p:cNvPicPr>
          <p:nvPr/>
        </p:nvPicPr>
        <p:blipFill>
          <a:blip r:embed="rId2"/>
          <a:stretch>
            <a:fillRect/>
          </a:stretch>
        </p:blipFill>
        <p:spPr>
          <a:xfrm>
            <a:off x="4739754" y="2100263"/>
            <a:ext cx="4404246" cy="4192560"/>
          </a:xfrm>
          <a:prstGeom prst="rect">
            <a:avLst/>
          </a:prstGeom>
        </p:spPr>
      </p:pic>
      <p:pic>
        <p:nvPicPr>
          <p:cNvPr id="8" name="Picture 7">
            <a:extLst>
              <a:ext uri="{FF2B5EF4-FFF2-40B4-BE49-F238E27FC236}">
                <a16:creationId xmlns:a16="http://schemas.microsoft.com/office/drawing/2014/main" id="{98B4818E-F5DF-4B92-8DD3-6E7982591BAC}"/>
              </a:ext>
            </a:extLst>
          </p:cNvPr>
          <p:cNvPicPr>
            <a:picLocks noChangeAspect="1"/>
          </p:cNvPicPr>
          <p:nvPr/>
        </p:nvPicPr>
        <p:blipFill>
          <a:blip r:embed="rId3"/>
          <a:stretch>
            <a:fillRect/>
          </a:stretch>
        </p:blipFill>
        <p:spPr>
          <a:xfrm>
            <a:off x="319136" y="1334625"/>
            <a:ext cx="4252864" cy="2094375"/>
          </a:xfrm>
          <a:prstGeom prst="rect">
            <a:avLst/>
          </a:prstGeom>
        </p:spPr>
      </p:pic>
      <p:pic>
        <p:nvPicPr>
          <p:cNvPr id="9" name="Picture 8">
            <a:extLst>
              <a:ext uri="{FF2B5EF4-FFF2-40B4-BE49-F238E27FC236}">
                <a16:creationId xmlns:a16="http://schemas.microsoft.com/office/drawing/2014/main" id="{054BE500-FD05-4686-901A-E78C5EF3A97E}"/>
              </a:ext>
            </a:extLst>
          </p:cNvPr>
          <p:cNvPicPr>
            <a:picLocks noChangeAspect="1"/>
          </p:cNvPicPr>
          <p:nvPr/>
        </p:nvPicPr>
        <p:blipFill>
          <a:blip r:embed="rId4"/>
          <a:stretch>
            <a:fillRect/>
          </a:stretch>
        </p:blipFill>
        <p:spPr>
          <a:xfrm>
            <a:off x="225922" y="3859826"/>
            <a:ext cx="4248743" cy="2581635"/>
          </a:xfrm>
          <a:prstGeom prst="rect">
            <a:avLst/>
          </a:prstGeom>
        </p:spPr>
      </p:pic>
      <p:sp>
        <p:nvSpPr>
          <p:cNvPr id="10" name="Title 3">
            <a:extLst>
              <a:ext uri="{FF2B5EF4-FFF2-40B4-BE49-F238E27FC236}">
                <a16:creationId xmlns:a16="http://schemas.microsoft.com/office/drawing/2014/main" id="{E865A899-B5F1-43AA-B30F-601264F1323C}"/>
              </a:ext>
            </a:extLst>
          </p:cNvPr>
          <p:cNvSpPr>
            <a:spLocks noGrp="1"/>
          </p:cNvSpPr>
          <p:nvPr>
            <p:ph type="title"/>
          </p:nvPr>
        </p:nvSpPr>
        <p:spPr>
          <a:xfrm>
            <a:off x="496887" y="230161"/>
            <a:ext cx="7350918" cy="990600"/>
          </a:xfrm>
        </p:spPr>
        <p:txBody>
          <a:bodyPr vert="horz" lIns="0" tIns="0" rIns="0" bIns="0" rtlCol="0" anchor="t" anchorCtr="0">
            <a:normAutofit/>
          </a:bodyPr>
          <a:lstStyle/>
          <a:p>
            <a:pPr>
              <a:lnSpc>
                <a:spcPct val="120000"/>
              </a:lnSpc>
            </a:pPr>
            <a:r>
              <a:rPr lang="de-CH" sz="2800" b="0" dirty="0">
                <a:solidFill>
                  <a:schemeClr val="tx1"/>
                </a:solidFill>
              </a:rPr>
              <a:t>Zweiter Weltkrieg – Stillhaltekommissar</a:t>
            </a:r>
            <a:endParaRPr lang="en-US" sz="2800" b="0" dirty="0">
              <a:solidFill>
                <a:schemeClr val="tx1"/>
              </a:solidFill>
            </a:endParaRPr>
          </a:p>
        </p:txBody>
      </p:sp>
    </p:spTree>
    <p:extLst>
      <p:ext uri="{BB962C8B-B14F-4D97-AF65-F5344CB8AC3E}">
        <p14:creationId xmlns:p14="http://schemas.microsoft.com/office/powerpoint/2010/main" val="63406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4176-8223-46E8-8900-FE14F974D163}"/>
              </a:ext>
            </a:extLst>
          </p:cNvPr>
          <p:cNvSpPr>
            <a:spLocks noGrp="1"/>
          </p:cNvSpPr>
          <p:nvPr>
            <p:ph type="title"/>
          </p:nvPr>
        </p:nvSpPr>
        <p:spPr/>
        <p:txBody>
          <a:bodyPr>
            <a:normAutofit/>
          </a:bodyPr>
          <a:lstStyle/>
          <a:p>
            <a:r>
              <a:rPr lang="de-CH" sz="5400" dirty="0" err="1"/>
              <a:t>Iwwerbléck</a:t>
            </a:r>
            <a:endParaRPr lang="en-US" sz="5400" dirty="0"/>
          </a:p>
        </p:txBody>
      </p:sp>
      <p:sp>
        <p:nvSpPr>
          <p:cNvPr id="3" name="Content Placeholder 2">
            <a:extLst>
              <a:ext uri="{FF2B5EF4-FFF2-40B4-BE49-F238E27FC236}">
                <a16:creationId xmlns:a16="http://schemas.microsoft.com/office/drawing/2014/main" id="{575697C3-EB06-4E68-90CD-8B3123EAFBBC}"/>
              </a:ext>
            </a:extLst>
          </p:cNvPr>
          <p:cNvSpPr>
            <a:spLocks noGrp="1"/>
          </p:cNvSpPr>
          <p:nvPr>
            <p:ph idx="1"/>
          </p:nvPr>
        </p:nvSpPr>
        <p:spPr/>
        <p:txBody>
          <a:bodyPr anchor="ctr">
            <a:normAutofit/>
          </a:bodyPr>
          <a:lstStyle/>
          <a:p>
            <a:pPr marL="457200" indent="-457200" algn="ctr">
              <a:lnSpc>
                <a:spcPct val="100000"/>
              </a:lnSpc>
              <a:spcBef>
                <a:spcPts val="600"/>
              </a:spcBef>
              <a:spcAft>
                <a:spcPts val="600"/>
              </a:spcAft>
              <a:buAutoNum type="arabicParenR"/>
            </a:pPr>
            <a:r>
              <a:rPr lang="de-CH" dirty="0"/>
              <a:t>Vereinsgründungen</a:t>
            </a:r>
          </a:p>
          <a:p>
            <a:pPr marL="457200" indent="-457200" algn="ctr">
              <a:lnSpc>
                <a:spcPct val="100000"/>
              </a:lnSpc>
              <a:spcBef>
                <a:spcPts val="600"/>
              </a:spcBef>
              <a:spcAft>
                <a:spcPts val="600"/>
              </a:spcAft>
              <a:buAutoNum type="arabicParenR"/>
            </a:pPr>
            <a:r>
              <a:rPr lang="de-CH" dirty="0"/>
              <a:t>Laienblasorchester</a:t>
            </a:r>
          </a:p>
          <a:p>
            <a:pPr marL="457200" indent="-457200" algn="ctr">
              <a:lnSpc>
                <a:spcPct val="100000"/>
              </a:lnSpc>
              <a:spcBef>
                <a:spcPts val="600"/>
              </a:spcBef>
              <a:spcAft>
                <a:spcPts val="600"/>
              </a:spcAft>
              <a:buAutoNum type="arabicParenR"/>
            </a:pPr>
            <a:r>
              <a:rPr lang="de-LU" sz="2400" i="1" dirty="0" err="1"/>
              <a:t>D‘Biergarbechtermusék</a:t>
            </a:r>
            <a:endParaRPr lang="de-LU" sz="2400" i="1" dirty="0"/>
          </a:p>
          <a:p>
            <a:pPr marL="457200" indent="-457200" algn="ctr">
              <a:lnSpc>
                <a:spcPct val="100000"/>
              </a:lnSpc>
              <a:spcBef>
                <a:spcPts val="600"/>
              </a:spcBef>
              <a:spcAft>
                <a:spcPts val="600"/>
              </a:spcAft>
              <a:buAutoNum type="arabicParenR"/>
            </a:pPr>
            <a:r>
              <a:rPr lang="de-LU" sz="2400" dirty="0"/>
              <a:t>Zweiter Weltkrieg</a:t>
            </a:r>
          </a:p>
          <a:p>
            <a:pPr marL="457200" indent="-457200" algn="ctr">
              <a:lnSpc>
                <a:spcPct val="100000"/>
              </a:lnSpc>
              <a:spcBef>
                <a:spcPts val="600"/>
              </a:spcBef>
              <a:spcAft>
                <a:spcPts val="600"/>
              </a:spcAft>
              <a:buAutoNum type="arabicParenR"/>
            </a:pPr>
            <a:r>
              <a:rPr lang="de-CH" dirty="0" err="1"/>
              <a:t>Emfro</a:t>
            </a:r>
            <a:endParaRPr lang="de-CH" dirty="0"/>
          </a:p>
          <a:p>
            <a:pPr marL="457200" indent="-457200" algn="ctr">
              <a:lnSpc>
                <a:spcPct val="100000"/>
              </a:lnSpc>
              <a:spcBef>
                <a:spcPts val="600"/>
              </a:spcBef>
              <a:spcAft>
                <a:spcPts val="600"/>
              </a:spcAft>
              <a:buAutoNum type="arabicParenR"/>
            </a:pPr>
            <a:r>
              <a:rPr lang="de-CH" dirty="0" err="1"/>
              <a:t>Emfro</a:t>
            </a:r>
            <a:r>
              <a:rPr lang="de-CH" dirty="0"/>
              <a:t> / Repertoire</a:t>
            </a:r>
            <a:endParaRPr lang="en-US" dirty="0"/>
          </a:p>
        </p:txBody>
      </p:sp>
      <p:sp>
        <p:nvSpPr>
          <p:cNvPr id="4" name="Footer Placeholder 3">
            <a:extLst>
              <a:ext uri="{FF2B5EF4-FFF2-40B4-BE49-F238E27FC236}">
                <a16:creationId xmlns:a16="http://schemas.microsoft.com/office/drawing/2014/main" id="{D7BA2831-A966-4C15-84C8-F224A08C27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FA193A-41FD-40F9-B0B5-CF7AD7FE676B}"/>
              </a:ext>
            </a:extLst>
          </p:cNvPr>
          <p:cNvSpPr>
            <a:spLocks noGrp="1"/>
          </p:cNvSpPr>
          <p:nvPr>
            <p:ph type="sldNum" sz="quarter" idx="12"/>
          </p:nvPr>
        </p:nvSpPr>
        <p:spPr/>
        <p:txBody>
          <a:bodyPr/>
          <a:lstStyle/>
          <a:p>
            <a:fld id="{A35CEB15-B0DC-49B6-AF18-91E7DFDA258A}" type="slidenum">
              <a:rPr lang="en-GB" smtClean="0"/>
              <a:t>2</a:t>
            </a:fld>
            <a:endParaRPr lang="en-GB" dirty="0"/>
          </a:p>
        </p:txBody>
      </p:sp>
      <p:pic>
        <p:nvPicPr>
          <p:cNvPr id="6" name="Picture 5">
            <a:extLst>
              <a:ext uri="{FF2B5EF4-FFF2-40B4-BE49-F238E27FC236}">
                <a16:creationId xmlns:a16="http://schemas.microsoft.com/office/drawing/2014/main" id="{2E31DABD-030C-4A21-81CC-FA3557E34444}"/>
              </a:ext>
            </a:extLst>
          </p:cNvPr>
          <p:cNvPicPr>
            <a:picLocks noChangeAspect="1"/>
          </p:cNvPicPr>
          <p:nvPr/>
        </p:nvPicPr>
        <p:blipFill>
          <a:blip r:embed="rId3"/>
          <a:stretch>
            <a:fillRect/>
          </a:stretch>
        </p:blipFill>
        <p:spPr>
          <a:xfrm>
            <a:off x="0" y="0"/>
            <a:ext cx="1080000" cy="880716"/>
          </a:xfrm>
          <a:prstGeom prst="rect">
            <a:avLst/>
          </a:prstGeom>
        </p:spPr>
      </p:pic>
    </p:spTree>
    <p:extLst>
      <p:ext uri="{BB962C8B-B14F-4D97-AF65-F5344CB8AC3E}">
        <p14:creationId xmlns:p14="http://schemas.microsoft.com/office/powerpoint/2010/main" val="173993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35CEB15-B0DC-49B6-AF18-91E7DFDA258A}" type="slidenum">
              <a:rPr lang="en-GB" smtClean="0"/>
              <a:t>20</a:t>
            </a:fld>
            <a:endParaRPr lang="en-GB" dirty="0"/>
          </a:p>
        </p:txBody>
      </p:sp>
      <p:pic>
        <p:nvPicPr>
          <p:cNvPr id="3" name="Picture 2">
            <a:extLst>
              <a:ext uri="{FF2B5EF4-FFF2-40B4-BE49-F238E27FC236}">
                <a16:creationId xmlns:a16="http://schemas.microsoft.com/office/drawing/2014/main" id="{BC7A376A-C29E-4862-BB42-C5D5C0709C2C}"/>
              </a:ext>
            </a:extLst>
          </p:cNvPr>
          <p:cNvPicPr>
            <a:picLocks noChangeAspect="1"/>
          </p:cNvPicPr>
          <p:nvPr/>
        </p:nvPicPr>
        <p:blipFill>
          <a:blip r:embed="rId2"/>
          <a:stretch>
            <a:fillRect/>
          </a:stretch>
        </p:blipFill>
        <p:spPr>
          <a:xfrm>
            <a:off x="1721027" y="1885693"/>
            <a:ext cx="5121128" cy="4443669"/>
          </a:xfrm>
          <a:prstGeom prst="rect">
            <a:avLst/>
          </a:prstGeom>
        </p:spPr>
      </p:pic>
      <p:sp>
        <p:nvSpPr>
          <p:cNvPr id="7" name="Title 3">
            <a:extLst>
              <a:ext uri="{FF2B5EF4-FFF2-40B4-BE49-F238E27FC236}">
                <a16:creationId xmlns:a16="http://schemas.microsoft.com/office/drawing/2014/main" id="{2142D72B-7C19-4801-AE8E-2ED49376EE40}"/>
              </a:ext>
            </a:extLst>
          </p:cNvPr>
          <p:cNvSpPr>
            <a:spLocks noGrp="1"/>
          </p:cNvSpPr>
          <p:nvPr>
            <p:ph type="title"/>
          </p:nvPr>
        </p:nvSpPr>
        <p:spPr>
          <a:xfrm>
            <a:off x="496887" y="230161"/>
            <a:ext cx="7350918" cy="990600"/>
          </a:xfrm>
        </p:spPr>
        <p:txBody>
          <a:bodyPr vert="horz" lIns="0" tIns="0" rIns="0" bIns="0" rtlCol="0" anchor="t" anchorCtr="0">
            <a:normAutofit/>
          </a:bodyPr>
          <a:lstStyle/>
          <a:p>
            <a:pPr>
              <a:lnSpc>
                <a:spcPct val="120000"/>
              </a:lnSpc>
            </a:pPr>
            <a:r>
              <a:rPr lang="de-CH" sz="2800" b="0" dirty="0">
                <a:solidFill>
                  <a:schemeClr val="tx1"/>
                </a:solidFill>
              </a:rPr>
              <a:t>Zweiter Weltkrieg – Stillhaltekommissar</a:t>
            </a:r>
            <a:endParaRPr lang="en-US" sz="2800" b="0" dirty="0">
              <a:solidFill>
                <a:schemeClr val="tx1"/>
              </a:solidFill>
            </a:endParaRPr>
          </a:p>
        </p:txBody>
      </p:sp>
    </p:spTree>
    <p:extLst>
      <p:ext uri="{BB962C8B-B14F-4D97-AF65-F5344CB8AC3E}">
        <p14:creationId xmlns:p14="http://schemas.microsoft.com/office/powerpoint/2010/main" val="502700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35CEB15-B0DC-49B6-AF18-91E7DFDA258A}" type="slidenum">
              <a:rPr lang="en-GB" smtClean="0"/>
              <a:t>21</a:t>
            </a:fld>
            <a:endParaRPr lang="en-GB" dirty="0"/>
          </a:p>
        </p:txBody>
      </p:sp>
      <p:sp>
        <p:nvSpPr>
          <p:cNvPr id="7" name="Title 3">
            <a:extLst>
              <a:ext uri="{FF2B5EF4-FFF2-40B4-BE49-F238E27FC236}">
                <a16:creationId xmlns:a16="http://schemas.microsoft.com/office/drawing/2014/main" id="{2142D72B-7C19-4801-AE8E-2ED49376EE40}"/>
              </a:ext>
            </a:extLst>
          </p:cNvPr>
          <p:cNvSpPr>
            <a:spLocks noGrp="1"/>
          </p:cNvSpPr>
          <p:nvPr>
            <p:ph type="title"/>
          </p:nvPr>
        </p:nvSpPr>
        <p:spPr>
          <a:xfrm>
            <a:off x="496887" y="230161"/>
            <a:ext cx="7350918" cy="990600"/>
          </a:xfrm>
        </p:spPr>
        <p:txBody>
          <a:bodyPr vert="horz" lIns="0" tIns="0" rIns="0" bIns="0" rtlCol="0" anchor="t" anchorCtr="0">
            <a:normAutofit/>
          </a:bodyPr>
          <a:lstStyle/>
          <a:p>
            <a:pPr>
              <a:lnSpc>
                <a:spcPct val="120000"/>
              </a:lnSpc>
            </a:pPr>
            <a:r>
              <a:rPr lang="de-CH" sz="2800" b="0" dirty="0">
                <a:solidFill>
                  <a:schemeClr val="tx1"/>
                </a:solidFill>
              </a:rPr>
              <a:t>Zweiter Weltkrieg – </a:t>
            </a:r>
            <a:r>
              <a:rPr lang="de-LU" sz="2800" b="0" i="1" dirty="0" err="1">
                <a:solidFill>
                  <a:schemeClr val="tx1"/>
                </a:solidFill>
              </a:rPr>
              <a:t>Biergarbechtermusék</a:t>
            </a:r>
            <a:endParaRPr lang="en-US" sz="2800" b="0" dirty="0">
              <a:solidFill>
                <a:schemeClr val="tx1"/>
              </a:solidFill>
            </a:endParaRPr>
          </a:p>
        </p:txBody>
      </p:sp>
      <p:pic>
        <p:nvPicPr>
          <p:cNvPr id="4" name="Picture 3">
            <a:extLst>
              <a:ext uri="{FF2B5EF4-FFF2-40B4-BE49-F238E27FC236}">
                <a16:creationId xmlns:a16="http://schemas.microsoft.com/office/drawing/2014/main" id="{78F2CAE8-F8EC-476B-989A-E4A72A80E8D2}"/>
              </a:ext>
            </a:extLst>
          </p:cNvPr>
          <p:cNvPicPr>
            <a:picLocks noChangeAspect="1"/>
          </p:cNvPicPr>
          <p:nvPr/>
        </p:nvPicPr>
        <p:blipFill>
          <a:blip r:embed="rId2"/>
          <a:stretch>
            <a:fillRect/>
          </a:stretch>
        </p:blipFill>
        <p:spPr>
          <a:xfrm>
            <a:off x="2114081" y="1437724"/>
            <a:ext cx="6716062" cy="5001323"/>
          </a:xfrm>
          <a:prstGeom prst="rect">
            <a:avLst/>
          </a:prstGeom>
        </p:spPr>
      </p:pic>
      <p:sp>
        <p:nvSpPr>
          <p:cNvPr id="5" name="Rectangle 4">
            <a:extLst>
              <a:ext uri="{FF2B5EF4-FFF2-40B4-BE49-F238E27FC236}">
                <a16:creationId xmlns:a16="http://schemas.microsoft.com/office/drawing/2014/main" id="{C79561B6-94E3-4C36-BC23-321680E7D705}"/>
              </a:ext>
            </a:extLst>
          </p:cNvPr>
          <p:cNvSpPr/>
          <p:nvPr/>
        </p:nvSpPr>
        <p:spPr>
          <a:xfrm>
            <a:off x="3186112" y="6486733"/>
            <a:ext cx="4572000" cy="338554"/>
          </a:xfrm>
          <a:prstGeom prst="rect">
            <a:avLst/>
          </a:prstGeom>
        </p:spPr>
        <p:txBody>
          <a:bodyPr>
            <a:spAutoFit/>
          </a:bodyPr>
          <a:lstStyle/>
          <a:p>
            <a:pPr algn="ctr"/>
            <a:r>
              <a:rPr lang="en-US" sz="800" dirty="0">
                <a:solidFill>
                  <a:schemeClr val="bg1"/>
                </a:solidFill>
              </a:rPr>
              <a:t>https://eluxemburgensia.lu/search?query=bergarbeitermusik&amp;startDate=1940-06-01&amp;endDate=1944-10-01&amp;rows=20&amp;start=0&amp;contains=true</a:t>
            </a:r>
          </a:p>
        </p:txBody>
      </p:sp>
      <p:pic>
        <p:nvPicPr>
          <p:cNvPr id="6" name="Picture 5">
            <a:extLst>
              <a:ext uri="{FF2B5EF4-FFF2-40B4-BE49-F238E27FC236}">
                <a16:creationId xmlns:a16="http://schemas.microsoft.com/office/drawing/2014/main" id="{167D0FB1-CC44-4DFA-8E26-00CC3AF54B2B}"/>
              </a:ext>
            </a:extLst>
          </p:cNvPr>
          <p:cNvPicPr>
            <a:picLocks noChangeAspect="1"/>
          </p:cNvPicPr>
          <p:nvPr/>
        </p:nvPicPr>
        <p:blipFill>
          <a:blip r:embed="rId3"/>
          <a:stretch>
            <a:fillRect/>
          </a:stretch>
        </p:blipFill>
        <p:spPr>
          <a:xfrm>
            <a:off x="68932" y="3818214"/>
            <a:ext cx="1762371" cy="266737"/>
          </a:xfrm>
          <a:prstGeom prst="rect">
            <a:avLst/>
          </a:prstGeom>
        </p:spPr>
      </p:pic>
    </p:spTree>
    <p:extLst>
      <p:ext uri="{BB962C8B-B14F-4D97-AF65-F5344CB8AC3E}">
        <p14:creationId xmlns:p14="http://schemas.microsoft.com/office/powerpoint/2010/main" val="2131455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35CEB15-B0DC-49B6-AF18-91E7DFDA258A}" type="slidenum">
              <a:rPr lang="en-GB" smtClean="0"/>
              <a:t>22</a:t>
            </a:fld>
            <a:endParaRPr lang="en-GB" dirty="0"/>
          </a:p>
        </p:txBody>
      </p:sp>
      <p:sp>
        <p:nvSpPr>
          <p:cNvPr id="7" name="Title 3">
            <a:extLst>
              <a:ext uri="{FF2B5EF4-FFF2-40B4-BE49-F238E27FC236}">
                <a16:creationId xmlns:a16="http://schemas.microsoft.com/office/drawing/2014/main" id="{2142D72B-7C19-4801-AE8E-2ED49376EE40}"/>
              </a:ext>
            </a:extLst>
          </p:cNvPr>
          <p:cNvSpPr>
            <a:spLocks noGrp="1"/>
          </p:cNvSpPr>
          <p:nvPr>
            <p:ph type="title"/>
          </p:nvPr>
        </p:nvSpPr>
        <p:spPr>
          <a:xfrm>
            <a:off x="496887" y="230161"/>
            <a:ext cx="7350918" cy="990600"/>
          </a:xfrm>
        </p:spPr>
        <p:txBody>
          <a:bodyPr vert="horz" lIns="0" tIns="0" rIns="0" bIns="0" rtlCol="0" anchor="t" anchorCtr="0">
            <a:normAutofit/>
          </a:bodyPr>
          <a:lstStyle/>
          <a:p>
            <a:pPr>
              <a:lnSpc>
                <a:spcPct val="120000"/>
              </a:lnSpc>
            </a:pPr>
            <a:r>
              <a:rPr lang="de-CH" sz="2800" b="0" dirty="0">
                <a:solidFill>
                  <a:schemeClr val="tx1"/>
                </a:solidFill>
              </a:rPr>
              <a:t>Zweiter Weltkrieg – </a:t>
            </a:r>
            <a:r>
              <a:rPr lang="de-LU" sz="2800" b="0" i="1" dirty="0" err="1">
                <a:solidFill>
                  <a:schemeClr val="tx1"/>
                </a:solidFill>
              </a:rPr>
              <a:t>Biergarbechtermusék</a:t>
            </a:r>
            <a:endParaRPr lang="en-US" sz="2800" b="0" dirty="0">
              <a:solidFill>
                <a:schemeClr val="tx1"/>
              </a:solidFill>
            </a:endParaRPr>
          </a:p>
        </p:txBody>
      </p:sp>
      <p:sp>
        <p:nvSpPr>
          <p:cNvPr id="5" name="Rectangle 4">
            <a:extLst>
              <a:ext uri="{FF2B5EF4-FFF2-40B4-BE49-F238E27FC236}">
                <a16:creationId xmlns:a16="http://schemas.microsoft.com/office/drawing/2014/main" id="{C79561B6-94E3-4C36-BC23-321680E7D705}"/>
              </a:ext>
            </a:extLst>
          </p:cNvPr>
          <p:cNvSpPr/>
          <p:nvPr/>
        </p:nvSpPr>
        <p:spPr>
          <a:xfrm>
            <a:off x="2307431" y="6604847"/>
            <a:ext cx="4779169" cy="215444"/>
          </a:xfrm>
          <a:prstGeom prst="rect">
            <a:avLst/>
          </a:prstGeom>
        </p:spPr>
        <p:txBody>
          <a:bodyPr wrap="square">
            <a:spAutoFit/>
          </a:bodyPr>
          <a:lstStyle/>
          <a:p>
            <a:pPr algn="ctr"/>
            <a:r>
              <a:rPr lang="en-US" sz="800" dirty="0">
                <a:solidFill>
                  <a:schemeClr val="bg1"/>
                </a:solidFill>
              </a:rPr>
              <a:t>https://viewer.eluxemburgensia.lu/ark:70795/jnjhfh/articles/DTL216?search=bergarbeitermusik</a:t>
            </a:r>
          </a:p>
        </p:txBody>
      </p:sp>
      <p:pic>
        <p:nvPicPr>
          <p:cNvPr id="3" name="Picture 2">
            <a:extLst>
              <a:ext uri="{FF2B5EF4-FFF2-40B4-BE49-F238E27FC236}">
                <a16:creationId xmlns:a16="http://schemas.microsoft.com/office/drawing/2014/main" id="{412F6285-43ED-41FB-AA73-30C618A602C0}"/>
              </a:ext>
            </a:extLst>
          </p:cNvPr>
          <p:cNvPicPr>
            <a:picLocks noChangeAspect="1"/>
          </p:cNvPicPr>
          <p:nvPr/>
        </p:nvPicPr>
        <p:blipFill>
          <a:blip r:embed="rId2"/>
          <a:stretch>
            <a:fillRect/>
          </a:stretch>
        </p:blipFill>
        <p:spPr>
          <a:xfrm>
            <a:off x="2497879" y="1310611"/>
            <a:ext cx="4398272" cy="5204386"/>
          </a:xfrm>
          <a:prstGeom prst="rect">
            <a:avLst/>
          </a:prstGeom>
        </p:spPr>
      </p:pic>
      <p:pic>
        <p:nvPicPr>
          <p:cNvPr id="6" name="Picture 5">
            <a:extLst>
              <a:ext uri="{FF2B5EF4-FFF2-40B4-BE49-F238E27FC236}">
                <a16:creationId xmlns:a16="http://schemas.microsoft.com/office/drawing/2014/main" id="{77A6A897-5ED4-4867-80DF-E89D5BFC4A95}"/>
              </a:ext>
            </a:extLst>
          </p:cNvPr>
          <p:cNvPicPr>
            <a:picLocks noChangeAspect="1"/>
          </p:cNvPicPr>
          <p:nvPr/>
        </p:nvPicPr>
        <p:blipFill>
          <a:blip r:embed="rId3"/>
          <a:stretch>
            <a:fillRect/>
          </a:stretch>
        </p:blipFill>
        <p:spPr>
          <a:xfrm>
            <a:off x="442789" y="3550443"/>
            <a:ext cx="1771897" cy="266737"/>
          </a:xfrm>
          <a:prstGeom prst="rect">
            <a:avLst/>
          </a:prstGeom>
        </p:spPr>
      </p:pic>
    </p:spTree>
    <p:extLst>
      <p:ext uri="{BB962C8B-B14F-4D97-AF65-F5344CB8AC3E}">
        <p14:creationId xmlns:p14="http://schemas.microsoft.com/office/powerpoint/2010/main" val="3269073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9847B0E-487D-D14E-8CB5-7143A7EEE069}"/>
              </a:ext>
            </a:extLst>
          </p:cNvPr>
          <p:cNvSpPr>
            <a:spLocks noGrp="1"/>
          </p:cNvSpPr>
          <p:nvPr>
            <p:ph type="title"/>
          </p:nvPr>
        </p:nvSpPr>
        <p:spPr>
          <a:xfrm>
            <a:off x="388364" y="125017"/>
            <a:ext cx="7273267" cy="990600"/>
          </a:xfrm>
        </p:spPr>
        <p:txBody>
          <a:bodyPr>
            <a:normAutofit fontScale="90000"/>
          </a:bodyPr>
          <a:lstStyle/>
          <a:p>
            <a:r>
              <a:rPr lang="de-CH" sz="3200" dirty="0" err="1">
                <a:solidFill>
                  <a:srgbClr val="FF0000"/>
                </a:solidFill>
              </a:rPr>
              <a:t>Emfro</a:t>
            </a:r>
            <a:r>
              <a:rPr lang="de-CH" sz="3200" dirty="0">
                <a:solidFill>
                  <a:srgbClr val="FF0000"/>
                </a:solidFill>
              </a:rPr>
              <a:t> – </a:t>
            </a:r>
            <a:br>
              <a:rPr lang="de-CH" sz="3200" dirty="0">
                <a:solidFill>
                  <a:srgbClr val="FF0000"/>
                </a:solidFill>
              </a:rPr>
            </a:br>
            <a:r>
              <a:rPr lang="de-CH" sz="3200" dirty="0">
                <a:solidFill>
                  <a:srgbClr val="FF0000"/>
                </a:solidFill>
              </a:rPr>
              <a:t>Musikanten aus </a:t>
            </a:r>
            <a:r>
              <a:rPr lang="de-CH" sz="3200" dirty="0" err="1">
                <a:solidFill>
                  <a:srgbClr val="FF0000"/>
                </a:solidFill>
              </a:rPr>
              <a:t>verschidde</a:t>
            </a:r>
            <a:r>
              <a:rPr lang="de-CH" sz="3200" dirty="0">
                <a:solidFill>
                  <a:srgbClr val="FF0000"/>
                </a:solidFill>
              </a:rPr>
              <a:t> </a:t>
            </a:r>
            <a:r>
              <a:rPr lang="de-CH" sz="3200" dirty="0" err="1">
                <a:solidFill>
                  <a:srgbClr val="FF0000"/>
                </a:solidFill>
              </a:rPr>
              <a:t>VerÄiner</a:t>
            </a:r>
            <a:endParaRPr lang="de-DE" sz="3200" dirty="0">
              <a:solidFill>
                <a:srgbClr val="FF0000"/>
              </a:solidFill>
            </a:endParaRPr>
          </a:p>
        </p:txBody>
      </p:sp>
      <p:sp>
        <p:nvSpPr>
          <p:cNvPr id="2" name="Textplatzhalter 1">
            <a:extLst>
              <a:ext uri="{FF2B5EF4-FFF2-40B4-BE49-F238E27FC236}">
                <a16:creationId xmlns:a16="http://schemas.microsoft.com/office/drawing/2014/main" id="{6053D11E-CA91-434F-8EAB-CED3C725B9F9}"/>
              </a:ext>
            </a:extLst>
          </p:cNvPr>
          <p:cNvSpPr>
            <a:spLocks noGrp="1"/>
          </p:cNvSpPr>
          <p:nvPr>
            <p:ph type="body" sz="quarter" idx="13"/>
          </p:nvPr>
        </p:nvSpPr>
        <p:spPr>
          <a:xfrm>
            <a:off x="295604" y="1409586"/>
            <a:ext cx="8136000" cy="4868863"/>
          </a:xfrm>
          <a:prstGeom prst="rect">
            <a:avLst/>
          </a:prstGeom>
        </p:spPr>
        <p:txBody>
          <a:bodyPr>
            <a:normAutofit/>
          </a:bodyPr>
          <a:lstStyle/>
          <a:p>
            <a:pPr marL="342900" indent="-342900">
              <a:buFont typeface="Arial" panose="020B0604020202020204" pitchFamily="34" charset="0"/>
              <a:buChar char="•"/>
            </a:pPr>
            <a:r>
              <a:rPr lang="de-DE" sz="1800" b="1" dirty="0">
                <a:solidFill>
                  <a:schemeClr val="bg1">
                    <a:lumMod val="85000"/>
                  </a:schemeClr>
                </a:solidFill>
              </a:rPr>
              <a:t>26 Männer</a:t>
            </a:r>
          </a:p>
          <a:p>
            <a:pPr marL="342900" indent="-342900">
              <a:buFont typeface="Arial" panose="020B0604020202020204" pitchFamily="34" charset="0"/>
              <a:buChar char="•"/>
            </a:pPr>
            <a:r>
              <a:rPr lang="de-DE" sz="1800" b="1" dirty="0">
                <a:solidFill>
                  <a:schemeClr val="bg1">
                    <a:lumMod val="85000"/>
                  </a:schemeClr>
                </a:solidFill>
              </a:rPr>
              <a:t>16 Frauen</a:t>
            </a:r>
          </a:p>
          <a:p>
            <a:pPr marL="342900" indent="-342900">
              <a:buFont typeface="Arial" panose="020B0604020202020204" pitchFamily="34" charset="0"/>
              <a:buChar char="•"/>
            </a:pPr>
            <a:r>
              <a:rPr lang="de-DE" sz="1800" dirty="0">
                <a:solidFill>
                  <a:schemeClr val="bg1">
                    <a:lumMod val="85000"/>
                  </a:schemeClr>
                </a:solidFill>
              </a:rPr>
              <a:t>7 Deutsche</a:t>
            </a:r>
          </a:p>
          <a:p>
            <a:pPr marL="342900" indent="-342900">
              <a:buFont typeface="Arial" panose="020B0604020202020204" pitchFamily="34" charset="0"/>
              <a:buChar char="•"/>
            </a:pPr>
            <a:r>
              <a:rPr lang="de-DE" sz="1800" dirty="0">
                <a:solidFill>
                  <a:schemeClr val="bg1">
                    <a:lumMod val="85000"/>
                  </a:schemeClr>
                </a:solidFill>
              </a:rPr>
              <a:t>32 Luxemburger</a:t>
            </a:r>
          </a:p>
          <a:p>
            <a:pPr marL="342900" indent="-342900">
              <a:buFont typeface="Arial" panose="020B0604020202020204" pitchFamily="34" charset="0"/>
              <a:buChar char="•"/>
            </a:pPr>
            <a:r>
              <a:rPr lang="de-DE" sz="1800" dirty="0">
                <a:solidFill>
                  <a:schemeClr val="bg1">
                    <a:lumMod val="85000"/>
                  </a:schemeClr>
                </a:solidFill>
              </a:rPr>
              <a:t>3 ohne Angabe</a:t>
            </a:r>
          </a:p>
          <a:p>
            <a:pPr marL="342900" indent="-342900">
              <a:buFont typeface="Arial" panose="020B0604020202020204" pitchFamily="34" charset="0"/>
              <a:buChar char="•"/>
            </a:pPr>
            <a:r>
              <a:rPr lang="de-DE" sz="1800" b="1" dirty="0">
                <a:solidFill>
                  <a:schemeClr val="bg1">
                    <a:lumMod val="85000"/>
                  </a:schemeClr>
                </a:solidFill>
              </a:rPr>
              <a:t>= 42</a:t>
            </a:r>
          </a:p>
        </p:txBody>
      </p:sp>
      <p:sp>
        <p:nvSpPr>
          <p:cNvPr id="10" name="Slide Number Placeholder 9"/>
          <p:cNvSpPr>
            <a:spLocks noGrp="1"/>
          </p:cNvSpPr>
          <p:nvPr>
            <p:ph type="sldNum" sz="quarter" idx="4"/>
          </p:nvPr>
        </p:nvSpPr>
        <p:spPr/>
        <p:txBody>
          <a:bodyPr/>
          <a:lstStyle/>
          <a:p>
            <a:fld id="{A35CEB15-B0DC-49B6-AF18-91E7DFDA258A}" type="slidenum">
              <a:rPr lang="en-GB" smtClean="0">
                <a:solidFill>
                  <a:srgbClr val="FF0000"/>
                </a:solidFill>
              </a:rPr>
              <a:t>23</a:t>
            </a:fld>
            <a:endParaRPr lang="en-GB" dirty="0">
              <a:solidFill>
                <a:srgbClr val="FF0000"/>
              </a:solidFill>
            </a:endParaRPr>
          </a:p>
        </p:txBody>
      </p:sp>
      <p:sp>
        <p:nvSpPr>
          <p:cNvPr id="8" name="Textfeld 7">
            <a:extLst>
              <a:ext uri="{FF2B5EF4-FFF2-40B4-BE49-F238E27FC236}">
                <a16:creationId xmlns:a16="http://schemas.microsoft.com/office/drawing/2014/main" id="{D1B7ABCD-101C-BA47-B11D-E88A49CCF9B0}"/>
              </a:ext>
            </a:extLst>
          </p:cNvPr>
          <p:cNvSpPr txBox="1"/>
          <p:nvPr/>
        </p:nvSpPr>
        <p:spPr>
          <a:xfrm>
            <a:off x="1099774" y="4070706"/>
            <a:ext cx="2837771" cy="307777"/>
          </a:xfrm>
          <a:prstGeom prst="rect">
            <a:avLst/>
          </a:prstGeom>
          <a:noFill/>
        </p:spPr>
        <p:txBody>
          <a:bodyPr wrap="square" rtlCol="0">
            <a:spAutoFit/>
          </a:bodyPr>
          <a:lstStyle/>
          <a:p>
            <a:pPr algn="ctr"/>
            <a:r>
              <a:rPr lang="de-DE" sz="1400" b="1" dirty="0">
                <a:solidFill>
                  <a:schemeClr val="accent1"/>
                </a:solidFill>
              </a:rPr>
              <a:t>Antworten</a:t>
            </a:r>
          </a:p>
        </p:txBody>
      </p:sp>
      <p:sp>
        <p:nvSpPr>
          <p:cNvPr id="9" name="Textfeld 8">
            <a:extLst>
              <a:ext uri="{FF2B5EF4-FFF2-40B4-BE49-F238E27FC236}">
                <a16:creationId xmlns:a16="http://schemas.microsoft.com/office/drawing/2014/main" id="{F4ED09B5-76AE-FE41-9677-EA93E2E671D7}"/>
              </a:ext>
            </a:extLst>
          </p:cNvPr>
          <p:cNvSpPr txBox="1"/>
          <p:nvPr/>
        </p:nvSpPr>
        <p:spPr>
          <a:xfrm>
            <a:off x="469557" y="4077610"/>
            <a:ext cx="653396" cy="307777"/>
          </a:xfrm>
          <a:prstGeom prst="rect">
            <a:avLst/>
          </a:prstGeom>
          <a:noFill/>
        </p:spPr>
        <p:txBody>
          <a:bodyPr wrap="square" rtlCol="0">
            <a:spAutoFit/>
          </a:bodyPr>
          <a:lstStyle>
            <a:defPPr>
              <a:defRPr lang="en-US"/>
            </a:defPPr>
            <a:lvl1pPr>
              <a:defRPr sz="1200" b="1">
                <a:solidFill>
                  <a:schemeClr val="accent1"/>
                </a:solidFill>
              </a:defRPr>
            </a:lvl1pPr>
          </a:lstStyle>
          <a:p>
            <a:r>
              <a:rPr lang="de-DE" sz="1400" dirty="0"/>
              <a:t>Alter</a:t>
            </a:r>
          </a:p>
        </p:txBody>
      </p:sp>
      <p:sp>
        <p:nvSpPr>
          <p:cNvPr id="11" name="Textfeld 7">
            <a:extLst>
              <a:ext uri="{FF2B5EF4-FFF2-40B4-BE49-F238E27FC236}">
                <a16:creationId xmlns:a16="http://schemas.microsoft.com/office/drawing/2014/main" id="{A32F86F8-DD94-43AC-A8E8-BA05E47F1F0D}"/>
              </a:ext>
            </a:extLst>
          </p:cNvPr>
          <p:cNvSpPr txBox="1"/>
          <p:nvPr/>
        </p:nvSpPr>
        <p:spPr>
          <a:xfrm>
            <a:off x="4246745" y="4922474"/>
            <a:ext cx="1407853" cy="307777"/>
          </a:xfrm>
          <a:prstGeom prst="rect">
            <a:avLst/>
          </a:prstGeom>
          <a:noFill/>
        </p:spPr>
        <p:txBody>
          <a:bodyPr wrap="square" rtlCol="0">
            <a:spAutoFit/>
          </a:bodyPr>
          <a:lstStyle>
            <a:defPPr>
              <a:defRPr lang="en-US"/>
            </a:defPPr>
            <a:lvl1pPr>
              <a:defRPr sz="1200" b="1">
                <a:solidFill>
                  <a:schemeClr val="accent1"/>
                </a:solidFill>
              </a:defRPr>
            </a:lvl1pPr>
          </a:lstStyle>
          <a:p>
            <a:r>
              <a:rPr lang="de-DE" sz="1400" dirty="0"/>
              <a:t>Ausbildung</a:t>
            </a:r>
          </a:p>
        </p:txBody>
      </p:sp>
      <p:graphicFrame>
        <p:nvGraphicFramePr>
          <p:cNvPr id="7" name="Table 6">
            <a:extLst>
              <a:ext uri="{FF2B5EF4-FFF2-40B4-BE49-F238E27FC236}">
                <a16:creationId xmlns:a16="http://schemas.microsoft.com/office/drawing/2014/main" id="{7060B6FE-7921-4BC0-9969-A07ECA79BA62}"/>
              </a:ext>
            </a:extLst>
          </p:cNvPr>
          <p:cNvGraphicFramePr>
            <a:graphicFrameLocks noGrp="1"/>
          </p:cNvGraphicFramePr>
          <p:nvPr>
            <p:extLst>
              <p:ext uri="{D42A27DB-BD31-4B8C-83A1-F6EECF244321}">
                <p14:modId xmlns:p14="http://schemas.microsoft.com/office/powerpoint/2010/main" val="2095745132"/>
              </p:ext>
            </p:extLst>
          </p:nvPr>
        </p:nvGraphicFramePr>
        <p:xfrm>
          <a:off x="3937545" y="1323082"/>
          <a:ext cx="4150883" cy="3209290"/>
        </p:xfrm>
        <a:graphic>
          <a:graphicData uri="http://schemas.openxmlformats.org/drawingml/2006/table">
            <a:tbl>
              <a:tblPr>
                <a:tableStyleId>{5C22544A-7EE6-4342-B048-85BDC9FD1C3A}</a:tableStyleId>
              </a:tblPr>
              <a:tblGrid>
                <a:gridCol w="504524">
                  <a:extLst>
                    <a:ext uri="{9D8B030D-6E8A-4147-A177-3AD203B41FA5}">
                      <a16:colId xmlns:a16="http://schemas.microsoft.com/office/drawing/2014/main" val="1998157449"/>
                    </a:ext>
                  </a:extLst>
                </a:gridCol>
                <a:gridCol w="2981752">
                  <a:extLst>
                    <a:ext uri="{9D8B030D-6E8A-4147-A177-3AD203B41FA5}">
                      <a16:colId xmlns:a16="http://schemas.microsoft.com/office/drawing/2014/main" val="3451473560"/>
                    </a:ext>
                  </a:extLst>
                </a:gridCol>
                <a:gridCol w="664607">
                  <a:extLst>
                    <a:ext uri="{9D8B030D-6E8A-4147-A177-3AD203B41FA5}">
                      <a16:colId xmlns:a16="http://schemas.microsoft.com/office/drawing/2014/main" val="1164882616"/>
                    </a:ext>
                  </a:extLst>
                </a:gridCol>
              </a:tblGrid>
              <a:tr h="229235">
                <a:tc>
                  <a:txBody>
                    <a:bodyPr/>
                    <a:lstStyle/>
                    <a:p>
                      <a:pPr marR="107950" algn="r">
                        <a:lnSpc>
                          <a:spcPct val="107000"/>
                        </a:lnSpc>
                        <a:spcBef>
                          <a:spcPts val="600"/>
                        </a:spcBef>
                        <a:spcAft>
                          <a:spcPts val="600"/>
                        </a:spcAft>
                      </a:pPr>
                      <a:r>
                        <a:rPr lang="de-LU" sz="1400" dirty="0">
                          <a:effectLst/>
                        </a:rPr>
                        <a:t>1)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Bettemburg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544279855"/>
                  </a:ext>
                </a:extLst>
              </a:tr>
              <a:tr h="229235">
                <a:tc>
                  <a:txBody>
                    <a:bodyPr/>
                    <a:lstStyle/>
                    <a:p>
                      <a:pPr marR="107950" algn="r">
                        <a:lnSpc>
                          <a:spcPct val="107000"/>
                        </a:lnSpc>
                        <a:spcBef>
                          <a:spcPts val="600"/>
                        </a:spcBef>
                        <a:spcAft>
                          <a:spcPts val="600"/>
                        </a:spcAft>
                      </a:pPr>
                      <a:r>
                        <a:rPr lang="de-LU"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i="1" dirty="0" err="1">
                          <a:effectLst/>
                        </a:rPr>
                        <a:t>Biergarbechtermusik</a:t>
                      </a:r>
                      <a:r>
                        <a:rPr lang="de-LU" sz="1400" dirty="0">
                          <a:effectLst/>
                        </a:rPr>
                        <a:t> Esch-Alzette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130654455"/>
                  </a:ext>
                </a:extLst>
              </a:tr>
              <a:tr h="229235">
                <a:tc>
                  <a:txBody>
                    <a:bodyPr/>
                    <a:lstStyle/>
                    <a:p>
                      <a:pPr marR="107950" algn="r">
                        <a:lnSpc>
                          <a:spcPct val="107000"/>
                        </a:lnSpc>
                        <a:spcBef>
                          <a:spcPts val="600"/>
                        </a:spcBef>
                        <a:spcAft>
                          <a:spcPts val="600"/>
                        </a:spcAft>
                      </a:pPr>
                      <a:r>
                        <a:rPr lang="de-LU" sz="1400" dirty="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Diefflen</a:t>
                      </a:r>
                      <a:r>
                        <a:rPr lang="de-LU" sz="1400" dirty="0">
                          <a:effectLst/>
                        </a:rPr>
                        <a:t> / Deutschland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138884094"/>
                  </a:ext>
                </a:extLst>
              </a:tr>
              <a:tr h="229235">
                <a:tc>
                  <a:txBody>
                    <a:bodyPr/>
                    <a:lstStyle/>
                    <a:p>
                      <a:pPr marR="107950" algn="r">
                        <a:lnSpc>
                          <a:spcPct val="107000"/>
                        </a:lnSpc>
                        <a:spcBef>
                          <a:spcPts val="600"/>
                        </a:spcBef>
                        <a:spcAft>
                          <a:spcPts val="600"/>
                        </a:spcAft>
                      </a:pPr>
                      <a:r>
                        <a:rPr lang="de-LU"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Éhlerange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704424468"/>
                  </a:ext>
                </a:extLst>
              </a:tr>
              <a:tr h="229235">
                <a:tc>
                  <a:txBody>
                    <a:bodyPr/>
                    <a:lstStyle/>
                    <a:p>
                      <a:pPr marR="107950" algn="r">
                        <a:lnSpc>
                          <a:spcPct val="107000"/>
                        </a:lnSpc>
                        <a:spcBef>
                          <a:spcPts val="600"/>
                        </a:spcBef>
                        <a:spcAft>
                          <a:spcPts val="600"/>
                        </a:spcAft>
                      </a:pPr>
                      <a:r>
                        <a:rPr lang="de-LU"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Eischen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453374506"/>
                  </a:ext>
                </a:extLst>
              </a:tr>
              <a:tr h="229235">
                <a:tc>
                  <a:txBody>
                    <a:bodyPr/>
                    <a:lstStyle/>
                    <a:p>
                      <a:pPr marR="107950" algn="r">
                        <a:lnSpc>
                          <a:spcPct val="107000"/>
                        </a:lnSpc>
                        <a:spcBef>
                          <a:spcPts val="600"/>
                        </a:spcBef>
                        <a:spcAft>
                          <a:spcPts val="600"/>
                        </a:spcAft>
                      </a:pPr>
                      <a:r>
                        <a:rPr lang="de-LU"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Ettelbrück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500828028"/>
                  </a:ext>
                </a:extLst>
              </a:tr>
              <a:tr h="229235">
                <a:tc>
                  <a:txBody>
                    <a:bodyPr/>
                    <a:lstStyle/>
                    <a:p>
                      <a:pPr marR="107950" algn="r">
                        <a:lnSpc>
                          <a:spcPct val="107000"/>
                        </a:lnSpc>
                        <a:spcBef>
                          <a:spcPts val="600"/>
                        </a:spcBef>
                        <a:spcAft>
                          <a:spcPts val="600"/>
                        </a:spcAft>
                      </a:pPr>
                      <a:r>
                        <a:rPr lang="de-LU"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Hostert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592892415"/>
                  </a:ext>
                </a:extLst>
              </a:tr>
              <a:tr h="229235">
                <a:tc>
                  <a:txBody>
                    <a:bodyPr/>
                    <a:lstStyle/>
                    <a:p>
                      <a:pPr marR="107950" algn="r">
                        <a:lnSpc>
                          <a:spcPct val="107000"/>
                        </a:lnSpc>
                        <a:spcBef>
                          <a:spcPts val="600"/>
                        </a:spcBef>
                        <a:spcAft>
                          <a:spcPts val="600"/>
                        </a:spcAft>
                      </a:pPr>
                      <a:r>
                        <a:rPr lang="de-LU"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Itzig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830693977"/>
                  </a:ext>
                </a:extLst>
              </a:tr>
              <a:tr h="229235">
                <a:tc>
                  <a:txBody>
                    <a:bodyPr/>
                    <a:lstStyle/>
                    <a:p>
                      <a:pPr marR="107950" algn="r">
                        <a:lnSpc>
                          <a:spcPct val="107000"/>
                        </a:lnSpc>
                        <a:spcBef>
                          <a:spcPts val="600"/>
                        </a:spcBef>
                        <a:spcAft>
                          <a:spcPts val="600"/>
                        </a:spcAft>
                      </a:pPr>
                      <a:r>
                        <a:rPr lang="de-LU"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err="1">
                          <a:effectLst/>
                        </a:rPr>
                        <a:t>Junglinster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579331322"/>
                  </a:ext>
                </a:extLst>
              </a:tr>
              <a:tr h="229235">
                <a:tc>
                  <a:txBody>
                    <a:bodyPr/>
                    <a:lstStyle/>
                    <a:p>
                      <a:pPr marR="107950" algn="r">
                        <a:lnSpc>
                          <a:spcPct val="107000"/>
                        </a:lnSpc>
                        <a:spcBef>
                          <a:spcPts val="600"/>
                        </a:spcBef>
                        <a:spcAft>
                          <a:spcPts val="600"/>
                        </a:spcAft>
                      </a:pPr>
                      <a:r>
                        <a:rPr lang="de-LU"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Kleinbettingen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664705670"/>
                  </a:ext>
                </a:extLst>
              </a:tr>
              <a:tr h="229235">
                <a:tc>
                  <a:txBody>
                    <a:bodyPr/>
                    <a:lstStyle/>
                    <a:p>
                      <a:pPr marR="107950" algn="r">
                        <a:lnSpc>
                          <a:spcPct val="107000"/>
                        </a:lnSpc>
                        <a:spcBef>
                          <a:spcPts val="600"/>
                        </a:spcBef>
                        <a:spcAft>
                          <a:spcPts val="600"/>
                        </a:spcAft>
                      </a:pPr>
                      <a:r>
                        <a:rPr lang="de-LU"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Monderçange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67205171"/>
                  </a:ext>
                </a:extLst>
              </a:tr>
              <a:tr h="229235">
                <a:tc>
                  <a:txBody>
                    <a:bodyPr/>
                    <a:lstStyle/>
                    <a:p>
                      <a:pPr marR="107950" algn="r">
                        <a:lnSpc>
                          <a:spcPct val="107000"/>
                        </a:lnSpc>
                        <a:spcBef>
                          <a:spcPts val="600"/>
                        </a:spcBef>
                        <a:spcAft>
                          <a:spcPts val="600"/>
                        </a:spcAft>
                      </a:pPr>
                      <a:r>
                        <a:rPr lang="de-LU" sz="14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a:t>
                      </a:r>
                      <a:r>
                        <a:rPr lang="de-LU" sz="1400" dirty="0" err="1">
                          <a:effectLst/>
                        </a:rPr>
                        <a:t>Schouweiler-Sprinkange</a:t>
                      </a:r>
                      <a:r>
                        <a:rPr lang="de-LU"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231379792"/>
                  </a:ext>
                </a:extLst>
              </a:tr>
              <a:tr h="229235">
                <a:tc>
                  <a:txBody>
                    <a:bodyPr/>
                    <a:lstStyle/>
                    <a:p>
                      <a:pPr marR="107950" algn="r">
                        <a:lnSpc>
                          <a:spcPct val="107000"/>
                        </a:lnSpc>
                        <a:spcBef>
                          <a:spcPts val="600"/>
                        </a:spcBef>
                        <a:spcAft>
                          <a:spcPts val="600"/>
                        </a:spcAft>
                      </a:pPr>
                      <a:r>
                        <a:rPr lang="de-LU"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a:effectLst/>
                        </a:rPr>
                        <a:t> Tétange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197636501"/>
                  </a:ext>
                </a:extLst>
              </a:tr>
              <a:tr h="229235">
                <a:tc>
                  <a:txBody>
                    <a:bodyPr/>
                    <a:lstStyle/>
                    <a:p>
                      <a:pPr marR="107950" algn="r">
                        <a:lnSpc>
                          <a:spcPct val="107000"/>
                        </a:lnSpc>
                        <a:spcBef>
                          <a:spcPts val="600"/>
                        </a:spcBef>
                        <a:spcAft>
                          <a:spcPts val="600"/>
                        </a:spcAft>
                      </a:pPr>
                      <a:r>
                        <a:rPr lang="de-LU"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Bef>
                          <a:spcPts val="600"/>
                        </a:spcBef>
                        <a:spcAft>
                          <a:spcPts val="600"/>
                        </a:spcAft>
                      </a:pPr>
                      <a:r>
                        <a:rPr lang="de-LU" sz="1400" dirty="0">
                          <a:effectLst/>
                        </a:rPr>
                        <a:t> Wadgassen / Deutschland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algn="r">
                        <a:lnSpc>
                          <a:spcPct val="107000"/>
                        </a:lnSpc>
                        <a:spcBef>
                          <a:spcPts val="600"/>
                        </a:spcBef>
                        <a:spcAft>
                          <a:spcPts val="600"/>
                        </a:spcAft>
                      </a:pPr>
                      <a:r>
                        <a:rPr lang="de-LU" sz="1400" dirty="0">
                          <a:effectLst/>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627761523"/>
                  </a:ext>
                </a:extLst>
              </a:tr>
            </a:tbl>
          </a:graphicData>
        </a:graphic>
      </p:graphicFrame>
      <p:graphicFrame>
        <p:nvGraphicFramePr>
          <p:cNvPr id="12" name="Table 11">
            <a:extLst>
              <a:ext uri="{FF2B5EF4-FFF2-40B4-BE49-F238E27FC236}">
                <a16:creationId xmlns:a16="http://schemas.microsoft.com/office/drawing/2014/main" id="{750FF3D2-6DD3-434A-BD25-BC6AB5A7F978}"/>
              </a:ext>
            </a:extLst>
          </p:cNvPr>
          <p:cNvGraphicFramePr>
            <a:graphicFrameLocks noGrp="1"/>
          </p:cNvGraphicFramePr>
          <p:nvPr>
            <p:extLst>
              <p:ext uri="{D42A27DB-BD31-4B8C-83A1-F6EECF244321}">
                <p14:modId xmlns:p14="http://schemas.microsoft.com/office/powerpoint/2010/main" val="636024746"/>
              </p:ext>
            </p:extLst>
          </p:nvPr>
        </p:nvGraphicFramePr>
        <p:xfrm>
          <a:off x="469557" y="4532372"/>
          <a:ext cx="3276600" cy="1582868"/>
        </p:xfrm>
        <a:graphic>
          <a:graphicData uri="http://schemas.openxmlformats.org/drawingml/2006/table">
            <a:tbl>
              <a:tblPr>
                <a:tableStyleId>{5C22544A-7EE6-4342-B048-85BDC9FD1C3A}</a:tableStyleId>
              </a:tblPr>
              <a:tblGrid>
                <a:gridCol w="901700">
                  <a:extLst>
                    <a:ext uri="{9D8B030D-6E8A-4147-A177-3AD203B41FA5}">
                      <a16:colId xmlns:a16="http://schemas.microsoft.com/office/drawing/2014/main" val="1272499344"/>
                    </a:ext>
                  </a:extLst>
                </a:gridCol>
                <a:gridCol w="2374900">
                  <a:extLst>
                    <a:ext uri="{9D8B030D-6E8A-4147-A177-3AD203B41FA5}">
                      <a16:colId xmlns:a16="http://schemas.microsoft.com/office/drawing/2014/main" val="3605960039"/>
                    </a:ext>
                  </a:extLst>
                </a:gridCol>
              </a:tblGrid>
              <a:tr h="203200">
                <a:tc>
                  <a:txBody>
                    <a:bodyPr/>
                    <a:lstStyle/>
                    <a:p>
                      <a:pPr algn="ctr">
                        <a:lnSpc>
                          <a:spcPct val="107000"/>
                        </a:lnSpc>
                        <a:spcBef>
                          <a:spcPts val="600"/>
                        </a:spcBef>
                        <a:spcAft>
                          <a:spcPts val="600"/>
                        </a:spcAft>
                      </a:pPr>
                      <a:r>
                        <a:rPr lang="de-LU" sz="1400">
                          <a:effectLst/>
                        </a:rPr>
                        <a:t>10-20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151890" algn="r">
                        <a:lnSpc>
                          <a:spcPct val="107000"/>
                        </a:lnSpc>
                        <a:spcBef>
                          <a:spcPts val="600"/>
                        </a:spcBef>
                        <a:spcAft>
                          <a:spcPts val="600"/>
                        </a:spcAft>
                      </a:pPr>
                      <a:r>
                        <a:rPr lang="de-LU"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4233581891"/>
                  </a:ext>
                </a:extLst>
              </a:tr>
              <a:tr h="203200">
                <a:tc>
                  <a:txBody>
                    <a:bodyPr/>
                    <a:lstStyle/>
                    <a:p>
                      <a:pPr algn="ctr">
                        <a:lnSpc>
                          <a:spcPct val="107000"/>
                        </a:lnSpc>
                        <a:spcBef>
                          <a:spcPts val="600"/>
                        </a:spcBef>
                        <a:spcAft>
                          <a:spcPts val="600"/>
                        </a:spcAft>
                      </a:pPr>
                      <a:r>
                        <a:rPr lang="de-LU" sz="1400">
                          <a:effectLst/>
                        </a:rPr>
                        <a:t>20-30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151890" algn="r">
                        <a:lnSpc>
                          <a:spcPct val="107000"/>
                        </a:lnSpc>
                        <a:spcBef>
                          <a:spcPts val="600"/>
                        </a:spcBef>
                        <a:spcAft>
                          <a:spcPts val="600"/>
                        </a:spcAft>
                      </a:pPr>
                      <a:r>
                        <a:rPr lang="de-LU"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333403765"/>
                  </a:ext>
                </a:extLst>
              </a:tr>
              <a:tr h="203200">
                <a:tc>
                  <a:txBody>
                    <a:bodyPr/>
                    <a:lstStyle/>
                    <a:p>
                      <a:pPr algn="ctr">
                        <a:lnSpc>
                          <a:spcPct val="107000"/>
                        </a:lnSpc>
                        <a:spcBef>
                          <a:spcPts val="600"/>
                        </a:spcBef>
                        <a:spcAft>
                          <a:spcPts val="600"/>
                        </a:spcAft>
                      </a:pPr>
                      <a:r>
                        <a:rPr lang="de-LU" sz="1400">
                          <a:effectLst/>
                        </a:rPr>
                        <a:t>30-40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151890" algn="r">
                        <a:lnSpc>
                          <a:spcPct val="107000"/>
                        </a:lnSpc>
                        <a:spcBef>
                          <a:spcPts val="600"/>
                        </a:spcBef>
                        <a:spcAft>
                          <a:spcPts val="600"/>
                        </a:spcAft>
                      </a:pPr>
                      <a:r>
                        <a:rPr lang="de-LU"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03027729"/>
                  </a:ext>
                </a:extLst>
              </a:tr>
              <a:tr h="203200">
                <a:tc>
                  <a:txBody>
                    <a:bodyPr/>
                    <a:lstStyle/>
                    <a:p>
                      <a:pPr algn="ctr">
                        <a:lnSpc>
                          <a:spcPct val="107000"/>
                        </a:lnSpc>
                        <a:spcBef>
                          <a:spcPts val="600"/>
                        </a:spcBef>
                        <a:spcAft>
                          <a:spcPts val="600"/>
                        </a:spcAft>
                      </a:pPr>
                      <a:r>
                        <a:rPr lang="de-LU" sz="1400">
                          <a:effectLst/>
                        </a:rPr>
                        <a:t>40-50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151890" algn="r">
                        <a:lnSpc>
                          <a:spcPct val="107000"/>
                        </a:lnSpc>
                        <a:spcBef>
                          <a:spcPts val="600"/>
                        </a:spcBef>
                        <a:spcAft>
                          <a:spcPts val="600"/>
                        </a:spcAft>
                      </a:pPr>
                      <a:r>
                        <a:rPr lang="de-LU"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965638950"/>
                  </a:ext>
                </a:extLst>
              </a:tr>
              <a:tr h="203200">
                <a:tc>
                  <a:txBody>
                    <a:bodyPr/>
                    <a:lstStyle/>
                    <a:p>
                      <a:pPr algn="ctr">
                        <a:lnSpc>
                          <a:spcPct val="107000"/>
                        </a:lnSpc>
                        <a:spcBef>
                          <a:spcPts val="600"/>
                        </a:spcBef>
                        <a:spcAft>
                          <a:spcPts val="600"/>
                        </a:spcAft>
                      </a:pPr>
                      <a:r>
                        <a:rPr lang="de-LU" sz="1400">
                          <a:effectLst/>
                        </a:rPr>
                        <a:t>50-60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151890" algn="r">
                        <a:lnSpc>
                          <a:spcPct val="107000"/>
                        </a:lnSpc>
                        <a:spcBef>
                          <a:spcPts val="600"/>
                        </a:spcBef>
                        <a:spcAft>
                          <a:spcPts val="600"/>
                        </a:spcAft>
                      </a:pPr>
                      <a:r>
                        <a:rPr lang="de-LU"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213236937"/>
                  </a:ext>
                </a:extLst>
              </a:tr>
              <a:tr h="203200">
                <a:tc>
                  <a:txBody>
                    <a:bodyPr/>
                    <a:lstStyle/>
                    <a:p>
                      <a:pPr algn="ctr">
                        <a:lnSpc>
                          <a:spcPct val="107000"/>
                        </a:lnSpc>
                        <a:spcBef>
                          <a:spcPts val="600"/>
                        </a:spcBef>
                        <a:spcAft>
                          <a:spcPts val="600"/>
                        </a:spcAft>
                      </a:pPr>
                      <a:r>
                        <a:rPr lang="de-LU" sz="1400">
                          <a:effectLst/>
                        </a:rPr>
                        <a:t>60-70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151890" algn="r">
                        <a:lnSpc>
                          <a:spcPct val="107000"/>
                        </a:lnSpc>
                        <a:spcBef>
                          <a:spcPts val="600"/>
                        </a:spcBef>
                        <a:spcAft>
                          <a:spcPts val="600"/>
                        </a:spcAft>
                      </a:pPr>
                      <a:r>
                        <a:rPr lang="de-LU"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973319177"/>
                  </a:ext>
                </a:extLst>
              </a:tr>
              <a:tr h="203200">
                <a:tc>
                  <a:txBody>
                    <a:bodyPr/>
                    <a:lstStyle/>
                    <a:p>
                      <a:pPr algn="ctr">
                        <a:lnSpc>
                          <a:spcPct val="107000"/>
                        </a:lnSpc>
                        <a:spcBef>
                          <a:spcPts val="600"/>
                        </a:spcBef>
                        <a:spcAft>
                          <a:spcPts val="600"/>
                        </a:spcAft>
                      </a:pPr>
                      <a:r>
                        <a:rPr lang="de-LU" sz="1400">
                          <a:effectLst/>
                        </a:rPr>
                        <a:t>80-90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151890" algn="r">
                        <a:lnSpc>
                          <a:spcPct val="107000"/>
                        </a:lnSpc>
                        <a:spcBef>
                          <a:spcPts val="600"/>
                        </a:spcBef>
                        <a:spcAft>
                          <a:spcPts val="600"/>
                        </a:spcAft>
                      </a:pPr>
                      <a:r>
                        <a:rPr lang="de-LU"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688203050"/>
                  </a:ext>
                </a:extLst>
              </a:tr>
            </a:tbl>
          </a:graphicData>
        </a:graphic>
      </p:graphicFrame>
      <p:sp>
        <p:nvSpPr>
          <p:cNvPr id="13" name="Textfeld 7">
            <a:extLst>
              <a:ext uri="{FF2B5EF4-FFF2-40B4-BE49-F238E27FC236}">
                <a16:creationId xmlns:a16="http://schemas.microsoft.com/office/drawing/2014/main" id="{147DBB06-C6E3-4D9C-B87C-643F21536DBC}"/>
              </a:ext>
            </a:extLst>
          </p:cNvPr>
          <p:cNvSpPr txBox="1"/>
          <p:nvPr/>
        </p:nvSpPr>
        <p:spPr>
          <a:xfrm>
            <a:off x="7369998" y="4922475"/>
            <a:ext cx="1407853" cy="307777"/>
          </a:xfrm>
          <a:prstGeom prst="rect">
            <a:avLst/>
          </a:prstGeom>
          <a:noFill/>
        </p:spPr>
        <p:txBody>
          <a:bodyPr wrap="square" rtlCol="0">
            <a:spAutoFit/>
          </a:bodyPr>
          <a:lstStyle>
            <a:defPPr>
              <a:defRPr lang="en-US"/>
            </a:defPPr>
            <a:lvl1pPr>
              <a:defRPr sz="1200" b="1">
                <a:solidFill>
                  <a:schemeClr val="accent1"/>
                </a:solidFill>
              </a:defRPr>
            </a:lvl1pPr>
          </a:lstStyle>
          <a:p>
            <a:r>
              <a:rPr lang="de-DE" sz="1400" dirty="0"/>
              <a:t>Jahre</a:t>
            </a:r>
          </a:p>
        </p:txBody>
      </p:sp>
      <p:graphicFrame>
        <p:nvGraphicFramePr>
          <p:cNvPr id="20" name="Table 19">
            <a:extLst>
              <a:ext uri="{FF2B5EF4-FFF2-40B4-BE49-F238E27FC236}">
                <a16:creationId xmlns:a16="http://schemas.microsoft.com/office/drawing/2014/main" id="{66493642-D671-4B9D-984A-1F99872FC6DF}"/>
              </a:ext>
            </a:extLst>
          </p:cNvPr>
          <p:cNvGraphicFramePr>
            <a:graphicFrameLocks noGrp="1"/>
          </p:cNvGraphicFramePr>
          <p:nvPr>
            <p:extLst>
              <p:ext uri="{D42A27DB-BD31-4B8C-83A1-F6EECF244321}">
                <p14:modId xmlns:p14="http://schemas.microsoft.com/office/powerpoint/2010/main" val="565818269"/>
              </p:ext>
            </p:extLst>
          </p:nvPr>
        </p:nvGraphicFramePr>
        <p:xfrm>
          <a:off x="4246745" y="5311943"/>
          <a:ext cx="3684270" cy="1260475"/>
        </p:xfrm>
        <a:graphic>
          <a:graphicData uri="http://schemas.openxmlformats.org/drawingml/2006/table">
            <a:tbl>
              <a:tblPr>
                <a:tableStyleId>{5C22544A-7EE6-4342-B048-85BDC9FD1C3A}</a:tableStyleId>
              </a:tblPr>
              <a:tblGrid>
                <a:gridCol w="3234055">
                  <a:extLst>
                    <a:ext uri="{9D8B030D-6E8A-4147-A177-3AD203B41FA5}">
                      <a16:colId xmlns:a16="http://schemas.microsoft.com/office/drawing/2014/main" val="2654000692"/>
                    </a:ext>
                  </a:extLst>
                </a:gridCol>
                <a:gridCol w="450215">
                  <a:extLst>
                    <a:ext uri="{9D8B030D-6E8A-4147-A177-3AD203B41FA5}">
                      <a16:colId xmlns:a16="http://schemas.microsoft.com/office/drawing/2014/main" val="3052084633"/>
                    </a:ext>
                  </a:extLst>
                </a:gridCol>
              </a:tblGrid>
              <a:tr h="252095">
                <a:tc>
                  <a:txBody>
                    <a:bodyPr/>
                    <a:lstStyle/>
                    <a:p>
                      <a:pPr>
                        <a:lnSpc>
                          <a:spcPct val="107000"/>
                        </a:lnSpc>
                        <a:spcAft>
                          <a:spcPts val="0"/>
                        </a:spcAft>
                      </a:pPr>
                      <a:r>
                        <a:rPr lang="de-LU" sz="1400">
                          <a:effectLst/>
                        </a:rPr>
                        <a:t>Universität/Hochschule Musikschule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R="107950" algn="r">
                        <a:lnSpc>
                          <a:spcPct val="107000"/>
                        </a:lnSpc>
                        <a:spcAft>
                          <a:spcPts val="0"/>
                        </a:spcAft>
                      </a:pPr>
                      <a:r>
                        <a:rPr lang="de-LU" sz="14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7923477"/>
                  </a:ext>
                </a:extLst>
              </a:tr>
              <a:tr h="252095">
                <a:tc>
                  <a:txBody>
                    <a:bodyPr/>
                    <a:lstStyle/>
                    <a:p>
                      <a:pPr>
                        <a:lnSpc>
                          <a:spcPct val="107000"/>
                        </a:lnSpc>
                        <a:spcAft>
                          <a:spcPts val="0"/>
                        </a:spcAft>
                      </a:pPr>
                      <a:r>
                        <a:rPr lang="de-LU" sz="1400">
                          <a:effectLst/>
                        </a:rPr>
                        <a:t>Konservatorium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R="107950" algn="r">
                        <a:lnSpc>
                          <a:spcPct val="107000"/>
                        </a:lnSpc>
                        <a:spcAft>
                          <a:spcPts val="0"/>
                        </a:spcAft>
                      </a:pPr>
                      <a:r>
                        <a:rPr lang="de-LU" sz="14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85653884"/>
                  </a:ext>
                </a:extLst>
              </a:tr>
              <a:tr h="252095">
                <a:tc>
                  <a:txBody>
                    <a:bodyPr/>
                    <a:lstStyle/>
                    <a:p>
                      <a:pPr>
                        <a:lnSpc>
                          <a:spcPct val="107000"/>
                        </a:lnSpc>
                        <a:spcAft>
                          <a:spcPts val="0"/>
                        </a:spcAft>
                      </a:pPr>
                      <a:r>
                        <a:rPr lang="de-LU" sz="1400">
                          <a:effectLst/>
                        </a:rPr>
                        <a:t>Musikschule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R="107950" algn="r">
                        <a:lnSpc>
                          <a:spcPct val="107000"/>
                        </a:lnSpc>
                        <a:spcAft>
                          <a:spcPts val="0"/>
                        </a:spcAft>
                      </a:pPr>
                      <a:r>
                        <a:rPr lang="de-LU" sz="14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529137863"/>
                  </a:ext>
                </a:extLst>
              </a:tr>
              <a:tr h="252095">
                <a:tc>
                  <a:txBody>
                    <a:bodyPr/>
                    <a:lstStyle/>
                    <a:p>
                      <a:pPr>
                        <a:lnSpc>
                          <a:spcPct val="107000"/>
                        </a:lnSpc>
                        <a:spcAft>
                          <a:spcPts val="0"/>
                        </a:spcAft>
                      </a:pPr>
                      <a:r>
                        <a:rPr lang="de-LU" sz="1400">
                          <a:effectLst/>
                        </a:rPr>
                        <a:t>Beim Dirigenten des Musikvereins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R="107950" algn="r">
                        <a:lnSpc>
                          <a:spcPct val="107000"/>
                        </a:lnSpc>
                        <a:spcAft>
                          <a:spcPts val="0"/>
                        </a:spcAft>
                      </a:pPr>
                      <a:r>
                        <a:rPr lang="de-LU" sz="14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919118003"/>
                  </a:ext>
                </a:extLst>
              </a:tr>
              <a:tr h="252095">
                <a:tc>
                  <a:txBody>
                    <a:bodyPr/>
                    <a:lstStyle/>
                    <a:p>
                      <a:pPr>
                        <a:lnSpc>
                          <a:spcPct val="107000"/>
                        </a:lnSpc>
                        <a:spcAft>
                          <a:spcPts val="0"/>
                        </a:spcAft>
                      </a:pPr>
                      <a:r>
                        <a:rPr lang="de-LU" sz="1400">
                          <a:effectLst/>
                        </a:rPr>
                        <a:t>Sonstige musikalische Ausbildung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R="107950" algn="r">
                        <a:lnSpc>
                          <a:spcPct val="107000"/>
                        </a:lnSpc>
                        <a:spcAft>
                          <a:spcPts val="0"/>
                        </a:spcAft>
                      </a:pPr>
                      <a:r>
                        <a:rPr lang="de-LU" sz="14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37537461"/>
                  </a:ext>
                </a:extLst>
              </a:tr>
            </a:tbl>
          </a:graphicData>
        </a:graphic>
      </p:graphicFrame>
      <p:cxnSp>
        <p:nvCxnSpPr>
          <p:cNvPr id="22" name="Straight Arrow Connector 21">
            <a:extLst>
              <a:ext uri="{FF2B5EF4-FFF2-40B4-BE49-F238E27FC236}">
                <a16:creationId xmlns:a16="http://schemas.microsoft.com/office/drawing/2014/main" id="{7D50B280-3B8D-4378-91CC-5F7A031B4AFD}"/>
              </a:ext>
            </a:extLst>
          </p:cNvPr>
          <p:cNvCxnSpPr/>
          <p:nvPr/>
        </p:nvCxnSpPr>
        <p:spPr>
          <a:xfrm>
            <a:off x="1959769" y="2043112"/>
            <a:ext cx="1657350" cy="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2E4B4A35-8A4B-4B29-A6E2-AC223E92583B}"/>
              </a:ext>
            </a:extLst>
          </p:cNvPr>
          <p:cNvCxnSpPr/>
          <p:nvPr/>
        </p:nvCxnSpPr>
        <p:spPr>
          <a:xfrm>
            <a:off x="1959769" y="3231356"/>
            <a:ext cx="1657350" cy="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94E82606-6A75-4D5C-B572-56BEA94BAF83}"/>
              </a:ext>
            </a:extLst>
          </p:cNvPr>
          <p:cNvCxnSpPr>
            <a:cxnSpLocks/>
          </p:cNvCxnSpPr>
          <p:nvPr/>
        </p:nvCxnSpPr>
        <p:spPr>
          <a:xfrm>
            <a:off x="1755784" y="6115240"/>
            <a:ext cx="0" cy="464956"/>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8D97D5EE-01A0-4D8B-BE6A-FA906BEE64A0}"/>
              </a:ext>
            </a:extLst>
          </p:cNvPr>
          <p:cNvCxnSpPr>
            <a:cxnSpLocks/>
          </p:cNvCxnSpPr>
          <p:nvPr/>
        </p:nvCxnSpPr>
        <p:spPr>
          <a:xfrm>
            <a:off x="2432166" y="6115240"/>
            <a:ext cx="0" cy="464956"/>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17">
            <a:extLst>
              <a:ext uri="{FF2B5EF4-FFF2-40B4-BE49-F238E27FC236}">
                <a16:creationId xmlns:a16="http://schemas.microsoft.com/office/drawing/2014/main" id="{2F1328B0-3A2D-418D-A4A6-2116EBA2D8F7}"/>
              </a:ext>
            </a:extLst>
          </p:cNvPr>
          <p:cNvSpPr/>
          <p:nvPr/>
        </p:nvSpPr>
        <p:spPr>
          <a:xfrm>
            <a:off x="1151180" y="6544235"/>
            <a:ext cx="1945551" cy="307777"/>
          </a:xfrm>
          <a:prstGeom prst="rect">
            <a:avLst/>
          </a:prstGeom>
          <a:noFill/>
        </p:spPr>
        <p:txBody>
          <a:bodyPr wrap="square" rtlCol="0">
            <a:spAutoFit/>
          </a:bodyPr>
          <a:lstStyle/>
          <a:p>
            <a:pPr algn="ctr"/>
            <a:r>
              <a:rPr lang="de-CH" sz="1400" b="1" dirty="0">
                <a:solidFill>
                  <a:schemeClr val="accent1"/>
                </a:solidFill>
              </a:rPr>
              <a:t>Dauer am </a:t>
            </a:r>
            <a:r>
              <a:rPr lang="de-CH" sz="1400" b="1" dirty="0" err="1">
                <a:solidFill>
                  <a:schemeClr val="accent1"/>
                </a:solidFill>
              </a:rPr>
              <a:t>Veräin</a:t>
            </a:r>
            <a:endParaRPr lang="en-US" sz="1400" b="1" dirty="0">
              <a:solidFill>
                <a:schemeClr val="accent1"/>
              </a:solidFill>
            </a:endParaRPr>
          </a:p>
        </p:txBody>
      </p:sp>
    </p:spTree>
    <p:extLst>
      <p:ext uri="{BB962C8B-B14F-4D97-AF65-F5344CB8AC3E}">
        <p14:creationId xmlns:p14="http://schemas.microsoft.com/office/powerpoint/2010/main" val="213744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9847B0E-487D-D14E-8CB5-7143A7EEE069}"/>
              </a:ext>
            </a:extLst>
          </p:cNvPr>
          <p:cNvSpPr>
            <a:spLocks noGrp="1"/>
          </p:cNvSpPr>
          <p:nvPr>
            <p:ph type="title"/>
          </p:nvPr>
        </p:nvSpPr>
        <p:spPr>
          <a:xfrm>
            <a:off x="428731" y="185791"/>
            <a:ext cx="7328170" cy="990600"/>
          </a:xfrm>
        </p:spPr>
        <p:txBody>
          <a:bodyPr>
            <a:noAutofit/>
          </a:bodyPr>
          <a:lstStyle/>
          <a:p>
            <a:pPr>
              <a:lnSpc>
                <a:spcPct val="120000"/>
              </a:lnSpc>
            </a:pPr>
            <a:r>
              <a:rPr lang="de-CH" sz="2400" b="0" dirty="0" err="1">
                <a:solidFill>
                  <a:schemeClr val="tx1"/>
                </a:solidFill>
              </a:rPr>
              <a:t>Emfro</a:t>
            </a:r>
            <a:r>
              <a:rPr lang="de-CH" sz="2400" b="0" dirty="0">
                <a:solidFill>
                  <a:schemeClr val="tx1"/>
                </a:solidFill>
              </a:rPr>
              <a:t> – </a:t>
            </a:r>
            <a:br>
              <a:rPr lang="de-CH" sz="2400" b="0" dirty="0">
                <a:solidFill>
                  <a:schemeClr val="tx1"/>
                </a:solidFill>
              </a:rPr>
            </a:br>
            <a:r>
              <a:rPr lang="de-DE" sz="2400" b="0" dirty="0">
                <a:solidFill>
                  <a:schemeClr val="tx1"/>
                </a:solidFill>
              </a:rPr>
              <a:t>Ausbildung, Instrumente und </a:t>
            </a:r>
            <a:r>
              <a:rPr lang="de-DE" sz="2400" b="0" dirty="0" err="1">
                <a:solidFill>
                  <a:schemeClr val="tx1"/>
                </a:solidFill>
              </a:rPr>
              <a:t>mitgliedschaft</a:t>
            </a:r>
            <a:br>
              <a:rPr lang="de-DE" sz="2400" b="0" dirty="0">
                <a:solidFill>
                  <a:schemeClr val="tx1"/>
                </a:solidFill>
              </a:rPr>
            </a:br>
            <a:br>
              <a:rPr lang="de-CH" sz="2400" b="0" dirty="0">
                <a:solidFill>
                  <a:schemeClr val="tx1"/>
                </a:solidFill>
              </a:rPr>
            </a:br>
            <a:endParaRPr lang="de-DE" sz="2400" b="0" dirty="0">
              <a:solidFill>
                <a:schemeClr val="tx1"/>
              </a:solidFill>
            </a:endParaRPr>
          </a:p>
        </p:txBody>
      </p:sp>
      <p:sp>
        <p:nvSpPr>
          <p:cNvPr id="8" name="Slide Number Placeholder 7"/>
          <p:cNvSpPr>
            <a:spLocks noGrp="1"/>
          </p:cNvSpPr>
          <p:nvPr>
            <p:ph type="sldNum" sz="quarter" idx="4"/>
          </p:nvPr>
        </p:nvSpPr>
        <p:spPr/>
        <p:txBody>
          <a:bodyPr/>
          <a:lstStyle/>
          <a:p>
            <a:fld id="{A35CEB15-B0DC-49B6-AF18-91E7DFDA258A}" type="slidenum">
              <a:rPr lang="en-GB" smtClean="0">
                <a:solidFill>
                  <a:srgbClr val="FF0000"/>
                </a:solidFill>
                <a:latin typeface="+mj-lt"/>
              </a:rPr>
              <a:t>24</a:t>
            </a:fld>
            <a:endParaRPr lang="en-GB" dirty="0">
              <a:solidFill>
                <a:srgbClr val="FF0000"/>
              </a:solidFill>
              <a:latin typeface="+mj-lt"/>
            </a:endParaRPr>
          </a:p>
        </p:txBody>
      </p:sp>
      <p:graphicFrame>
        <p:nvGraphicFramePr>
          <p:cNvPr id="6" name="Tabelle 5">
            <a:extLst>
              <a:ext uri="{FF2B5EF4-FFF2-40B4-BE49-F238E27FC236}">
                <a16:creationId xmlns:a16="http://schemas.microsoft.com/office/drawing/2014/main" id="{C3EC1499-5099-EE4F-A806-9EBC2016FCD5}"/>
              </a:ext>
            </a:extLst>
          </p:cNvPr>
          <p:cNvGraphicFramePr>
            <a:graphicFrameLocks noGrp="1"/>
          </p:cNvGraphicFramePr>
          <p:nvPr>
            <p:extLst>
              <p:ext uri="{D42A27DB-BD31-4B8C-83A1-F6EECF244321}">
                <p14:modId xmlns:p14="http://schemas.microsoft.com/office/powerpoint/2010/main" val="1579394586"/>
              </p:ext>
            </p:extLst>
          </p:nvPr>
        </p:nvGraphicFramePr>
        <p:xfrm>
          <a:off x="325820" y="2304031"/>
          <a:ext cx="1790700" cy="4234815"/>
        </p:xfrm>
        <a:graphic>
          <a:graphicData uri="http://schemas.openxmlformats.org/drawingml/2006/table">
            <a:tbl>
              <a:tblPr>
                <a:tableStyleId>{5C22544A-7EE6-4342-B048-85BDC9FD1C3A}</a:tableStyleId>
              </a:tblPr>
              <a:tblGrid>
                <a:gridCol w="910049">
                  <a:extLst>
                    <a:ext uri="{9D8B030D-6E8A-4147-A177-3AD203B41FA5}">
                      <a16:colId xmlns:a16="http://schemas.microsoft.com/office/drawing/2014/main" val="624815272"/>
                    </a:ext>
                  </a:extLst>
                </a:gridCol>
                <a:gridCol w="880651">
                  <a:extLst>
                    <a:ext uri="{9D8B030D-6E8A-4147-A177-3AD203B41FA5}">
                      <a16:colId xmlns:a16="http://schemas.microsoft.com/office/drawing/2014/main" val="2629197764"/>
                    </a:ext>
                  </a:extLst>
                </a:gridCol>
              </a:tblGrid>
              <a:tr h="203200">
                <a:tc>
                  <a:txBody>
                    <a:bodyPr/>
                    <a:lstStyle/>
                    <a:p>
                      <a:pPr algn="ctr" fontAlgn="ctr"/>
                      <a:r>
                        <a:rPr lang="de-LU" sz="1400" u="none" strike="noStrike" dirty="0">
                          <a:effectLst/>
                        </a:rPr>
                        <a:t>Dauer</a:t>
                      </a:r>
                      <a:endParaRPr lang="de-LU" sz="1400" b="0" i="0" u="none" strike="noStrike" dirty="0">
                        <a:solidFill>
                          <a:srgbClr val="000000"/>
                        </a:solidFill>
                        <a:effectLst/>
                        <a:latin typeface="Helvetica Neue" panose="02000503000000020004" pitchFamily="2" charset="0"/>
                      </a:endParaRPr>
                    </a:p>
                  </a:txBody>
                  <a:tcPr marL="9525" marR="9525" marT="9525" marB="0" anchor="ctr"/>
                </a:tc>
                <a:tc>
                  <a:txBody>
                    <a:bodyPr/>
                    <a:lstStyle/>
                    <a:p>
                      <a:pPr algn="ctr" fontAlgn="ctr"/>
                      <a:r>
                        <a:rPr lang="de-LU" sz="1400" u="none" strike="noStrike" dirty="0">
                          <a:effectLst/>
                        </a:rPr>
                        <a:t>Anzahl</a:t>
                      </a:r>
                      <a:endParaRPr lang="de-LU"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31625666"/>
                  </a:ext>
                </a:extLst>
              </a:tr>
              <a:tr h="203200">
                <a:tc>
                  <a:txBody>
                    <a:bodyPr/>
                    <a:lstStyle/>
                    <a:p>
                      <a:pPr algn="r" fontAlgn="ctr"/>
                      <a:r>
                        <a:rPr lang="de-LU" sz="1400" u="none" strike="noStrike" dirty="0">
                          <a:effectLst/>
                        </a:rPr>
                        <a:t>1,5</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3877688862"/>
                  </a:ext>
                </a:extLst>
              </a:tr>
              <a:tr h="203200">
                <a:tc>
                  <a:txBody>
                    <a:bodyPr/>
                    <a:lstStyle/>
                    <a:p>
                      <a:pPr algn="r" fontAlgn="ctr"/>
                      <a:r>
                        <a:rPr lang="de-LU" sz="1400" u="none" strike="noStrike" dirty="0">
                          <a:effectLst/>
                        </a:rPr>
                        <a:t>3</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3</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319566660"/>
                  </a:ext>
                </a:extLst>
              </a:tr>
              <a:tr h="203200">
                <a:tc>
                  <a:txBody>
                    <a:bodyPr/>
                    <a:lstStyle/>
                    <a:p>
                      <a:pPr algn="r" fontAlgn="ctr"/>
                      <a:r>
                        <a:rPr lang="de-LU" sz="1400" u="none" strike="noStrike" dirty="0">
                          <a:effectLst/>
                        </a:rPr>
                        <a:t>3,5</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2127678934"/>
                  </a:ext>
                </a:extLst>
              </a:tr>
              <a:tr h="178025">
                <a:tc>
                  <a:txBody>
                    <a:bodyPr/>
                    <a:lstStyle/>
                    <a:p>
                      <a:pPr algn="r" fontAlgn="ctr"/>
                      <a:r>
                        <a:rPr lang="de-LU" sz="1400" u="none" strike="noStrike" dirty="0">
                          <a:effectLst/>
                        </a:rPr>
                        <a:t>4</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551098847"/>
                  </a:ext>
                </a:extLst>
              </a:tr>
              <a:tr h="203200">
                <a:tc>
                  <a:txBody>
                    <a:bodyPr/>
                    <a:lstStyle/>
                    <a:p>
                      <a:pPr algn="r" fontAlgn="ctr"/>
                      <a:r>
                        <a:rPr lang="de-LU" sz="1400" u="none" strike="noStrike" dirty="0">
                          <a:effectLst/>
                        </a:rPr>
                        <a:t>5</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5</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37084472"/>
                  </a:ext>
                </a:extLst>
              </a:tr>
              <a:tr h="203200">
                <a:tc>
                  <a:txBody>
                    <a:bodyPr/>
                    <a:lstStyle/>
                    <a:p>
                      <a:pPr algn="r" fontAlgn="ctr"/>
                      <a:r>
                        <a:rPr lang="de-LU" sz="1400" u="none" strike="noStrike" dirty="0">
                          <a:effectLst/>
                        </a:rPr>
                        <a:t>6</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4</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3258085498"/>
                  </a:ext>
                </a:extLst>
              </a:tr>
              <a:tr h="203200">
                <a:tc>
                  <a:txBody>
                    <a:bodyPr/>
                    <a:lstStyle/>
                    <a:p>
                      <a:pPr algn="r" fontAlgn="ctr"/>
                      <a:r>
                        <a:rPr lang="de-LU" sz="1400" u="none" strike="noStrike" dirty="0">
                          <a:effectLst/>
                        </a:rPr>
                        <a:t>7</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3</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2260340274"/>
                  </a:ext>
                </a:extLst>
              </a:tr>
              <a:tr h="203200">
                <a:tc>
                  <a:txBody>
                    <a:bodyPr/>
                    <a:lstStyle/>
                    <a:p>
                      <a:pPr algn="r" fontAlgn="ctr"/>
                      <a:r>
                        <a:rPr lang="de-LU" sz="1400" u="none" strike="noStrike" dirty="0">
                          <a:effectLst/>
                        </a:rPr>
                        <a:t>8</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4</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2637241162"/>
                  </a:ext>
                </a:extLst>
              </a:tr>
              <a:tr h="203200">
                <a:tc>
                  <a:txBody>
                    <a:bodyPr/>
                    <a:lstStyle/>
                    <a:p>
                      <a:pPr algn="r" fontAlgn="ctr"/>
                      <a:r>
                        <a:rPr lang="de-LU" sz="1400" u="none" strike="noStrike" dirty="0">
                          <a:effectLst/>
                        </a:rPr>
                        <a:t>9</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2</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3608142700"/>
                  </a:ext>
                </a:extLst>
              </a:tr>
              <a:tr h="203200">
                <a:tc>
                  <a:txBody>
                    <a:bodyPr/>
                    <a:lstStyle/>
                    <a:p>
                      <a:pPr algn="r" fontAlgn="ctr"/>
                      <a:r>
                        <a:rPr lang="de-LU" sz="1400" u="none" strike="noStrike" dirty="0">
                          <a:effectLst/>
                        </a:rPr>
                        <a:t>10</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5</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1383220114"/>
                  </a:ext>
                </a:extLst>
              </a:tr>
              <a:tr h="203200">
                <a:tc>
                  <a:txBody>
                    <a:bodyPr/>
                    <a:lstStyle/>
                    <a:p>
                      <a:pPr algn="r" fontAlgn="ctr"/>
                      <a:r>
                        <a:rPr lang="de-LU" sz="1400" u="none" strike="noStrike" dirty="0">
                          <a:effectLst/>
                        </a:rPr>
                        <a:t>12</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2</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2235152999"/>
                  </a:ext>
                </a:extLst>
              </a:tr>
              <a:tr h="203200">
                <a:tc>
                  <a:txBody>
                    <a:bodyPr/>
                    <a:lstStyle/>
                    <a:p>
                      <a:pPr algn="r" fontAlgn="ctr"/>
                      <a:r>
                        <a:rPr lang="de-LU" sz="1400" u="none" strike="noStrike" dirty="0">
                          <a:effectLst/>
                        </a:rPr>
                        <a:t>13</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1889994631"/>
                  </a:ext>
                </a:extLst>
              </a:tr>
              <a:tr h="203200">
                <a:tc>
                  <a:txBody>
                    <a:bodyPr/>
                    <a:lstStyle/>
                    <a:p>
                      <a:pPr algn="r" fontAlgn="ctr"/>
                      <a:r>
                        <a:rPr lang="de-LU" sz="1400" u="none" strike="noStrike" dirty="0">
                          <a:effectLst/>
                        </a:rPr>
                        <a:t>14</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726309053"/>
                  </a:ext>
                </a:extLst>
              </a:tr>
              <a:tr h="203200">
                <a:tc>
                  <a:txBody>
                    <a:bodyPr/>
                    <a:lstStyle/>
                    <a:p>
                      <a:pPr algn="r" fontAlgn="ctr"/>
                      <a:r>
                        <a:rPr lang="de-LU" sz="1400" u="none" strike="noStrike" dirty="0">
                          <a:effectLst/>
                        </a:rPr>
                        <a:t>15</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2</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3037774931"/>
                  </a:ext>
                </a:extLst>
              </a:tr>
              <a:tr h="203200">
                <a:tc>
                  <a:txBody>
                    <a:bodyPr/>
                    <a:lstStyle/>
                    <a:p>
                      <a:pPr algn="r" fontAlgn="ctr"/>
                      <a:r>
                        <a:rPr lang="de-LU" sz="1400" u="none" strike="noStrike" dirty="0">
                          <a:effectLst/>
                        </a:rPr>
                        <a:t>16</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3366690723"/>
                  </a:ext>
                </a:extLst>
              </a:tr>
              <a:tr h="203200">
                <a:tc>
                  <a:txBody>
                    <a:bodyPr/>
                    <a:lstStyle/>
                    <a:p>
                      <a:pPr algn="r" fontAlgn="ctr"/>
                      <a:r>
                        <a:rPr lang="de-LU" sz="1400" u="none" strike="noStrike" dirty="0">
                          <a:effectLst/>
                        </a:rPr>
                        <a:t>18</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739023405"/>
                  </a:ext>
                </a:extLst>
              </a:tr>
              <a:tr h="203200">
                <a:tc>
                  <a:txBody>
                    <a:bodyPr/>
                    <a:lstStyle/>
                    <a:p>
                      <a:pPr algn="r" fontAlgn="ctr"/>
                      <a:r>
                        <a:rPr lang="de-LU" sz="1400" u="none" strike="noStrike" dirty="0">
                          <a:effectLst/>
                        </a:rPr>
                        <a:t>20</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2</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428942346"/>
                  </a:ext>
                </a:extLst>
              </a:tr>
              <a:tr h="203200">
                <a:tc>
                  <a:txBody>
                    <a:bodyPr/>
                    <a:lstStyle/>
                    <a:p>
                      <a:pPr algn="r" fontAlgn="ctr"/>
                      <a:r>
                        <a:rPr lang="de-LU" sz="1400" u="none" strike="noStrike" dirty="0">
                          <a:effectLst/>
                        </a:rPr>
                        <a:t>25</a:t>
                      </a:r>
                      <a:endParaRPr lang="de-LU" sz="1400" b="0" i="0" u="none" strike="noStrike" dirty="0">
                        <a:solidFill>
                          <a:srgbClr val="000000"/>
                        </a:solidFill>
                        <a:effectLst/>
                        <a:latin typeface="Helvetica Neue" panose="02000503000000020004" pitchFamily="2" charset="0"/>
                      </a:endParaRPr>
                    </a:p>
                  </a:txBody>
                  <a:tcPr marL="9525" marR="360000" marT="9525" marB="0" anchor="ctr"/>
                </a:tc>
                <a:tc>
                  <a:txBody>
                    <a:bodyPr/>
                    <a:lstStyle/>
                    <a:p>
                      <a:pPr algn="r" fontAlgn="ctr"/>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360000" marT="9525" marB="0" anchor="ctr"/>
                </a:tc>
                <a:extLst>
                  <a:ext uri="{0D108BD9-81ED-4DB2-BD59-A6C34878D82A}">
                    <a16:rowId xmlns:a16="http://schemas.microsoft.com/office/drawing/2014/main" val="892730995"/>
                  </a:ext>
                </a:extLst>
              </a:tr>
            </a:tbl>
          </a:graphicData>
        </a:graphic>
      </p:graphicFrame>
      <p:graphicFrame>
        <p:nvGraphicFramePr>
          <p:cNvPr id="7" name="Tabelle 6">
            <a:extLst>
              <a:ext uri="{FF2B5EF4-FFF2-40B4-BE49-F238E27FC236}">
                <a16:creationId xmlns:a16="http://schemas.microsoft.com/office/drawing/2014/main" id="{06B4B90A-43F2-2444-B7B6-C4F4380C19A9}"/>
              </a:ext>
            </a:extLst>
          </p:cNvPr>
          <p:cNvGraphicFramePr>
            <a:graphicFrameLocks noGrp="1"/>
          </p:cNvGraphicFramePr>
          <p:nvPr>
            <p:extLst>
              <p:ext uri="{D42A27DB-BD31-4B8C-83A1-F6EECF244321}">
                <p14:modId xmlns:p14="http://schemas.microsoft.com/office/powerpoint/2010/main" val="264301547"/>
              </p:ext>
            </p:extLst>
          </p:nvPr>
        </p:nvGraphicFramePr>
        <p:xfrm>
          <a:off x="2353482" y="3607369"/>
          <a:ext cx="2218518" cy="1337310"/>
        </p:xfrm>
        <a:graphic>
          <a:graphicData uri="http://schemas.openxmlformats.org/drawingml/2006/table">
            <a:tbl>
              <a:tblPr>
                <a:tableStyleId>{5C22544A-7EE6-4342-B048-85BDC9FD1C3A}</a:tableStyleId>
              </a:tblPr>
              <a:tblGrid>
                <a:gridCol w="1432705">
                  <a:extLst>
                    <a:ext uri="{9D8B030D-6E8A-4147-A177-3AD203B41FA5}">
                      <a16:colId xmlns:a16="http://schemas.microsoft.com/office/drawing/2014/main" val="370262533"/>
                    </a:ext>
                  </a:extLst>
                </a:gridCol>
                <a:gridCol w="785813">
                  <a:extLst>
                    <a:ext uri="{9D8B030D-6E8A-4147-A177-3AD203B41FA5}">
                      <a16:colId xmlns:a16="http://schemas.microsoft.com/office/drawing/2014/main" val="599750458"/>
                    </a:ext>
                  </a:extLst>
                </a:gridCol>
              </a:tblGrid>
              <a:tr h="203200">
                <a:tc>
                  <a:txBody>
                    <a:bodyPr/>
                    <a:lstStyle/>
                    <a:p>
                      <a:pPr algn="l" fontAlgn="b"/>
                      <a:r>
                        <a:rPr lang="de-LU" sz="1400" u="none" strike="noStrike" dirty="0">
                          <a:effectLst/>
                        </a:rPr>
                        <a:t>Prix </a:t>
                      </a:r>
                      <a:r>
                        <a:rPr lang="de-LU" sz="1400" u="none" strike="noStrike" dirty="0" err="1">
                          <a:effectLst/>
                        </a:rPr>
                        <a:t>supérieur</a:t>
                      </a:r>
                      <a:endParaRPr lang="de-LU" sz="1400" b="0" i="0" u="none" strike="noStrike" dirty="0">
                        <a:solidFill>
                          <a:srgbClr val="000000"/>
                        </a:solidFill>
                        <a:effectLst/>
                        <a:latin typeface="Helvetica Neue" panose="02000503000000020004" pitchFamily="2" charset="0"/>
                      </a:endParaRPr>
                    </a:p>
                  </a:txBody>
                  <a:tcPr marL="9525" marR="9525" marT="9525" marB="0" anchor="b"/>
                </a:tc>
                <a:tc>
                  <a:txBody>
                    <a:bodyPr/>
                    <a:lstStyle/>
                    <a:p>
                      <a:pPr algn="r" fontAlgn="b"/>
                      <a:r>
                        <a:rPr lang="de-LU" sz="1400" u="none" strike="noStrike" dirty="0">
                          <a:effectLst/>
                        </a:rPr>
                        <a:t>4</a:t>
                      </a:r>
                      <a:endParaRPr lang="de-LU" sz="1400" b="0" i="0" u="none" strike="noStrike" dirty="0">
                        <a:solidFill>
                          <a:srgbClr val="000000"/>
                        </a:solidFill>
                        <a:effectLst/>
                        <a:latin typeface="Calibri" panose="020F0502020204030204" pitchFamily="34" charset="0"/>
                      </a:endParaRPr>
                    </a:p>
                  </a:txBody>
                  <a:tcPr marL="9525" marR="216000" marT="9525" marB="0" anchor="b"/>
                </a:tc>
                <a:extLst>
                  <a:ext uri="{0D108BD9-81ED-4DB2-BD59-A6C34878D82A}">
                    <a16:rowId xmlns:a16="http://schemas.microsoft.com/office/drawing/2014/main" val="2225444873"/>
                  </a:ext>
                </a:extLst>
              </a:tr>
              <a:tr h="203200">
                <a:tc>
                  <a:txBody>
                    <a:bodyPr/>
                    <a:lstStyle/>
                    <a:p>
                      <a:pPr algn="l" fontAlgn="b"/>
                      <a:r>
                        <a:rPr lang="de-LU" sz="1400" u="none" strike="noStrike" dirty="0">
                          <a:effectLst/>
                        </a:rPr>
                        <a:t>1 </a:t>
                      </a:r>
                      <a:r>
                        <a:rPr lang="de-LU" sz="1400" u="none" strike="noStrike" dirty="0" err="1">
                          <a:effectLst/>
                        </a:rPr>
                        <a:t>prix</a:t>
                      </a:r>
                      <a:endParaRPr lang="de-LU" sz="1400" b="0" i="0" u="none" strike="noStrike" dirty="0">
                        <a:solidFill>
                          <a:srgbClr val="000000"/>
                        </a:solidFill>
                        <a:effectLst/>
                        <a:latin typeface="Helvetica Neue" panose="02000503000000020004" pitchFamily="2" charset="0"/>
                      </a:endParaRPr>
                    </a:p>
                  </a:txBody>
                  <a:tcPr marL="9525" marR="9525" marT="9525" marB="0" anchor="b"/>
                </a:tc>
                <a:tc>
                  <a:txBody>
                    <a:bodyPr/>
                    <a:lstStyle/>
                    <a:p>
                      <a:pPr algn="r" fontAlgn="b"/>
                      <a:r>
                        <a:rPr lang="de-LU" sz="1400" u="none" strike="noStrike" dirty="0">
                          <a:effectLst/>
                        </a:rPr>
                        <a:t>12</a:t>
                      </a:r>
                      <a:endParaRPr lang="de-LU" sz="1400" b="0" i="0" u="none" strike="noStrike" dirty="0">
                        <a:solidFill>
                          <a:srgbClr val="000000"/>
                        </a:solidFill>
                        <a:effectLst/>
                        <a:latin typeface="Calibri" panose="020F0502020204030204" pitchFamily="34" charset="0"/>
                      </a:endParaRPr>
                    </a:p>
                  </a:txBody>
                  <a:tcPr marL="9525" marR="216000" marT="9525" marB="0" anchor="b"/>
                </a:tc>
                <a:extLst>
                  <a:ext uri="{0D108BD9-81ED-4DB2-BD59-A6C34878D82A}">
                    <a16:rowId xmlns:a16="http://schemas.microsoft.com/office/drawing/2014/main" val="1700351615"/>
                  </a:ext>
                </a:extLst>
              </a:tr>
              <a:tr h="203200">
                <a:tc>
                  <a:txBody>
                    <a:bodyPr/>
                    <a:lstStyle/>
                    <a:p>
                      <a:pPr algn="l" fontAlgn="b"/>
                      <a:r>
                        <a:rPr lang="de-LU" sz="1400" u="none" strike="noStrike">
                          <a:effectLst/>
                        </a:rPr>
                        <a:t>2 prix</a:t>
                      </a:r>
                      <a:endParaRPr lang="de-LU" sz="1400" b="0" i="0" u="none" strike="noStrike">
                        <a:solidFill>
                          <a:srgbClr val="000000"/>
                        </a:solidFill>
                        <a:effectLst/>
                        <a:latin typeface="Helvetica Neue" panose="02000503000000020004" pitchFamily="2" charset="0"/>
                      </a:endParaRPr>
                    </a:p>
                  </a:txBody>
                  <a:tcPr marL="9525" marR="9525" marT="9525" marB="0" anchor="b"/>
                </a:tc>
                <a:tc>
                  <a:txBody>
                    <a:bodyPr/>
                    <a:lstStyle/>
                    <a:p>
                      <a:pPr algn="r" fontAlgn="b"/>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216000" marT="9525" marB="0" anchor="b"/>
                </a:tc>
                <a:extLst>
                  <a:ext uri="{0D108BD9-81ED-4DB2-BD59-A6C34878D82A}">
                    <a16:rowId xmlns:a16="http://schemas.microsoft.com/office/drawing/2014/main" val="1678112627"/>
                  </a:ext>
                </a:extLst>
              </a:tr>
              <a:tr h="203200">
                <a:tc>
                  <a:txBody>
                    <a:bodyPr/>
                    <a:lstStyle/>
                    <a:p>
                      <a:pPr algn="l" fontAlgn="b"/>
                      <a:r>
                        <a:rPr lang="de-LU" sz="1400" u="none" strike="noStrike">
                          <a:effectLst/>
                        </a:rPr>
                        <a:t>1 mention</a:t>
                      </a:r>
                      <a:endParaRPr lang="de-LU" sz="1400" b="0" i="0" u="none" strike="noStrike">
                        <a:solidFill>
                          <a:srgbClr val="000000"/>
                        </a:solidFill>
                        <a:effectLst/>
                        <a:latin typeface="Helvetica Neue" panose="02000503000000020004" pitchFamily="2" charset="0"/>
                      </a:endParaRPr>
                    </a:p>
                  </a:txBody>
                  <a:tcPr marL="9525" marR="9525" marT="9525" marB="0" anchor="b"/>
                </a:tc>
                <a:tc>
                  <a:txBody>
                    <a:bodyPr/>
                    <a:lstStyle/>
                    <a:p>
                      <a:pPr algn="r" fontAlgn="b"/>
                      <a:r>
                        <a:rPr lang="de-LU" sz="1400" u="none" strike="noStrike" dirty="0">
                          <a:effectLst/>
                        </a:rPr>
                        <a:t>9</a:t>
                      </a:r>
                      <a:endParaRPr lang="de-LU" sz="1400" b="0" i="0" u="none" strike="noStrike" dirty="0">
                        <a:solidFill>
                          <a:srgbClr val="000000"/>
                        </a:solidFill>
                        <a:effectLst/>
                        <a:latin typeface="Calibri" panose="020F0502020204030204" pitchFamily="34" charset="0"/>
                      </a:endParaRPr>
                    </a:p>
                  </a:txBody>
                  <a:tcPr marL="9525" marR="216000" marT="9525" marB="0" anchor="b"/>
                </a:tc>
                <a:extLst>
                  <a:ext uri="{0D108BD9-81ED-4DB2-BD59-A6C34878D82A}">
                    <a16:rowId xmlns:a16="http://schemas.microsoft.com/office/drawing/2014/main" val="2270395535"/>
                  </a:ext>
                </a:extLst>
              </a:tr>
              <a:tr h="203200">
                <a:tc>
                  <a:txBody>
                    <a:bodyPr/>
                    <a:lstStyle/>
                    <a:p>
                      <a:pPr algn="l" fontAlgn="b"/>
                      <a:r>
                        <a:rPr lang="de-LU" sz="1400" u="none" strike="noStrike">
                          <a:effectLst/>
                        </a:rPr>
                        <a:t>2 mention</a:t>
                      </a:r>
                      <a:endParaRPr lang="de-LU" sz="1400" b="0" i="0" u="none" strike="noStrike">
                        <a:solidFill>
                          <a:srgbClr val="000000"/>
                        </a:solidFill>
                        <a:effectLst/>
                        <a:latin typeface="Helvetica Neue" panose="02000503000000020004" pitchFamily="2" charset="0"/>
                      </a:endParaRPr>
                    </a:p>
                  </a:txBody>
                  <a:tcPr marL="9525" marR="9525" marT="9525" marB="0" anchor="b"/>
                </a:tc>
                <a:tc>
                  <a:txBody>
                    <a:bodyPr/>
                    <a:lstStyle/>
                    <a:p>
                      <a:pPr algn="r" fontAlgn="b"/>
                      <a:r>
                        <a:rPr lang="de-LU" sz="1400" u="none" strike="noStrike" dirty="0">
                          <a:effectLst/>
                        </a:rPr>
                        <a:t>3</a:t>
                      </a:r>
                      <a:endParaRPr lang="de-LU" sz="1400" b="0" i="0" u="none" strike="noStrike" dirty="0">
                        <a:solidFill>
                          <a:srgbClr val="000000"/>
                        </a:solidFill>
                        <a:effectLst/>
                        <a:latin typeface="Calibri" panose="020F0502020204030204" pitchFamily="34" charset="0"/>
                      </a:endParaRPr>
                    </a:p>
                  </a:txBody>
                  <a:tcPr marL="9525" marR="216000" marT="9525" marB="0" anchor="b"/>
                </a:tc>
                <a:extLst>
                  <a:ext uri="{0D108BD9-81ED-4DB2-BD59-A6C34878D82A}">
                    <a16:rowId xmlns:a16="http://schemas.microsoft.com/office/drawing/2014/main" val="2305260258"/>
                  </a:ext>
                </a:extLst>
              </a:tr>
              <a:tr h="203200">
                <a:tc>
                  <a:txBody>
                    <a:bodyPr/>
                    <a:lstStyle/>
                    <a:p>
                      <a:pPr algn="l" fontAlgn="b"/>
                      <a:r>
                        <a:rPr lang="de-LU" sz="1400" u="none" strike="noStrike" dirty="0" err="1">
                          <a:effectLst/>
                        </a:rPr>
                        <a:t>Prép</a:t>
                      </a:r>
                      <a:r>
                        <a:rPr lang="de-LU" sz="1400" u="none" strike="noStrike" dirty="0">
                          <a:effectLst/>
                        </a:rPr>
                        <a:t>.</a:t>
                      </a:r>
                      <a:endParaRPr lang="de-LU" sz="1400" b="0" i="0" u="none" strike="noStrike" dirty="0">
                        <a:solidFill>
                          <a:srgbClr val="000000"/>
                        </a:solidFill>
                        <a:effectLst/>
                        <a:latin typeface="Helvetica Neue" panose="02000503000000020004" pitchFamily="2" charset="0"/>
                      </a:endParaRPr>
                    </a:p>
                  </a:txBody>
                  <a:tcPr marL="9525" marR="9525" marT="9525" marB="0" anchor="b"/>
                </a:tc>
                <a:tc>
                  <a:txBody>
                    <a:bodyPr/>
                    <a:lstStyle/>
                    <a:p>
                      <a:pPr algn="r" fontAlgn="b"/>
                      <a:r>
                        <a:rPr lang="de-LU" sz="1400" u="none" strike="noStrike" dirty="0">
                          <a:effectLst/>
                        </a:rPr>
                        <a:t>1</a:t>
                      </a:r>
                      <a:endParaRPr lang="de-LU" sz="1400" b="0" i="0" u="none" strike="noStrike" dirty="0">
                        <a:solidFill>
                          <a:srgbClr val="000000"/>
                        </a:solidFill>
                        <a:effectLst/>
                        <a:latin typeface="Calibri" panose="020F0502020204030204" pitchFamily="34" charset="0"/>
                      </a:endParaRPr>
                    </a:p>
                  </a:txBody>
                  <a:tcPr marL="9525" marR="216000" marT="9525" marB="0" anchor="b"/>
                </a:tc>
                <a:extLst>
                  <a:ext uri="{0D108BD9-81ED-4DB2-BD59-A6C34878D82A}">
                    <a16:rowId xmlns:a16="http://schemas.microsoft.com/office/drawing/2014/main" val="3013964733"/>
                  </a:ext>
                </a:extLst>
              </a:tr>
            </a:tbl>
          </a:graphicData>
        </a:graphic>
      </p:graphicFrame>
      <p:graphicFrame>
        <p:nvGraphicFramePr>
          <p:cNvPr id="10" name="Table 9">
            <a:extLst>
              <a:ext uri="{FF2B5EF4-FFF2-40B4-BE49-F238E27FC236}">
                <a16:creationId xmlns:a16="http://schemas.microsoft.com/office/drawing/2014/main" id="{B4CF91EE-2509-4E46-B41E-6038DB613369}"/>
              </a:ext>
            </a:extLst>
          </p:cNvPr>
          <p:cNvGraphicFramePr>
            <a:graphicFrameLocks noGrp="1"/>
          </p:cNvGraphicFramePr>
          <p:nvPr>
            <p:extLst>
              <p:ext uri="{D42A27DB-BD31-4B8C-83A1-F6EECF244321}">
                <p14:modId xmlns:p14="http://schemas.microsoft.com/office/powerpoint/2010/main" val="3726226829"/>
              </p:ext>
            </p:extLst>
          </p:nvPr>
        </p:nvGraphicFramePr>
        <p:xfrm>
          <a:off x="4843463" y="2159222"/>
          <a:ext cx="4221955" cy="2261240"/>
        </p:xfrm>
        <a:graphic>
          <a:graphicData uri="http://schemas.openxmlformats.org/drawingml/2006/table">
            <a:tbl>
              <a:tblPr>
                <a:tableStyleId>{5C22544A-7EE6-4342-B048-85BDC9FD1C3A}</a:tableStyleId>
              </a:tblPr>
              <a:tblGrid>
                <a:gridCol w="3519759">
                  <a:extLst>
                    <a:ext uri="{9D8B030D-6E8A-4147-A177-3AD203B41FA5}">
                      <a16:colId xmlns:a16="http://schemas.microsoft.com/office/drawing/2014/main" val="2025799349"/>
                    </a:ext>
                  </a:extLst>
                </a:gridCol>
                <a:gridCol w="702196">
                  <a:extLst>
                    <a:ext uri="{9D8B030D-6E8A-4147-A177-3AD203B41FA5}">
                      <a16:colId xmlns:a16="http://schemas.microsoft.com/office/drawing/2014/main" val="3622798730"/>
                    </a:ext>
                  </a:extLst>
                </a:gridCol>
              </a:tblGrid>
              <a:tr h="203200">
                <a:tc>
                  <a:txBody>
                    <a:bodyPr/>
                    <a:lstStyle/>
                    <a:p>
                      <a:pPr>
                        <a:lnSpc>
                          <a:spcPct val="107000"/>
                        </a:lnSpc>
                        <a:spcBef>
                          <a:spcPts val="600"/>
                        </a:spcBef>
                        <a:spcAft>
                          <a:spcPts val="600"/>
                        </a:spcAft>
                      </a:pPr>
                      <a:r>
                        <a:rPr lang="de-LU" sz="1400" dirty="0">
                          <a:effectLst/>
                        </a:rPr>
                        <a:t>Querflöte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19187011"/>
                  </a:ext>
                </a:extLst>
              </a:tr>
              <a:tr h="203200">
                <a:tc>
                  <a:txBody>
                    <a:bodyPr/>
                    <a:lstStyle/>
                    <a:p>
                      <a:pPr>
                        <a:lnSpc>
                          <a:spcPct val="107000"/>
                        </a:lnSpc>
                        <a:spcBef>
                          <a:spcPts val="600"/>
                        </a:spcBef>
                        <a:spcAft>
                          <a:spcPts val="600"/>
                        </a:spcAft>
                      </a:pPr>
                      <a:r>
                        <a:rPr lang="de-LU" sz="1400">
                          <a:effectLst/>
                        </a:rPr>
                        <a:t>Baryton / Euph Tuba (einer Posaune)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56125409"/>
                  </a:ext>
                </a:extLst>
              </a:tr>
              <a:tr h="203200">
                <a:tc>
                  <a:txBody>
                    <a:bodyPr/>
                    <a:lstStyle/>
                    <a:p>
                      <a:pPr>
                        <a:lnSpc>
                          <a:spcPct val="107000"/>
                        </a:lnSpc>
                        <a:spcBef>
                          <a:spcPts val="600"/>
                        </a:spcBef>
                        <a:spcAft>
                          <a:spcPts val="600"/>
                        </a:spcAft>
                      </a:pPr>
                      <a:r>
                        <a:rPr lang="de-LU" sz="1400">
                          <a:effectLst/>
                        </a:rPr>
                        <a:t>Horn (einer Trompete)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65119648"/>
                  </a:ext>
                </a:extLst>
              </a:tr>
              <a:tr h="203200">
                <a:tc>
                  <a:txBody>
                    <a:bodyPr/>
                    <a:lstStyle/>
                    <a:p>
                      <a:pPr>
                        <a:lnSpc>
                          <a:spcPct val="107000"/>
                        </a:lnSpc>
                        <a:spcBef>
                          <a:spcPts val="600"/>
                        </a:spcBef>
                        <a:spcAft>
                          <a:spcPts val="600"/>
                        </a:spcAft>
                      </a:pPr>
                      <a:r>
                        <a:rPr lang="de-LU" sz="1400">
                          <a:effectLst/>
                        </a:rPr>
                        <a:t>Saxophon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51358405"/>
                  </a:ext>
                </a:extLst>
              </a:tr>
              <a:tr h="203200">
                <a:tc>
                  <a:txBody>
                    <a:bodyPr/>
                    <a:lstStyle/>
                    <a:p>
                      <a:pPr>
                        <a:lnSpc>
                          <a:spcPct val="107000"/>
                        </a:lnSpc>
                        <a:spcBef>
                          <a:spcPts val="600"/>
                        </a:spcBef>
                        <a:spcAft>
                          <a:spcPts val="600"/>
                        </a:spcAft>
                      </a:pPr>
                      <a:r>
                        <a:rPr lang="de-LU" sz="1400">
                          <a:effectLst/>
                        </a:rPr>
                        <a:t>Trompete (Flügelhorn)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05778471"/>
                  </a:ext>
                </a:extLst>
              </a:tr>
              <a:tr h="203200">
                <a:tc>
                  <a:txBody>
                    <a:bodyPr/>
                    <a:lstStyle/>
                    <a:p>
                      <a:pPr>
                        <a:lnSpc>
                          <a:spcPct val="107000"/>
                        </a:lnSpc>
                        <a:spcBef>
                          <a:spcPts val="600"/>
                        </a:spcBef>
                        <a:spcAft>
                          <a:spcPts val="600"/>
                        </a:spcAft>
                      </a:pPr>
                      <a:r>
                        <a:rPr lang="de-LU" sz="1400">
                          <a:effectLst/>
                        </a:rPr>
                        <a:t>Dirigent (einer Percussion)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40175767"/>
                  </a:ext>
                </a:extLst>
              </a:tr>
              <a:tr h="203200">
                <a:tc>
                  <a:txBody>
                    <a:bodyPr/>
                    <a:lstStyle/>
                    <a:p>
                      <a:pPr>
                        <a:lnSpc>
                          <a:spcPct val="107000"/>
                        </a:lnSpc>
                        <a:spcBef>
                          <a:spcPts val="600"/>
                        </a:spcBef>
                        <a:spcAft>
                          <a:spcPts val="600"/>
                        </a:spcAft>
                      </a:pPr>
                      <a:r>
                        <a:rPr lang="de-LU" sz="1400" dirty="0" err="1">
                          <a:effectLst/>
                        </a:rPr>
                        <a:t>Trombone</a:t>
                      </a:r>
                      <a:r>
                        <a:rPr lang="de-LU" sz="1400" dirty="0">
                          <a:effectLst/>
                        </a:rPr>
                        <a:t> (einer Alphorn und Gesang)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dirty="0">
                          <a:effectLst/>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80229516"/>
                  </a:ext>
                </a:extLst>
              </a:tr>
              <a:tr h="203200">
                <a:tc>
                  <a:txBody>
                    <a:bodyPr/>
                    <a:lstStyle/>
                    <a:p>
                      <a:pPr>
                        <a:lnSpc>
                          <a:spcPct val="107000"/>
                        </a:lnSpc>
                        <a:spcBef>
                          <a:spcPts val="600"/>
                        </a:spcBef>
                        <a:spcAft>
                          <a:spcPts val="600"/>
                        </a:spcAft>
                      </a:pPr>
                      <a:r>
                        <a:rPr lang="de-LU" sz="1400" dirty="0" err="1">
                          <a:effectLst/>
                        </a:rPr>
                        <a:t>larinette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98192725"/>
                  </a:ext>
                </a:extLst>
              </a:tr>
              <a:tr h="203200">
                <a:tc>
                  <a:txBody>
                    <a:bodyPr/>
                    <a:lstStyle/>
                    <a:p>
                      <a:pPr>
                        <a:lnSpc>
                          <a:spcPct val="107000"/>
                        </a:lnSpc>
                        <a:spcBef>
                          <a:spcPts val="600"/>
                        </a:spcBef>
                        <a:spcAft>
                          <a:spcPts val="600"/>
                        </a:spcAft>
                      </a:pPr>
                      <a:r>
                        <a:rPr lang="de-LU" sz="1400">
                          <a:effectLst/>
                        </a:rPr>
                        <a:t>Percussion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34793530"/>
                  </a:ext>
                </a:extLst>
              </a:tr>
              <a:tr h="203200">
                <a:tc>
                  <a:txBody>
                    <a:bodyPr/>
                    <a:lstStyle/>
                    <a:p>
                      <a:pPr>
                        <a:lnSpc>
                          <a:spcPct val="107000"/>
                        </a:lnSpc>
                        <a:spcBef>
                          <a:spcPts val="600"/>
                        </a:spcBef>
                        <a:spcAft>
                          <a:spcPts val="600"/>
                        </a:spcAft>
                      </a:pPr>
                      <a:r>
                        <a:rPr lang="de-LU" sz="1400">
                          <a:effectLst/>
                        </a:rPr>
                        <a:t>Basstuba (einer Posaune)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indent="231775">
                        <a:lnSpc>
                          <a:spcPct val="107000"/>
                        </a:lnSpc>
                        <a:spcBef>
                          <a:spcPts val="600"/>
                        </a:spcBef>
                        <a:spcAft>
                          <a:spcPts val="600"/>
                        </a:spcAft>
                      </a:pPr>
                      <a:r>
                        <a:rPr lang="de-LU"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31396960"/>
                  </a:ext>
                </a:extLst>
              </a:tr>
            </a:tbl>
          </a:graphicData>
        </a:graphic>
      </p:graphicFrame>
      <p:sp>
        <p:nvSpPr>
          <p:cNvPr id="11" name="Rectangle 10">
            <a:extLst>
              <a:ext uri="{FF2B5EF4-FFF2-40B4-BE49-F238E27FC236}">
                <a16:creationId xmlns:a16="http://schemas.microsoft.com/office/drawing/2014/main" id="{C3AE1A59-B67E-43F2-9478-88C27D78CD5B}"/>
              </a:ext>
            </a:extLst>
          </p:cNvPr>
          <p:cNvSpPr/>
          <p:nvPr/>
        </p:nvSpPr>
        <p:spPr>
          <a:xfrm>
            <a:off x="248394" y="1924234"/>
            <a:ext cx="1945551" cy="307777"/>
          </a:xfrm>
          <a:prstGeom prst="rect">
            <a:avLst/>
          </a:prstGeom>
          <a:noFill/>
        </p:spPr>
        <p:txBody>
          <a:bodyPr wrap="square" rtlCol="0">
            <a:spAutoFit/>
          </a:bodyPr>
          <a:lstStyle/>
          <a:p>
            <a:pPr algn="ctr"/>
            <a:r>
              <a:rPr lang="de-CH" sz="1400" b="1" dirty="0">
                <a:solidFill>
                  <a:schemeClr val="accent1"/>
                </a:solidFill>
              </a:rPr>
              <a:t>Dauer am </a:t>
            </a:r>
            <a:r>
              <a:rPr lang="de-CH" sz="1400" b="1" dirty="0" err="1">
                <a:solidFill>
                  <a:schemeClr val="accent1"/>
                </a:solidFill>
              </a:rPr>
              <a:t>Veräin</a:t>
            </a:r>
            <a:endParaRPr lang="en-US" sz="1400" b="1" dirty="0">
              <a:solidFill>
                <a:schemeClr val="accent1"/>
              </a:solidFill>
            </a:endParaRPr>
          </a:p>
        </p:txBody>
      </p:sp>
      <p:sp>
        <p:nvSpPr>
          <p:cNvPr id="12" name="Rectangle 11">
            <a:extLst>
              <a:ext uri="{FF2B5EF4-FFF2-40B4-BE49-F238E27FC236}">
                <a16:creationId xmlns:a16="http://schemas.microsoft.com/office/drawing/2014/main" id="{1CF9C017-9215-40F7-94FE-E2F92610D895}"/>
              </a:ext>
            </a:extLst>
          </p:cNvPr>
          <p:cNvSpPr/>
          <p:nvPr/>
        </p:nvSpPr>
        <p:spPr>
          <a:xfrm>
            <a:off x="4843463" y="5182549"/>
            <a:ext cx="1406154" cy="307777"/>
          </a:xfrm>
          <a:prstGeom prst="rect">
            <a:avLst/>
          </a:prstGeom>
          <a:noFill/>
        </p:spPr>
        <p:txBody>
          <a:bodyPr wrap="square" rtlCol="0">
            <a:spAutoFit/>
          </a:bodyPr>
          <a:lstStyle/>
          <a:p>
            <a:r>
              <a:rPr lang="de-CH" sz="1400" b="1" dirty="0" err="1">
                <a:solidFill>
                  <a:schemeClr val="accent1"/>
                </a:solidFill>
              </a:rPr>
              <a:t>Wou</a:t>
            </a:r>
            <a:r>
              <a:rPr lang="de-CH" sz="1400" b="1" dirty="0">
                <a:solidFill>
                  <a:schemeClr val="accent1"/>
                </a:solidFill>
              </a:rPr>
              <a:t> </a:t>
            </a:r>
            <a:r>
              <a:rPr lang="de-CH" sz="1400" b="1" dirty="0" err="1">
                <a:solidFill>
                  <a:schemeClr val="accent1"/>
                </a:solidFill>
              </a:rPr>
              <a:t>spille</a:t>
            </a:r>
            <a:r>
              <a:rPr lang="de-CH" sz="1400" b="1" dirty="0">
                <a:solidFill>
                  <a:schemeClr val="accent1"/>
                </a:solidFill>
              </a:rPr>
              <a:t> se?</a:t>
            </a:r>
            <a:endParaRPr lang="en-US" sz="1400" b="1" dirty="0">
              <a:solidFill>
                <a:schemeClr val="accent1"/>
              </a:solidFill>
            </a:endParaRPr>
          </a:p>
        </p:txBody>
      </p:sp>
      <p:graphicFrame>
        <p:nvGraphicFramePr>
          <p:cNvPr id="15" name="Table 14">
            <a:extLst>
              <a:ext uri="{FF2B5EF4-FFF2-40B4-BE49-F238E27FC236}">
                <a16:creationId xmlns:a16="http://schemas.microsoft.com/office/drawing/2014/main" id="{FF48479D-8383-4260-B534-6CF6EE0FB1A8}"/>
              </a:ext>
            </a:extLst>
          </p:cNvPr>
          <p:cNvGraphicFramePr>
            <a:graphicFrameLocks noGrp="1"/>
          </p:cNvGraphicFramePr>
          <p:nvPr>
            <p:extLst>
              <p:ext uri="{D42A27DB-BD31-4B8C-83A1-F6EECF244321}">
                <p14:modId xmlns:p14="http://schemas.microsoft.com/office/powerpoint/2010/main" val="1220939367"/>
              </p:ext>
            </p:extLst>
          </p:nvPr>
        </p:nvGraphicFramePr>
        <p:xfrm>
          <a:off x="4893468" y="5487893"/>
          <a:ext cx="3924711" cy="904496"/>
        </p:xfrm>
        <a:graphic>
          <a:graphicData uri="http://schemas.openxmlformats.org/drawingml/2006/table">
            <a:tbl>
              <a:tblPr>
                <a:tableStyleId>{5C22544A-7EE6-4342-B048-85BDC9FD1C3A}</a:tableStyleId>
              </a:tblPr>
              <a:tblGrid>
                <a:gridCol w="3230339">
                  <a:extLst>
                    <a:ext uri="{9D8B030D-6E8A-4147-A177-3AD203B41FA5}">
                      <a16:colId xmlns:a16="http://schemas.microsoft.com/office/drawing/2014/main" val="2819121047"/>
                    </a:ext>
                  </a:extLst>
                </a:gridCol>
                <a:gridCol w="694372">
                  <a:extLst>
                    <a:ext uri="{9D8B030D-6E8A-4147-A177-3AD203B41FA5}">
                      <a16:colId xmlns:a16="http://schemas.microsoft.com/office/drawing/2014/main" val="2037658164"/>
                    </a:ext>
                  </a:extLst>
                </a:gridCol>
              </a:tblGrid>
              <a:tr h="196753">
                <a:tc>
                  <a:txBody>
                    <a:bodyPr/>
                    <a:lstStyle/>
                    <a:p>
                      <a:pPr>
                        <a:lnSpc>
                          <a:spcPct val="107000"/>
                        </a:lnSpc>
                        <a:spcBef>
                          <a:spcPts val="600"/>
                        </a:spcBef>
                        <a:spcAft>
                          <a:spcPts val="600"/>
                        </a:spcAft>
                      </a:pPr>
                      <a:r>
                        <a:rPr lang="de-LU" sz="1400">
                          <a:effectLst/>
                        </a:rPr>
                        <a:t>Dorfmusikverein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indent="179705" algn="r">
                        <a:lnSpc>
                          <a:spcPct val="107000"/>
                        </a:lnSpc>
                        <a:spcBef>
                          <a:spcPts val="600"/>
                        </a:spcBef>
                        <a:spcAft>
                          <a:spcPts val="600"/>
                        </a:spcAft>
                      </a:pPr>
                      <a:r>
                        <a:rPr lang="de-LU" sz="1400">
                          <a:effectLst/>
                        </a:rPr>
                        <a:t>11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686687430"/>
                  </a:ext>
                </a:extLst>
              </a:tr>
              <a:tr h="203200">
                <a:tc>
                  <a:txBody>
                    <a:bodyPr/>
                    <a:lstStyle/>
                    <a:p>
                      <a:pPr>
                        <a:lnSpc>
                          <a:spcPct val="107000"/>
                        </a:lnSpc>
                        <a:spcBef>
                          <a:spcPts val="600"/>
                        </a:spcBef>
                        <a:spcAft>
                          <a:spcPts val="600"/>
                        </a:spcAft>
                      </a:pPr>
                      <a:r>
                        <a:rPr lang="de-LU" sz="1400">
                          <a:effectLst/>
                        </a:rPr>
                        <a:t>Kleinerer Musikverein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indent="179705" algn="r">
                        <a:lnSpc>
                          <a:spcPct val="107000"/>
                        </a:lnSpc>
                        <a:spcBef>
                          <a:spcPts val="600"/>
                        </a:spcBef>
                        <a:spcAft>
                          <a:spcPts val="600"/>
                        </a:spcAft>
                      </a:pPr>
                      <a:r>
                        <a:rPr lang="de-LU" sz="1400">
                          <a:effectLst/>
                        </a:rPr>
                        <a:t>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667884803"/>
                  </a:ext>
                </a:extLst>
              </a:tr>
              <a:tr h="203200">
                <a:tc>
                  <a:txBody>
                    <a:bodyPr/>
                    <a:lstStyle/>
                    <a:p>
                      <a:pPr>
                        <a:lnSpc>
                          <a:spcPct val="107000"/>
                        </a:lnSpc>
                        <a:spcBef>
                          <a:spcPts val="600"/>
                        </a:spcBef>
                        <a:spcAft>
                          <a:spcPts val="600"/>
                        </a:spcAft>
                      </a:pPr>
                      <a:r>
                        <a:rPr lang="de-LU" sz="1400">
                          <a:effectLst/>
                        </a:rPr>
                        <a:t>Städtischer Musikverein, Stadtkapelle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indent="179705" algn="r">
                        <a:lnSpc>
                          <a:spcPct val="107000"/>
                        </a:lnSpc>
                        <a:spcBef>
                          <a:spcPts val="600"/>
                        </a:spcBef>
                        <a:spcAft>
                          <a:spcPts val="600"/>
                        </a:spcAft>
                      </a:pPr>
                      <a:r>
                        <a:rPr lang="de-LU" sz="1400">
                          <a:effectLst/>
                        </a:rPr>
                        <a:t>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074537978"/>
                  </a:ext>
                </a:extLst>
              </a:tr>
              <a:tr h="203200">
                <a:tc>
                  <a:txBody>
                    <a:bodyPr/>
                    <a:lstStyle/>
                    <a:p>
                      <a:pPr>
                        <a:lnSpc>
                          <a:spcPct val="107000"/>
                        </a:lnSpc>
                        <a:spcBef>
                          <a:spcPts val="600"/>
                        </a:spcBef>
                        <a:spcAft>
                          <a:spcPts val="600"/>
                        </a:spcAft>
                      </a:pPr>
                      <a:r>
                        <a:rPr lang="de-LU" sz="1400">
                          <a:effectLst/>
                        </a:rPr>
                        <a:t>Sinfonisches Blasorchester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marR="107950" indent="179705" algn="r">
                        <a:lnSpc>
                          <a:spcPct val="107000"/>
                        </a:lnSpc>
                        <a:spcBef>
                          <a:spcPts val="600"/>
                        </a:spcBef>
                        <a:spcAft>
                          <a:spcPts val="600"/>
                        </a:spcAft>
                      </a:pPr>
                      <a:r>
                        <a:rPr lang="de-LU" sz="1400" dirty="0">
                          <a:effectLst/>
                        </a:rPr>
                        <a:t>1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136284111"/>
                  </a:ext>
                </a:extLst>
              </a:tr>
            </a:tbl>
          </a:graphicData>
        </a:graphic>
      </p:graphicFrame>
      <p:sp>
        <p:nvSpPr>
          <p:cNvPr id="16" name="Rectangle 15">
            <a:extLst>
              <a:ext uri="{FF2B5EF4-FFF2-40B4-BE49-F238E27FC236}">
                <a16:creationId xmlns:a16="http://schemas.microsoft.com/office/drawing/2014/main" id="{8FE52390-B37B-4C1F-ACC2-B8368DC443C0}"/>
              </a:ext>
            </a:extLst>
          </p:cNvPr>
          <p:cNvSpPr/>
          <p:nvPr/>
        </p:nvSpPr>
        <p:spPr>
          <a:xfrm>
            <a:off x="4843463" y="1851444"/>
            <a:ext cx="1356462" cy="307777"/>
          </a:xfrm>
          <a:prstGeom prst="rect">
            <a:avLst/>
          </a:prstGeom>
          <a:noFill/>
        </p:spPr>
        <p:txBody>
          <a:bodyPr wrap="square" rtlCol="0">
            <a:spAutoFit/>
          </a:bodyPr>
          <a:lstStyle/>
          <a:p>
            <a:r>
              <a:rPr lang="de-CH" sz="1400" b="1" dirty="0">
                <a:solidFill>
                  <a:schemeClr val="accent1"/>
                </a:solidFill>
              </a:rPr>
              <a:t>Wat </a:t>
            </a:r>
            <a:r>
              <a:rPr lang="de-CH" sz="1400" b="1" dirty="0" err="1">
                <a:solidFill>
                  <a:schemeClr val="accent1"/>
                </a:solidFill>
              </a:rPr>
              <a:t>spille</a:t>
            </a:r>
            <a:r>
              <a:rPr lang="de-CH" sz="1400" b="1" dirty="0">
                <a:solidFill>
                  <a:schemeClr val="accent1"/>
                </a:solidFill>
              </a:rPr>
              <a:t> se?</a:t>
            </a:r>
            <a:endParaRPr lang="en-US" sz="1400" b="1" dirty="0">
              <a:solidFill>
                <a:schemeClr val="accent1"/>
              </a:solidFill>
            </a:endParaRPr>
          </a:p>
        </p:txBody>
      </p:sp>
      <p:sp>
        <p:nvSpPr>
          <p:cNvPr id="17" name="Rectangle 16">
            <a:extLst>
              <a:ext uri="{FF2B5EF4-FFF2-40B4-BE49-F238E27FC236}">
                <a16:creationId xmlns:a16="http://schemas.microsoft.com/office/drawing/2014/main" id="{184CCEEF-8426-4918-9098-E78B606C3833}"/>
              </a:ext>
            </a:extLst>
          </p:cNvPr>
          <p:cNvSpPr/>
          <p:nvPr/>
        </p:nvSpPr>
        <p:spPr>
          <a:xfrm>
            <a:off x="2801760" y="3275111"/>
            <a:ext cx="1356462" cy="307777"/>
          </a:xfrm>
          <a:prstGeom prst="rect">
            <a:avLst/>
          </a:prstGeom>
          <a:noFill/>
        </p:spPr>
        <p:txBody>
          <a:bodyPr wrap="square" rtlCol="0">
            <a:spAutoFit/>
          </a:bodyPr>
          <a:lstStyle/>
          <a:p>
            <a:pPr algn="ctr"/>
            <a:r>
              <a:rPr lang="de-CH" sz="1400" b="1" dirty="0">
                <a:solidFill>
                  <a:schemeClr val="accent1"/>
                </a:solidFill>
              </a:rPr>
              <a:t>Niveau</a:t>
            </a:r>
            <a:endParaRPr lang="en-US" sz="1400" b="1" dirty="0">
              <a:solidFill>
                <a:schemeClr val="accent1"/>
              </a:solidFill>
            </a:endParaRPr>
          </a:p>
        </p:txBody>
      </p:sp>
    </p:spTree>
    <p:extLst>
      <p:ext uri="{BB962C8B-B14F-4D97-AF65-F5344CB8AC3E}">
        <p14:creationId xmlns:p14="http://schemas.microsoft.com/office/powerpoint/2010/main" val="3636922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44C26B4-AE31-9C44-A8B3-11DBC26124FC}"/>
              </a:ext>
            </a:extLst>
          </p:cNvPr>
          <p:cNvSpPr>
            <a:spLocks noGrp="1"/>
          </p:cNvSpPr>
          <p:nvPr>
            <p:ph type="title"/>
          </p:nvPr>
        </p:nvSpPr>
        <p:spPr>
          <a:xfrm>
            <a:off x="498474" y="266700"/>
            <a:ext cx="7380144" cy="990600"/>
          </a:xfrm>
        </p:spPr>
        <p:txBody>
          <a:bodyPr/>
          <a:lstStyle/>
          <a:p>
            <a:r>
              <a:rPr lang="de-DE" b="0" dirty="0" err="1"/>
              <a:t>Emfro</a:t>
            </a:r>
            <a:r>
              <a:rPr lang="de-DE" b="0" dirty="0"/>
              <a:t> – </a:t>
            </a:r>
            <a:r>
              <a:rPr lang="de-DE" b="0" dirty="0" err="1"/>
              <a:t>genderaspekt</a:t>
            </a:r>
            <a:r>
              <a:rPr lang="de-DE" b="0" dirty="0"/>
              <a:t> – Verhältnis Männer / </a:t>
            </a:r>
            <a:r>
              <a:rPr lang="de-DE" b="0" dirty="0" err="1"/>
              <a:t>Fraen</a:t>
            </a:r>
            <a:endParaRPr lang="de-DE" b="0" dirty="0"/>
          </a:p>
        </p:txBody>
      </p:sp>
      <p:sp>
        <p:nvSpPr>
          <p:cNvPr id="2" name="Slide Number Placeholder 1"/>
          <p:cNvSpPr>
            <a:spLocks noGrp="1"/>
          </p:cNvSpPr>
          <p:nvPr>
            <p:ph type="sldNum" sz="quarter" idx="4"/>
          </p:nvPr>
        </p:nvSpPr>
        <p:spPr/>
        <p:txBody>
          <a:bodyPr/>
          <a:lstStyle/>
          <a:p>
            <a:fld id="{A35CEB15-B0DC-49B6-AF18-91E7DFDA258A}" type="slidenum">
              <a:rPr lang="en-GB" smtClean="0"/>
              <a:t>25</a:t>
            </a:fld>
            <a:endParaRPr lang="en-GB" dirty="0"/>
          </a:p>
        </p:txBody>
      </p:sp>
      <p:graphicFrame>
        <p:nvGraphicFramePr>
          <p:cNvPr id="4" name="Tabelle 3">
            <a:extLst>
              <a:ext uri="{FF2B5EF4-FFF2-40B4-BE49-F238E27FC236}">
                <a16:creationId xmlns:a16="http://schemas.microsoft.com/office/drawing/2014/main" id="{C8C6C63E-EEA3-E640-8184-D80CC2FA5DE9}"/>
              </a:ext>
            </a:extLst>
          </p:cNvPr>
          <p:cNvGraphicFramePr>
            <a:graphicFrameLocks noGrp="1"/>
          </p:cNvGraphicFramePr>
          <p:nvPr>
            <p:extLst>
              <p:ext uri="{D42A27DB-BD31-4B8C-83A1-F6EECF244321}">
                <p14:modId xmlns:p14="http://schemas.microsoft.com/office/powerpoint/2010/main" val="1707052518"/>
              </p:ext>
            </p:extLst>
          </p:nvPr>
        </p:nvGraphicFramePr>
        <p:xfrm>
          <a:off x="498474" y="1524000"/>
          <a:ext cx="8111613" cy="5154384"/>
        </p:xfrm>
        <a:graphic>
          <a:graphicData uri="http://schemas.openxmlformats.org/drawingml/2006/table">
            <a:tbl>
              <a:tblPr>
                <a:tableStyleId>{5C22544A-7EE6-4342-B048-85BDC9FD1C3A}</a:tableStyleId>
              </a:tblPr>
              <a:tblGrid>
                <a:gridCol w="3023419">
                  <a:extLst>
                    <a:ext uri="{9D8B030D-6E8A-4147-A177-3AD203B41FA5}">
                      <a16:colId xmlns:a16="http://schemas.microsoft.com/office/drawing/2014/main" val="3566801942"/>
                    </a:ext>
                  </a:extLst>
                </a:gridCol>
                <a:gridCol w="5088194">
                  <a:extLst>
                    <a:ext uri="{9D8B030D-6E8A-4147-A177-3AD203B41FA5}">
                      <a16:colId xmlns:a16="http://schemas.microsoft.com/office/drawing/2014/main" val="2026736365"/>
                    </a:ext>
                  </a:extLst>
                </a:gridCol>
              </a:tblGrid>
              <a:tr h="362611">
                <a:tc>
                  <a:txBody>
                    <a:bodyPr/>
                    <a:lstStyle/>
                    <a:p>
                      <a:pPr algn="l" fontAlgn="b"/>
                      <a:r>
                        <a:rPr lang="de-LU" sz="1600" u="none" strike="noStrike">
                          <a:effectLst/>
                          <a:latin typeface="+mn-lt"/>
                        </a:rPr>
                        <a:t>50 / 50</a:t>
                      </a:r>
                      <a:endParaRPr lang="de-LU" sz="1600" b="0" i="0" u="none" strike="noStrike">
                        <a:solidFill>
                          <a:srgbClr val="000000"/>
                        </a:solidFill>
                        <a:effectLst/>
                        <a:latin typeface="+mn-lt"/>
                      </a:endParaRPr>
                    </a:p>
                  </a:txBody>
                  <a:tcPr marL="8773" marR="8773" marT="8773" marB="0" anchor="b"/>
                </a:tc>
                <a:tc>
                  <a:txBody>
                    <a:bodyPr/>
                    <a:lstStyle/>
                    <a:p>
                      <a:pPr algn="l" fontAlgn="b"/>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3237500212"/>
                  </a:ext>
                </a:extLst>
              </a:tr>
              <a:tr h="362611">
                <a:tc>
                  <a:txBody>
                    <a:bodyPr/>
                    <a:lstStyle/>
                    <a:p>
                      <a:pPr algn="l" fontAlgn="b"/>
                      <a:r>
                        <a:rPr lang="de-LU" sz="1600" u="none" strike="noStrike" dirty="0">
                          <a:effectLst/>
                          <a:latin typeface="+mn-lt"/>
                        </a:rPr>
                        <a:t>50 / 50</a:t>
                      </a:r>
                      <a:endParaRPr lang="de-LU" sz="1600" b="0" i="0" u="none" strike="noStrike" dirty="0">
                        <a:solidFill>
                          <a:srgbClr val="000000"/>
                        </a:solidFill>
                        <a:effectLst/>
                        <a:latin typeface="+mn-lt"/>
                      </a:endParaRPr>
                    </a:p>
                  </a:txBody>
                  <a:tcPr marL="8773" marR="8773" marT="8773" marB="0" anchor="b"/>
                </a:tc>
                <a:tc>
                  <a:txBody>
                    <a:bodyPr/>
                    <a:lstStyle/>
                    <a:p>
                      <a:pPr algn="l" fontAlgn="b"/>
                      <a:r>
                        <a:rPr lang="de-LU" sz="1600" u="none" strike="noStrike" dirty="0">
                          <a:effectLst/>
                          <a:latin typeface="+mn-lt"/>
                        </a:rPr>
                        <a:t>Im Verlaufe der Jahre kamen mehr Frauen zum Verein</a:t>
                      </a:r>
                      <a:endParaRPr lang="de-LU" sz="1600" b="0" i="0" u="none" strike="noStrike" dirty="0">
                        <a:solidFill>
                          <a:srgbClr val="000000"/>
                        </a:solidFill>
                        <a:effectLst/>
                        <a:latin typeface="+mn-lt"/>
                      </a:endParaRPr>
                    </a:p>
                  </a:txBody>
                  <a:tcPr marL="8773" marR="8773" marT="8773" marB="0" anchor="b"/>
                </a:tc>
                <a:extLst>
                  <a:ext uri="{0D108BD9-81ED-4DB2-BD59-A6C34878D82A}">
                    <a16:rowId xmlns:a16="http://schemas.microsoft.com/office/drawing/2014/main" val="193996548"/>
                  </a:ext>
                </a:extLst>
              </a:tr>
              <a:tr h="362611">
                <a:tc>
                  <a:txBody>
                    <a:bodyPr/>
                    <a:lstStyle/>
                    <a:p>
                      <a:pPr algn="l" fontAlgn="b"/>
                      <a:r>
                        <a:rPr lang="de-LU" sz="1600" u="none" strike="noStrike">
                          <a:effectLst/>
                          <a:latin typeface="+mn-lt"/>
                        </a:rPr>
                        <a:t>50 / 50</a:t>
                      </a:r>
                      <a:endParaRPr lang="de-LU" sz="1600" b="0" i="0" u="none" strike="noStrike">
                        <a:solidFill>
                          <a:srgbClr val="000000"/>
                        </a:solidFill>
                        <a:effectLst/>
                        <a:latin typeface="+mn-lt"/>
                      </a:endParaRPr>
                    </a:p>
                  </a:txBody>
                  <a:tcPr marL="8773" marR="8773" marT="8773" marB="0" anchor="b"/>
                </a:tc>
                <a:tc>
                  <a:txBody>
                    <a:bodyPr/>
                    <a:lstStyle/>
                    <a:p>
                      <a:pPr algn="l" fontAlgn="b"/>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3683133708"/>
                  </a:ext>
                </a:extLst>
              </a:tr>
              <a:tr h="362611">
                <a:tc>
                  <a:txBody>
                    <a:bodyPr/>
                    <a:lstStyle/>
                    <a:p>
                      <a:pPr algn="l" fontAlgn="b"/>
                      <a:r>
                        <a:rPr lang="de-LU" sz="1600" u="none" strike="noStrike">
                          <a:effectLst/>
                          <a:latin typeface="+mn-lt"/>
                        </a:rPr>
                        <a:t>50 / 50</a:t>
                      </a:r>
                      <a:endParaRPr lang="de-LU" sz="1600" b="0" i="0" u="none" strike="noStrike">
                        <a:solidFill>
                          <a:srgbClr val="000000"/>
                        </a:solidFill>
                        <a:effectLst/>
                        <a:latin typeface="+mn-lt"/>
                      </a:endParaRPr>
                    </a:p>
                  </a:txBody>
                  <a:tcPr marL="8773" marR="8773" marT="8773" marB="0" anchor="b"/>
                </a:tc>
                <a:tc>
                  <a:txBody>
                    <a:bodyPr/>
                    <a:lstStyle/>
                    <a:p>
                      <a:pPr algn="l" fontAlgn="b"/>
                      <a:r>
                        <a:rPr lang="de-LU" sz="1600" u="none" strike="noStrike">
                          <a:effectLst/>
                          <a:latin typeface="+mn-lt"/>
                        </a:rPr>
                        <a:t>Im Verlaufe der Jahre kamen mehr Frauen zum Verein</a:t>
                      </a:r>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1180342473"/>
                  </a:ext>
                </a:extLst>
              </a:tr>
              <a:tr h="362611">
                <a:tc>
                  <a:txBody>
                    <a:bodyPr/>
                    <a:lstStyle/>
                    <a:p>
                      <a:pPr algn="l" fontAlgn="b"/>
                      <a:r>
                        <a:rPr lang="de-LU" sz="1600" u="none" strike="noStrike">
                          <a:effectLst/>
                          <a:latin typeface="+mn-lt"/>
                        </a:rPr>
                        <a:t>50 / 50</a:t>
                      </a:r>
                      <a:endParaRPr lang="de-LU" sz="1600" b="0" i="0" u="none" strike="noStrike">
                        <a:solidFill>
                          <a:srgbClr val="000000"/>
                        </a:solidFill>
                        <a:effectLst/>
                        <a:latin typeface="+mn-lt"/>
                      </a:endParaRPr>
                    </a:p>
                  </a:txBody>
                  <a:tcPr marL="8773" marR="8773" marT="8773" marB="0" anchor="b"/>
                </a:tc>
                <a:tc>
                  <a:txBody>
                    <a:bodyPr/>
                    <a:lstStyle/>
                    <a:p>
                      <a:pPr algn="l" fontAlgn="b"/>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83748252"/>
                  </a:ext>
                </a:extLst>
              </a:tr>
              <a:tr h="362611">
                <a:tc>
                  <a:txBody>
                    <a:bodyPr/>
                    <a:lstStyle/>
                    <a:p>
                      <a:pPr algn="l" fontAlgn="b"/>
                      <a:r>
                        <a:rPr lang="de-LU" sz="1600" u="none" strike="noStrike">
                          <a:effectLst/>
                          <a:latin typeface="+mn-lt"/>
                        </a:rPr>
                        <a:t>50 / 50 Mehr Männer als Frauen</a:t>
                      </a:r>
                      <a:endParaRPr lang="de-LU" sz="1600" b="0" i="0" u="none" strike="noStrike">
                        <a:solidFill>
                          <a:srgbClr val="000000"/>
                        </a:solidFill>
                        <a:effectLst/>
                        <a:latin typeface="+mn-lt"/>
                      </a:endParaRPr>
                    </a:p>
                  </a:txBody>
                  <a:tcPr marL="8773" marR="8773" marT="8773" marB="0" anchor="b"/>
                </a:tc>
                <a:tc>
                  <a:txBody>
                    <a:bodyPr/>
                    <a:lstStyle/>
                    <a:p>
                      <a:pPr algn="l" fontAlgn="b"/>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1339440677"/>
                  </a:ext>
                </a:extLst>
              </a:tr>
              <a:tr h="362611">
                <a:tc>
                  <a:txBody>
                    <a:bodyPr/>
                    <a:lstStyle/>
                    <a:p>
                      <a:pPr algn="l" fontAlgn="b"/>
                      <a:r>
                        <a:rPr lang="de-LU" sz="1600" u="none" strike="noStrike">
                          <a:effectLst/>
                          <a:latin typeface="+mn-lt"/>
                        </a:rPr>
                        <a:t>Mehr Frauen als Männer</a:t>
                      </a:r>
                      <a:endParaRPr lang="de-LU" sz="1600" b="0" i="0" u="none" strike="noStrike">
                        <a:solidFill>
                          <a:srgbClr val="000000"/>
                        </a:solidFill>
                        <a:effectLst/>
                        <a:latin typeface="+mn-lt"/>
                      </a:endParaRPr>
                    </a:p>
                  </a:txBody>
                  <a:tcPr marL="8773" marR="8773" marT="8773" marB="0" anchor="b"/>
                </a:tc>
                <a:tc>
                  <a:txBody>
                    <a:bodyPr/>
                    <a:lstStyle/>
                    <a:p>
                      <a:pPr algn="l" fontAlgn="b"/>
                      <a:r>
                        <a:rPr lang="de-LU" sz="1600" u="none" strike="noStrike">
                          <a:effectLst/>
                          <a:latin typeface="+mn-lt"/>
                        </a:rPr>
                        <a:t>Im Verlaufe der Jahre kamen mehr Frauen zum Verein</a:t>
                      </a:r>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1936699613"/>
                  </a:ext>
                </a:extLst>
              </a:tr>
              <a:tr h="362611">
                <a:tc>
                  <a:txBody>
                    <a:bodyPr/>
                    <a:lstStyle/>
                    <a:p>
                      <a:pPr algn="l" fontAlgn="b"/>
                      <a:r>
                        <a:rPr lang="de-LU" sz="1600" u="none" strike="noStrike">
                          <a:effectLst/>
                          <a:latin typeface="+mn-lt"/>
                        </a:rPr>
                        <a:t>Mehr Frauen als Männer</a:t>
                      </a:r>
                      <a:endParaRPr lang="de-LU" sz="1600" b="0" i="0" u="none" strike="noStrike">
                        <a:solidFill>
                          <a:srgbClr val="000000"/>
                        </a:solidFill>
                        <a:effectLst/>
                        <a:latin typeface="+mn-lt"/>
                      </a:endParaRPr>
                    </a:p>
                  </a:txBody>
                  <a:tcPr marL="8773" marR="8773" marT="8773" marB="0" anchor="b"/>
                </a:tc>
                <a:tc>
                  <a:txBody>
                    <a:bodyPr/>
                    <a:lstStyle/>
                    <a:p>
                      <a:pPr algn="l" fontAlgn="b"/>
                      <a:r>
                        <a:rPr lang="de-LU" sz="1600" u="none" strike="noStrike">
                          <a:effectLst/>
                          <a:latin typeface="+mn-lt"/>
                        </a:rPr>
                        <a:t>Im Verlaufe der Jahre kamen mehr Frauen zum Verein</a:t>
                      </a:r>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252405018"/>
                  </a:ext>
                </a:extLst>
              </a:tr>
              <a:tr h="362611">
                <a:tc>
                  <a:txBody>
                    <a:bodyPr/>
                    <a:lstStyle/>
                    <a:p>
                      <a:pPr algn="l" fontAlgn="b"/>
                      <a:r>
                        <a:rPr lang="de-LU" sz="1600" u="none" strike="noStrike">
                          <a:effectLst/>
                          <a:latin typeface="+mn-lt"/>
                        </a:rPr>
                        <a:t>Mehr Männer als Frauen</a:t>
                      </a:r>
                      <a:endParaRPr lang="de-LU" sz="1600" b="0" i="0" u="none" strike="noStrike">
                        <a:solidFill>
                          <a:srgbClr val="000000"/>
                        </a:solidFill>
                        <a:effectLst/>
                        <a:latin typeface="+mn-lt"/>
                      </a:endParaRPr>
                    </a:p>
                  </a:txBody>
                  <a:tcPr marL="8773" marR="8773" marT="8773" marB="0" anchor="b"/>
                </a:tc>
                <a:tc>
                  <a:txBody>
                    <a:bodyPr/>
                    <a:lstStyle/>
                    <a:p>
                      <a:pPr algn="l" fontAlgn="b"/>
                      <a:endParaRPr lang="de-LU" sz="1600" b="0" i="0" u="none" strike="noStrike" dirty="0">
                        <a:solidFill>
                          <a:srgbClr val="000000"/>
                        </a:solidFill>
                        <a:effectLst/>
                        <a:latin typeface="+mn-lt"/>
                      </a:endParaRPr>
                    </a:p>
                  </a:txBody>
                  <a:tcPr marL="8773" marR="8773" marT="8773" marB="0" anchor="b"/>
                </a:tc>
                <a:extLst>
                  <a:ext uri="{0D108BD9-81ED-4DB2-BD59-A6C34878D82A}">
                    <a16:rowId xmlns:a16="http://schemas.microsoft.com/office/drawing/2014/main" val="1743378435"/>
                  </a:ext>
                </a:extLst>
              </a:tr>
              <a:tr h="362611">
                <a:tc>
                  <a:txBody>
                    <a:bodyPr/>
                    <a:lstStyle/>
                    <a:p>
                      <a:pPr algn="l" fontAlgn="b"/>
                      <a:r>
                        <a:rPr lang="de-LU" sz="1600" u="none" strike="noStrike">
                          <a:effectLst/>
                          <a:latin typeface="+mn-lt"/>
                        </a:rPr>
                        <a:t>Mehr Männer als Frauen</a:t>
                      </a:r>
                      <a:endParaRPr lang="de-LU" sz="1600" b="0" i="0" u="none" strike="noStrike">
                        <a:solidFill>
                          <a:srgbClr val="000000"/>
                        </a:solidFill>
                        <a:effectLst/>
                        <a:latin typeface="+mn-lt"/>
                      </a:endParaRPr>
                    </a:p>
                  </a:txBody>
                  <a:tcPr marL="8773" marR="8773" marT="8773" marB="0" anchor="b"/>
                </a:tc>
                <a:tc>
                  <a:txBody>
                    <a:bodyPr/>
                    <a:lstStyle/>
                    <a:p>
                      <a:pPr algn="l" fontAlgn="b"/>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2606959207"/>
                  </a:ext>
                </a:extLst>
              </a:tr>
              <a:tr h="362611">
                <a:tc>
                  <a:txBody>
                    <a:bodyPr/>
                    <a:lstStyle/>
                    <a:p>
                      <a:pPr algn="l" fontAlgn="b"/>
                      <a:r>
                        <a:rPr lang="de-LU" sz="1600" u="none" strike="noStrike">
                          <a:effectLst/>
                          <a:latin typeface="+mn-lt"/>
                        </a:rPr>
                        <a:t>Mehr Männer als Frauen</a:t>
                      </a:r>
                      <a:endParaRPr lang="de-LU" sz="1600" b="0" i="0" u="none" strike="noStrike">
                        <a:solidFill>
                          <a:srgbClr val="000000"/>
                        </a:solidFill>
                        <a:effectLst/>
                        <a:latin typeface="+mn-lt"/>
                      </a:endParaRPr>
                    </a:p>
                  </a:txBody>
                  <a:tcPr marL="8773" marR="8773" marT="8773" marB="0" anchor="b"/>
                </a:tc>
                <a:tc>
                  <a:txBody>
                    <a:bodyPr/>
                    <a:lstStyle/>
                    <a:p>
                      <a:pPr algn="l" fontAlgn="b"/>
                      <a:endParaRPr lang="de-LU" sz="1600" b="0" i="0" u="none" strike="noStrike">
                        <a:solidFill>
                          <a:srgbClr val="000000"/>
                        </a:solidFill>
                        <a:effectLst/>
                        <a:latin typeface="+mn-lt"/>
                      </a:endParaRPr>
                    </a:p>
                  </a:txBody>
                  <a:tcPr marL="8773" marR="8773" marT="8773" marB="0" anchor="b"/>
                </a:tc>
                <a:extLst>
                  <a:ext uri="{0D108BD9-81ED-4DB2-BD59-A6C34878D82A}">
                    <a16:rowId xmlns:a16="http://schemas.microsoft.com/office/drawing/2014/main" val="2137949114"/>
                  </a:ext>
                </a:extLst>
              </a:tr>
              <a:tr h="362611">
                <a:tc>
                  <a:txBody>
                    <a:bodyPr/>
                    <a:lstStyle/>
                    <a:p>
                      <a:pPr algn="l" fontAlgn="b"/>
                      <a:r>
                        <a:rPr lang="de-LU" sz="1600" u="none" strike="noStrike">
                          <a:effectLst/>
                          <a:latin typeface="+mn-lt"/>
                        </a:rPr>
                        <a:t>Mehr Männer als Frauen</a:t>
                      </a:r>
                      <a:endParaRPr lang="de-LU" sz="1600" b="0" i="0" u="none" strike="noStrike">
                        <a:solidFill>
                          <a:srgbClr val="000000"/>
                        </a:solidFill>
                        <a:effectLst/>
                        <a:latin typeface="+mn-lt"/>
                      </a:endParaRPr>
                    </a:p>
                  </a:txBody>
                  <a:tcPr marL="8773" marR="8773" marT="8773" marB="0" anchor="b"/>
                </a:tc>
                <a:tc>
                  <a:txBody>
                    <a:bodyPr/>
                    <a:lstStyle/>
                    <a:p>
                      <a:pPr algn="l" fontAlgn="b"/>
                      <a:r>
                        <a:rPr lang="de-LU" sz="1600" u="none" strike="noStrike" dirty="0">
                          <a:effectLst/>
                          <a:latin typeface="+mn-lt"/>
                        </a:rPr>
                        <a:t>Im Verlaufe der Jahre kamen mehr Frauen zum Verein</a:t>
                      </a:r>
                      <a:endParaRPr lang="de-LU" sz="1600" b="0" i="0" u="none" strike="noStrike" dirty="0">
                        <a:solidFill>
                          <a:srgbClr val="000000"/>
                        </a:solidFill>
                        <a:effectLst/>
                        <a:latin typeface="+mn-lt"/>
                      </a:endParaRPr>
                    </a:p>
                  </a:txBody>
                  <a:tcPr marL="8773" marR="8773" marT="8773" marB="0" anchor="b"/>
                </a:tc>
                <a:extLst>
                  <a:ext uri="{0D108BD9-81ED-4DB2-BD59-A6C34878D82A}">
                    <a16:rowId xmlns:a16="http://schemas.microsoft.com/office/drawing/2014/main" val="1341730055"/>
                  </a:ext>
                </a:extLst>
              </a:tr>
            </a:tbl>
          </a:graphicData>
        </a:graphic>
      </p:graphicFrame>
    </p:spTree>
    <p:extLst>
      <p:ext uri="{BB962C8B-B14F-4D97-AF65-F5344CB8AC3E}">
        <p14:creationId xmlns:p14="http://schemas.microsoft.com/office/powerpoint/2010/main" val="3153233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DC29A7-61F5-1D40-8840-09E9BED955EE}"/>
              </a:ext>
            </a:extLst>
          </p:cNvPr>
          <p:cNvSpPr>
            <a:spLocks noGrp="1"/>
          </p:cNvSpPr>
          <p:nvPr>
            <p:ph type="title"/>
          </p:nvPr>
        </p:nvSpPr>
        <p:spPr>
          <a:xfrm>
            <a:off x="5082139" y="217979"/>
            <a:ext cx="2752254" cy="990600"/>
          </a:xfrm>
        </p:spPr>
        <p:txBody>
          <a:bodyPr/>
          <a:lstStyle/>
          <a:p>
            <a:pPr>
              <a:lnSpc>
                <a:spcPct val="120000"/>
              </a:lnSpc>
            </a:pPr>
            <a:r>
              <a:rPr lang="de-DE" b="0" dirty="0" err="1"/>
              <a:t>Emfro</a:t>
            </a:r>
            <a:r>
              <a:rPr lang="de-DE" b="0" dirty="0"/>
              <a:t> – Stärken des Vereins?</a:t>
            </a:r>
          </a:p>
        </p:txBody>
      </p:sp>
      <p:sp>
        <p:nvSpPr>
          <p:cNvPr id="2" name="Textplatzhalter 1">
            <a:extLst>
              <a:ext uri="{FF2B5EF4-FFF2-40B4-BE49-F238E27FC236}">
                <a16:creationId xmlns:a16="http://schemas.microsoft.com/office/drawing/2014/main" id="{150D7F54-69DC-A54B-B992-B51C9CB36E54}"/>
              </a:ext>
            </a:extLst>
          </p:cNvPr>
          <p:cNvSpPr>
            <a:spLocks noGrp="1"/>
          </p:cNvSpPr>
          <p:nvPr>
            <p:ph type="body" sz="quarter" idx="13"/>
          </p:nvPr>
        </p:nvSpPr>
        <p:spPr>
          <a:xfrm>
            <a:off x="5159141" y="1645996"/>
            <a:ext cx="3755165" cy="4868863"/>
          </a:xfrm>
          <a:prstGeom prst="rect">
            <a:avLst/>
          </a:prstGeom>
        </p:spPr>
        <p:txBody>
          <a:bodyPr vert="horz" lIns="0" tIns="0" rIns="0" bIns="0" anchor="ctr"/>
          <a:lstStyle/>
          <a:p>
            <a:pPr marL="0" indent="0" algn="ctr">
              <a:buClr>
                <a:schemeClr val="accent2"/>
              </a:buClr>
              <a:buSzPct val="100000"/>
              <a:buNone/>
            </a:pPr>
            <a:r>
              <a:rPr lang="de-DE" b="1" dirty="0">
                <a:solidFill>
                  <a:schemeClr val="bg1">
                    <a:lumMod val="75000"/>
                  </a:schemeClr>
                </a:solidFill>
              </a:rPr>
              <a:t>32 Antworten</a:t>
            </a:r>
          </a:p>
          <a:p>
            <a:pPr marL="457200" indent="-457200">
              <a:buClr>
                <a:schemeClr val="accent2"/>
              </a:buClr>
              <a:buSzPct val="100000"/>
              <a:buFont typeface="+mj-lt"/>
              <a:buAutoNum type="arabicPeriod"/>
            </a:pPr>
            <a:r>
              <a:rPr lang="de-DE" sz="2800" dirty="0">
                <a:solidFill>
                  <a:schemeClr val="bg1">
                    <a:lumMod val="75000"/>
                  </a:schemeClr>
                </a:solidFill>
              </a:rPr>
              <a:t>Sozialer Zusammenhalt: 15</a:t>
            </a:r>
          </a:p>
          <a:p>
            <a:pPr marL="457200" indent="-457200">
              <a:buClr>
                <a:schemeClr val="accent2"/>
              </a:buClr>
              <a:buSzPct val="100000"/>
              <a:buFont typeface="+mj-lt"/>
              <a:buAutoNum type="arabicPeriod"/>
            </a:pPr>
            <a:r>
              <a:rPr lang="de-DE" sz="2800" dirty="0">
                <a:solidFill>
                  <a:schemeClr val="bg1">
                    <a:lumMod val="75000"/>
                  </a:schemeClr>
                </a:solidFill>
              </a:rPr>
              <a:t>Jugend, Jugendarbeit, Dynamik: 7</a:t>
            </a:r>
          </a:p>
          <a:p>
            <a:pPr marL="457200" indent="-457200">
              <a:buClr>
                <a:schemeClr val="accent2"/>
              </a:buClr>
              <a:buSzPct val="100000"/>
              <a:buFont typeface="+mj-lt"/>
              <a:buAutoNum type="arabicPeriod"/>
            </a:pPr>
            <a:r>
              <a:rPr lang="de-DE" sz="2800" dirty="0">
                <a:solidFill>
                  <a:schemeClr val="bg1">
                    <a:lumMod val="75000"/>
                  </a:schemeClr>
                </a:solidFill>
              </a:rPr>
              <a:t>Qualität: 4</a:t>
            </a:r>
          </a:p>
          <a:p>
            <a:pPr marL="457200" indent="-457200">
              <a:buClr>
                <a:schemeClr val="accent2"/>
              </a:buClr>
              <a:buSzPct val="100000"/>
              <a:buFont typeface="+mj-lt"/>
              <a:buAutoNum type="arabicPeriod"/>
            </a:pPr>
            <a:r>
              <a:rPr lang="de-DE" sz="2800" dirty="0">
                <a:solidFill>
                  <a:schemeClr val="bg1">
                    <a:lumMod val="75000"/>
                  </a:schemeClr>
                </a:solidFill>
              </a:rPr>
              <a:t>Organisation: 2</a:t>
            </a:r>
          </a:p>
          <a:p>
            <a:pPr marL="571500" lvl="1" indent="-342900">
              <a:buClr>
                <a:schemeClr val="accent2"/>
              </a:buClr>
              <a:buSzPct val="100000"/>
              <a:buFont typeface="+mj-lt"/>
              <a:buAutoNum type="arabicPeriod"/>
            </a:pPr>
            <a:endParaRPr lang="de-DE" i="1" dirty="0">
              <a:solidFill>
                <a:schemeClr val="bg1">
                  <a:lumMod val="75000"/>
                </a:schemeClr>
              </a:solidFill>
            </a:endParaRPr>
          </a:p>
        </p:txBody>
      </p:sp>
      <p:sp>
        <p:nvSpPr>
          <p:cNvPr id="5" name="Slide Number Placeholder 4"/>
          <p:cNvSpPr>
            <a:spLocks noGrp="1"/>
          </p:cNvSpPr>
          <p:nvPr>
            <p:ph type="sldNum" sz="quarter" idx="4"/>
          </p:nvPr>
        </p:nvSpPr>
        <p:spPr/>
        <p:txBody>
          <a:bodyPr/>
          <a:lstStyle/>
          <a:p>
            <a:fld id="{A35CEB15-B0DC-49B6-AF18-91E7DFDA258A}" type="slidenum">
              <a:rPr lang="en-GB" smtClean="0"/>
              <a:t>26</a:t>
            </a:fld>
            <a:endParaRPr lang="en-GB" dirty="0"/>
          </a:p>
        </p:txBody>
      </p:sp>
      <p:pic>
        <p:nvPicPr>
          <p:cNvPr id="4" name="Grafik 3">
            <a:extLst>
              <a:ext uri="{FF2B5EF4-FFF2-40B4-BE49-F238E27FC236}">
                <a16:creationId xmlns:a16="http://schemas.microsoft.com/office/drawing/2014/main" id="{C66C6459-E8E7-694E-8AC9-63ABB438D21B}"/>
              </a:ext>
            </a:extLst>
          </p:cNvPr>
          <p:cNvPicPr>
            <a:picLocks noChangeAspect="1"/>
          </p:cNvPicPr>
          <p:nvPr/>
        </p:nvPicPr>
        <p:blipFill>
          <a:blip r:embed="rId2"/>
          <a:stretch>
            <a:fillRect/>
          </a:stretch>
        </p:blipFill>
        <p:spPr>
          <a:xfrm>
            <a:off x="229693" y="0"/>
            <a:ext cx="4526498" cy="6858000"/>
          </a:xfrm>
          <a:prstGeom prst="rect">
            <a:avLst/>
          </a:prstGeom>
        </p:spPr>
      </p:pic>
    </p:spTree>
    <p:extLst>
      <p:ext uri="{BB962C8B-B14F-4D97-AF65-F5344CB8AC3E}">
        <p14:creationId xmlns:p14="http://schemas.microsoft.com/office/powerpoint/2010/main" val="2620694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DC29A7-61F5-1D40-8840-09E9BED955EE}"/>
              </a:ext>
            </a:extLst>
          </p:cNvPr>
          <p:cNvSpPr>
            <a:spLocks noGrp="1"/>
          </p:cNvSpPr>
          <p:nvPr>
            <p:ph type="title"/>
          </p:nvPr>
        </p:nvSpPr>
        <p:spPr>
          <a:xfrm>
            <a:off x="5082139" y="217979"/>
            <a:ext cx="2883990" cy="990600"/>
          </a:xfrm>
        </p:spPr>
        <p:txBody>
          <a:bodyPr>
            <a:normAutofit/>
          </a:bodyPr>
          <a:lstStyle/>
          <a:p>
            <a:pPr>
              <a:lnSpc>
                <a:spcPct val="120000"/>
              </a:lnSpc>
            </a:pPr>
            <a:r>
              <a:rPr lang="de-DE" b="0" dirty="0" err="1"/>
              <a:t>Emfro</a:t>
            </a:r>
            <a:r>
              <a:rPr lang="de-DE" b="0" dirty="0"/>
              <a:t> – Schwächen des Vereins?</a:t>
            </a:r>
          </a:p>
        </p:txBody>
      </p:sp>
      <p:sp>
        <p:nvSpPr>
          <p:cNvPr id="2" name="Slide Number Placeholder 1"/>
          <p:cNvSpPr>
            <a:spLocks noGrp="1"/>
          </p:cNvSpPr>
          <p:nvPr>
            <p:ph type="sldNum" sz="quarter" idx="4"/>
          </p:nvPr>
        </p:nvSpPr>
        <p:spPr/>
        <p:txBody>
          <a:bodyPr/>
          <a:lstStyle/>
          <a:p>
            <a:fld id="{A35CEB15-B0DC-49B6-AF18-91E7DFDA258A}" type="slidenum">
              <a:rPr lang="en-GB" smtClean="0"/>
              <a:t>27</a:t>
            </a:fld>
            <a:endParaRPr lang="en-GB" dirty="0"/>
          </a:p>
        </p:txBody>
      </p:sp>
      <p:pic>
        <p:nvPicPr>
          <p:cNvPr id="5" name="Grafik 4">
            <a:extLst>
              <a:ext uri="{FF2B5EF4-FFF2-40B4-BE49-F238E27FC236}">
                <a16:creationId xmlns:a16="http://schemas.microsoft.com/office/drawing/2014/main" id="{970D5803-C859-DB41-AE08-E3202F82525A}"/>
              </a:ext>
            </a:extLst>
          </p:cNvPr>
          <p:cNvPicPr>
            <a:picLocks noChangeAspect="1"/>
          </p:cNvPicPr>
          <p:nvPr/>
        </p:nvPicPr>
        <p:blipFill>
          <a:blip r:embed="rId3"/>
          <a:stretch>
            <a:fillRect/>
          </a:stretch>
        </p:blipFill>
        <p:spPr>
          <a:xfrm>
            <a:off x="192504" y="0"/>
            <a:ext cx="4672917" cy="6858000"/>
          </a:xfrm>
          <a:prstGeom prst="rect">
            <a:avLst/>
          </a:prstGeom>
        </p:spPr>
      </p:pic>
      <p:sp>
        <p:nvSpPr>
          <p:cNvPr id="8" name="Textplatzhalter 1">
            <a:extLst>
              <a:ext uri="{FF2B5EF4-FFF2-40B4-BE49-F238E27FC236}">
                <a16:creationId xmlns:a16="http://schemas.microsoft.com/office/drawing/2014/main" id="{5543541E-A01E-E34F-9CEE-911397E4260B}"/>
              </a:ext>
            </a:extLst>
          </p:cNvPr>
          <p:cNvSpPr txBox="1">
            <a:spLocks/>
          </p:cNvSpPr>
          <p:nvPr/>
        </p:nvSpPr>
        <p:spPr>
          <a:xfrm>
            <a:off x="4936211" y="1645996"/>
            <a:ext cx="3978096" cy="4868863"/>
          </a:xfrm>
          <a:prstGeom prst="rect">
            <a:avLst/>
          </a:prstGeom>
          <a:noFill/>
        </p:spPr>
        <p:txBody>
          <a:bodyPr vert="horz" lIns="0" tIns="0" rIns="0" bIns="0" anchor="ctr"/>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accent2"/>
              </a:buClr>
              <a:buSzPct val="100000"/>
            </a:pPr>
            <a:r>
              <a:rPr lang="de-DE" sz="2800" b="1" dirty="0">
                <a:solidFill>
                  <a:schemeClr val="bg1">
                    <a:lumMod val="75000"/>
                  </a:schemeClr>
                </a:solidFill>
              </a:rPr>
              <a:t>29 Antworten</a:t>
            </a:r>
          </a:p>
          <a:p>
            <a:pPr marL="457200" indent="-457200">
              <a:buClr>
                <a:schemeClr val="accent2"/>
              </a:buClr>
              <a:buSzPct val="100000"/>
              <a:buFont typeface="+mj-lt"/>
              <a:buAutoNum type="arabicPeriod"/>
            </a:pPr>
            <a:r>
              <a:rPr lang="de-DE" sz="2400" dirty="0">
                <a:solidFill>
                  <a:schemeClr val="bg1">
                    <a:lumMod val="75000"/>
                  </a:schemeClr>
                </a:solidFill>
              </a:rPr>
              <a:t>Mitgliedschaft / Nachwuchs : 16</a:t>
            </a:r>
          </a:p>
          <a:p>
            <a:pPr marL="457200" indent="-457200">
              <a:buClr>
                <a:schemeClr val="accent2"/>
              </a:buClr>
              <a:buSzPct val="100000"/>
              <a:buFont typeface="+mj-lt"/>
              <a:buAutoNum type="arabicPeriod"/>
            </a:pPr>
            <a:r>
              <a:rPr lang="de-DE" sz="2400" dirty="0">
                <a:solidFill>
                  <a:schemeClr val="bg1">
                    <a:lumMod val="75000"/>
                  </a:schemeClr>
                </a:solidFill>
              </a:rPr>
              <a:t>Kommunikation und Verwaltung: 3</a:t>
            </a:r>
          </a:p>
          <a:p>
            <a:pPr marL="457200" indent="-457200">
              <a:buClr>
                <a:schemeClr val="accent2"/>
              </a:buClr>
              <a:buSzPct val="100000"/>
              <a:buFont typeface="+mj-lt"/>
              <a:buAutoNum type="arabicPeriod"/>
            </a:pPr>
            <a:r>
              <a:rPr lang="de-DE" sz="2400" dirty="0">
                <a:solidFill>
                  <a:schemeClr val="bg1">
                    <a:lumMod val="75000"/>
                  </a:schemeClr>
                </a:solidFill>
              </a:rPr>
              <a:t>Musikalische Qualität: 2</a:t>
            </a:r>
          </a:p>
          <a:p>
            <a:pPr marL="457200" indent="-457200">
              <a:buClr>
                <a:schemeClr val="accent2"/>
              </a:buClr>
              <a:buSzPct val="100000"/>
              <a:buFont typeface="+mj-lt"/>
              <a:buAutoNum type="arabicPeriod"/>
            </a:pPr>
            <a:r>
              <a:rPr lang="de-DE" sz="2400" dirty="0">
                <a:solidFill>
                  <a:schemeClr val="bg1">
                    <a:lumMod val="75000"/>
                  </a:schemeClr>
                </a:solidFill>
              </a:rPr>
              <a:t>Ausbildung: 2</a:t>
            </a:r>
          </a:p>
          <a:p>
            <a:pPr marL="457200" indent="-457200">
              <a:buClr>
                <a:schemeClr val="accent2"/>
              </a:buClr>
              <a:buSzPct val="100000"/>
              <a:buFont typeface="+mj-lt"/>
              <a:buAutoNum type="arabicPeriod"/>
            </a:pPr>
            <a:r>
              <a:rPr lang="de-DE" sz="2400" dirty="0">
                <a:solidFill>
                  <a:schemeClr val="bg1">
                    <a:lumMod val="75000"/>
                  </a:schemeClr>
                </a:solidFill>
              </a:rPr>
              <a:t>Zeitaufwand: 2</a:t>
            </a:r>
          </a:p>
          <a:p>
            <a:pPr marL="571500" lvl="1" indent="-342900">
              <a:buClr>
                <a:schemeClr val="accent2"/>
              </a:buClr>
              <a:buSzPct val="100000"/>
              <a:buFont typeface="+mj-lt"/>
              <a:buAutoNum type="arabicPeriod"/>
            </a:pPr>
            <a:endParaRPr lang="de-DE" i="1" dirty="0">
              <a:solidFill>
                <a:schemeClr val="bg1">
                  <a:lumMod val="75000"/>
                </a:schemeClr>
              </a:solidFill>
            </a:endParaRPr>
          </a:p>
        </p:txBody>
      </p:sp>
      <p:sp>
        <p:nvSpPr>
          <p:cNvPr id="9" name="Oval 8">
            <a:extLst>
              <a:ext uri="{FF2B5EF4-FFF2-40B4-BE49-F238E27FC236}">
                <a16:creationId xmlns:a16="http://schemas.microsoft.com/office/drawing/2014/main" id="{982E540C-CED3-4547-A1A8-CEDB144C672A}"/>
              </a:ext>
            </a:extLst>
          </p:cNvPr>
          <p:cNvSpPr/>
          <p:nvPr/>
        </p:nvSpPr>
        <p:spPr>
          <a:xfrm>
            <a:off x="192504" y="4809600"/>
            <a:ext cx="3592800" cy="352800"/>
          </a:xfrm>
          <a:prstGeom prst="ellipse">
            <a:avLst/>
          </a:prstGeom>
          <a:solidFill>
            <a:schemeClr val="accent3">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17617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DC29A7-61F5-1D40-8840-09E9BED955EE}"/>
              </a:ext>
            </a:extLst>
          </p:cNvPr>
          <p:cNvSpPr>
            <a:spLocks noGrp="1"/>
          </p:cNvSpPr>
          <p:nvPr>
            <p:ph type="title"/>
          </p:nvPr>
        </p:nvSpPr>
        <p:spPr>
          <a:xfrm>
            <a:off x="5274645" y="169863"/>
            <a:ext cx="3109938" cy="990600"/>
          </a:xfrm>
        </p:spPr>
        <p:txBody>
          <a:bodyPr>
            <a:normAutofit/>
          </a:bodyPr>
          <a:lstStyle/>
          <a:p>
            <a:r>
              <a:rPr lang="de-DE" b="0" dirty="0" err="1"/>
              <a:t>Emfro</a:t>
            </a:r>
            <a:r>
              <a:rPr lang="de-DE" b="0" dirty="0"/>
              <a:t> – Entwicklung der letzten Jahre / Jahrzehnte?</a:t>
            </a:r>
          </a:p>
        </p:txBody>
      </p:sp>
      <p:sp>
        <p:nvSpPr>
          <p:cNvPr id="2" name="Slide Number Placeholder 1"/>
          <p:cNvSpPr>
            <a:spLocks noGrp="1"/>
          </p:cNvSpPr>
          <p:nvPr>
            <p:ph type="sldNum" sz="quarter" idx="4"/>
          </p:nvPr>
        </p:nvSpPr>
        <p:spPr/>
        <p:txBody>
          <a:bodyPr/>
          <a:lstStyle/>
          <a:p>
            <a:fld id="{A35CEB15-B0DC-49B6-AF18-91E7DFDA258A}" type="slidenum">
              <a:rPr lang="en-GB" smtClean="0"/>
              <a:t>28</a:t>
            </a:fld>
            <a:endParaRPr lang="en-GB" dirty="0"/>
          </a:p>
        </p:txBody>
      </p:sp>
      <p:sp>
        <p:nvSpPr>
          <p:cNvPr id="8" name="Textplatzhalter 1">
            <a:extLst>
              <a:ext uri="{FF2B5EF4-FFF2-40B4-BE49-F238E27FC236}">
                <a16:creationId xmlns:a16="http://schemas.microsoft.com/office/drawing/2014/main" id="{5543541E-A01E-E34F-9CEE-911397E4260B}"/>
              </a:ext>
            </a:extLst>
          </p:cNvPr>
          <p:cNvSpPr txBox="1">
            <a:spLocks/>
          </p:cNvSpPr>
          <p:nvPr/>
        </p:nvSpPr>
        <p:spPr>
          <a:xfrm>
            <a:off x="5238386" y="1531635"/>
            <a:ext cx="3905614" cy="4868863"/>
          </a:xfrm>
          <a:prstGeom prst="rect">
            <a:avLst/>
          </a:prstGeom>
          <a:noFill/>
        </p:spPr>
        <p:txBody>
          <a:bodyPr vert="horz" lIns="0" tIns="0" rIns="0" bIns="0" anchor="ctr"/>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accent2"/>
              </a:buClr>
              <a:buSzPct val="100000"/>
            </a:pPr>
            <a:r>
              <a:rPr lang="de-DE" sz="3200" b="1" dirty="0">
                <a:solidFill>
                  <a:schemeClr val="bg1">
                    <a:lumMod val="75000"/>
                  </a:schemeClr>
                </a:solidFill>
              </a:rPr>
              <a:t>28 Antworten</a:t>
            </a:r>
          </a:p>
          <a:p>
            <a:pPr marL="457200" indent="-457200">
              <a:buClr>
                <a:schemeClr val="accent2"/>
              </a:buClr>
              <a:buSzPct val="100000"/>
              <a:buFont typeface="+mj-lt"/>
              <a:buAutoNum type="arabicPeriod"/>
            </a:pPr>
            <a:r>
              <a:rPr lang="de-DE" sz="2800" dirty="0">
                <a:solidFill>
                  <a:schemeClr val="bg1">
                    <a:lumMod val="75000"/>
                  </a:schemeClr>
                </a:solidFill>
              </a:rPr>
              <a:t>Positiv: 17</a:t>
            </a:r>
          </a:p>
          <a:p>
            <a:pPr marL="685800" lvl="1" indent="-457200">
              <a:buClr>
                <a:schemeClr val="accent2"/>
              </a:buClr>
              <a:buSzPct val="100000"/>
              <a:buFont typeface="+mj-lt"/>
              <a:buAutoNum type="alphaLcParenR"/>
            </a:pPr>
            <a:r>
              <a:rPr lang="de-DE" sz="2000" dirty="0">
                <a:solidFill>
                  <a:schemeClr val="bg1">
                    <a:lumMod val="75000"/>
                  </a:schemeClr>
                </a:solidFill>
              </a:rPr>
              <a:t>Gute Ausbildung: 5</a:t>
            </a:r>
          </a:p>
          <a:p>
            <a:pPr marL="685800" lvl="1" indent="-457200">
              <a:buClr>
                <a:schemeClr val="accent2"/>
              </a:buClr>
              <a:buSzPct val="100000"/>
              <a:buFont typeface="+mj-lt"/>
              <a:buAutoNum type="alphaLcParenR"/>
            </a:pPr>
            <a:r>
              <a:rPr lang="de-DE" sz="2000" dirty="0">
                <a:solidFill>
                  <a:schemeClr val="bg1">
                    <a:lumMod val="75000"/>
                  </a:schemeClr>
                </a:solidFill>
              </a:rPr>
              <a:t>Steigerung der Qualität: 6</a:t>
            </a:r>
          </a:p>
          <a:p>
            <a:pPr marL="457200" indent="-457200">
              <a:buClr>
                <a:schemeClr val="accent2"/>
              </a:buClr>
              <a:buSzPct val="100000"/>
              <a:buFont typeface="+mj-lt"/>
              <a:buAutoNum type="arabicPeriod"/>
            </a:pPr>
            <a:r>
              <a:rPr lang="de-DE" sz="2800" dirty="0">
                <a:solidFill>
                  <a:schemeClr val="bg1">
                    <a:lumMod val="75000"/>
                  </a:schemeClr>
                </a:solidFill>
              </a:rPr>
              <a:t>Negativ: 17</a:t>
            </a:r>
          </a:p>
          <a:p>
            <a:pPr lvl="1">
              <a:buClr>
                <a:schemeClr val="accent2"/>
              </a:buClr>
              <a:buSzPct val="100000"/>
              <a:buFont typeface="Wingdings" pitchFamily="2" charset="2"/>
              <a:buChar char="§"/>
            </a:pPr>
            <a:r>
              <a:rPr lang="de-DE" sz="2000" dirty="0">
                <a:solidFill>
                  <a:schemeClr val="bg1">
                    <a:lumMod val="75000"/>
                  </a:schemeClr>
                </a:solidFill>
              </a:rPr>
              <a:t>Nachwuchs: 7</a:t>
            </a:r>
          </a:p>
        </p:txBody>
      </p:sp>
      <p:pic>
        <p:nvPicPr>
          <p:cNvPr id="10" name="Grafik 9">
            <a:extLst>
              <a:ext uri="{FF2B5EF4-FFF2-40B4-BE49-F238E27FC236}">
                <a16:creationId xmlns:a16="http://schemas.microsoft.com/office/drawing/2014/main" id="{8E872103-5404-9A4C-AF92-817508C419AD}"/>
              </a:ext>
            </a:extLst>
          </p:cNvPr>
          <p:cNvPicPr>
            <a:picLocks noChangeAspect="1"/>
          </p:cNvPicPr>
          <p:nvPr/>
        </p:nvPicPr>
        <p:blipFill>
          <a:blip r:embed="rId3"/>
          <a:stretch>
            <a:fillRect/>
          </a:stretch>
        </p:blipFill>
        <p:spPr>
          <a:xfrm>
            <a:off x="275803" y="0"/>
            <a:ext cx="4848393" cy="6858000"/>
          </a:xfrm>
          <a:prstGeom prst="rect">
            <a:avLst/>
          </a:prstGeom>
        </p:spPr>
      </p:pic>
    </p:spTree>
    <p:extLst>
      <p:ext uri="{BB962C8B-B14F-4D97-AF65-F5344CB8AC3E}">
        <p14:creationId xmlns:p14="http://schemas.microsoft.com/office/powerpoint/2010/main" val="1099694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DC29A7-61F5-1D40-8840-09E9BED955EE}"/>
              </a:ext>
            </a:extLst>
          </p:cNvPr>
          <p:cNvSpPr>
            <a:spLocks noGrp="1"/>
          </p:cNvSpPr>
          <p:nvPr>
            <p:ph type="title"/>
          </p:nvPr>
        </p:nvSpPr>
        <p:spPr>
          <a:xfrm>
            <a:off x="5274644" y="169863"/>
            <a:ext cx="3171932" cy="990600"/>
          </a:xfrm>
        </p:spPr>
        <p:txBody>
          <a:bodyPr/>
          <a:lstStyle/>
          <a:p>
            <a:pPr>
              <a:lnSpc>
                <a:spcPct val="120000"/>
              </a:lnSpc>
            </a:pPr>
            <a:r>
              <a:rPr lang="de-DE" b="0" dirty="0" err="1"/>
              <a:t>Emfro</a:t>
            </a:r>
            <a:r>
              <a:rPr lang="de-DE" b="0" dirty="0"/>
              <a:t> – Musikalische Vielgestaltigkeit?</a:t>
            </a:r>
          </a:p>
        </p:txBody>
      </p:sp>
      <p:sp>
        <p:nvSpPr>
          <p:cNvPr id="4" name="Slide Number Placeholder 3"/>
          <p:cNvSpPr>
            <a:spLocks noGrp="1"/>
          </p:cNvSpPr>
          <p:nvPr>
            <p:ph type="sldNum" sz="quarter" idx="4"/>
          </p:nvPr>
        </p:nvSpPr>
        <p:spPr/>
        <p:txBody>
          <a:bodyPr/>
          <a:lstStyle/>
          <a:p>
            <a:fld id="{A35CEB15-B0DC-49B6-AF18-91E7DFDA258A}" type="slidenum">
              <a:rPr lang="en-GB" smtClean="0"/>
              <a:t>29</a:t>
            </a:fld>
            <a:endParaRPr lang="en-GB" dirty="0"/>
          </a:p>
        </p:txBody>
      </p:sp>
      <p:sp>
        <p:nvSpPr>
          <p:cNvPr id="8" name="Textplatzhalter 1">
            <a:extLst>
              <a:ext uri="{FF2B5EF4-FFF2-40B4-BE49-F238E27FC236}">
                <a16:creationId xmlns:a16="http://schemas.microsoft.com/office/drawing/2014/main" id="{5543541E-A01E-E34F-9CEE-911397E4260B}"/>
              </a:ext>
            </a:extLst>
          </p:cNvPr>
          <p:cNvSpPr txBox="1">
            <a:spLocks/>
          </p:cNvSpPr>
          <p:nvPr/>
        </p:nvSpPr>
        <p:spPr>
          <a:xfrm>
            <a:off x="5274645" y="1655622"/>
            <a:ext cx="3755165" cy="4868863"/>
          </a:xfrm>
          <a:prstGeom prst="rect">
            <a:avLst/>
          </a:prstGeom>
          <a:noFill/>
        </p:spPr>
        <p:txBody>
          <a:bodyPr vert="horz" lIns="0" tIns="0" rIns="0" bIns="0" anchor="ctr"/>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accent2"/>
              </a:buClr>
              <a:buSzPct val="100000"/>
            </a:pPr>
            <a:r>
              <a:rPr lang="de-DE" sz="3200" b="1" dirty="0">
                <a:solidFill>
                  <a:schemeClr val="bg1">
                    <a:lumMod val="75000"/>
                  </a:schemeClr>
                </a:solidFill>
              </a:rPr>
              <a:t>21 Antworten</a:t>
            </a:r>
          </a:p>
          <a:p>
            <a:pPr marL="457200" indent="-457200">
              <a:buClr>
                <a:schemeClr val="accent2"/>
              </a:buClr>
              <a:buSzPct val="100000"/>
              <a:buFont typeface="+mj-lt"/>
              <a:buAutoNum type="arabicPeriod"/>
            </a:pPr>
            <a:r>
              <a:rPr lang="de-DE" sz="2400" dirty="0">
                <a:solidFill>
                  <a:schemeClr val="bg1">
                    <a:lumMod val="75000"/>
                  </a:schemeClr>
                </a:solidFill>
              </a:rPr>
              <a:t>Verschiedene </a:t>
            </a:r>
            <a:br>
              <a:rPr lang="de-DE" sz="2400" dirty="0">
                <a:solidFill>
                  <a:schemeClr val="bg1">
                    <a:lumMod val="75000"/>
                  </a:schemeClr>
                </a:solidFill>
              </a:rPr>
            </a:br>
            <a:r>
              <a:rPr lang="de-DE" sz="2400" dirty="0">
                <a:solidFill>
                  <a:schemeClr val="bg1">
                    <a:lumMod val="75000"/>
                  </a:schemeClr>
                </a:solidFill>
              </a:rPr>
              <a:t>Genres: </a:t>
            </a:r>
            <a:r>
              <a:rPr lang="de-DE" sz="2400" dirty="0">
                <a:solidFill>
                  <a:schemeClr val="bg1"/>
                </a:solidFill>
              </a:rPr>
              <a:t>10</a:t>
            </a:r>
          </a:p>
          <a:p>
            <a:pPr marL="457200" indent="-457200">
              <a:buClr>
                <a:schemeClr val="accent2"/>
              </a:buClr>
              <a:buSzPct val="100000"/>
              <a:buFont typeface="+mj-lt"/>
              <a:buAutoNum type="arabicPeriod"/>
            </a:pPr>
            <a:r>
              <a:rPr lang="de-DE" sz="2400" dirty="0">
                <a:solidFill>
                  <a:schemeClr val="bg1">
                    <a:lumMod val="75000"/>
                  </a:schemeClr>
                </a:solidFill>
              </a:rPr>
              <a:t>Den Geschmack des Publikums </a:t>
            </a:r>
            <a:r>
              <a:rPr lang="de-DE" sz="2400" dirty="0">
                <a:solidFill>
                  <a:schemeClr val="bg1"/>
                </a:solidFill>
              </a:rPr>
              <a:t>UND</a:t>
            </a:r>
            <a:r>
              <a:rPr lang="de-DE" sz="2400" dirty="0">
                <a:solidFill>
                  <a:schemeClr val="bg1">
                    <a:lumMod val="75000"/>
                  </a:schemeClr>
                </a:solidFill>
              </a:rPr>
              <a:t> der Ausführenden berücksichtigen: </a:t>
            </a:r>
            <a:r>
              <a:rPr lang="de-DE" sz="2400" dirty="0">
                <a:solidFill>
                  <a:schemeClr val="bg1"/>
                </a:solidFill>
              </a:rPr>
              <a:t>6</a:t>
            </a:r>
          </a:p>
          <a:p>
            <a:pPr marL="457200" indent="-457200">
              <a:buClr>
                <a:schemeClr val="accent2"/>
              </a:buClr>
              <a:buSzPct val="100000"/>
              <a:buFont typeface="+mj-lt"/>
              <a:buAutoNum type="arabicPeriod"/>
            </a:pPr>
            <a:r>
              <a:rPr lang="de-DE" sz="2400" dirty="0">
                <a:solidFill>
                  <a:schemeClr val="bg1">
                    <a:lumMod val="75000"/>
                  </a:schemeClr>
                </a:solidFill>
              </a:rPr>
              <a:t>Der Gelegenheit angepasst, </a:t>
            </a:r>
            <a:br>
              <a:rPr lang="de-DE" sz="2400" dirty="0">
                <a:solidFill>
                  <a:schemeClr val="bg1">
                    <a:lumMod val="75000"/>
                  </a:schemeClr>
                </a:solidFill>
              </a:rPr>
            </a:br>
            <a:r>
              <a:rPr lang="de-DE" sz="2400" dirty="0">
                <a:solidFill>
                  <a:schemeClr val="bg1">
                    <a:lumMod val="75000"/>
                  </a:schemeClr>
                </a:solidFill>
              </a:rPr>
              <a:t>roter Faden: </a:t>
            </a:r>
            <a:r>
              <a:rPr lang="de-DE" sz="2400" dirty="0">
                <a:solidFill>
                  <a:schemeClr val="bg1"/>
                </a:solidFill>
              </a:rPr>
              <a:t>4</a:t>
            </a:r>
          </a:p>
        </p:txBody>
      </p:sp>
      <p:pic>
        <p:nvPicPr>
          <p:cNvPr id="2" name="Grafik 1">
            <a:extLst>
              <a:ext uri="{FF2B5EF4-FFF2-40B4-BE49-F238E27FC236}">
                <a16:creationId xmlns:a16="http://schemas.microsoft.com/office/drawing/2014/main" id="{C52D3B76-5B07-7044-A90C-00E95A2ACEED}"/>
              </a:ext>
            </a:extLst>
          </p:cNvPr>
          <p:cNvPicPr>
            <a:picLocks noChangeAspect="1"/>
          </p:cNvPicPr>
          <p:nvPr/>
        </p:nvPicPr>
        <p:blipFill>
          <a:blip r:embed="rId3"/>
          <a:stretch>
            <a:fillRect/>
          </a:stretch>
        </p:blipFill>
        <p:spPr>
          <a:xfrm>
            <a:off x="446838" y="0"/>
            <a:ext cx="4506323" cy="6858000"/>
          </a:xfrm>
          <a:prstGeom prst="rect">
            <a:avLst/>
          </a:prstGeom>
        </p:spPr>
      </p:pic>
      <p:sp>
        <p:nvSpPr>
          <p:cNvPr id="7" name="Oval 6">
            <a:extLst>
              <a:ext uri="{FF2B5EF4-FFF2-40B4-BE49-F238E27FC236}">
                <a16:creationId xmlns:a16="http://schemas.microsoft.com/office/drawing/2014/main" id="{F7C75797-66D5-1C44-B0C7-49B8FCB57842}"/>
              </a:ext>
            </a:extLst>
          </p:cNvPr>
          <p:cNvSpPr/>
          <p:nvPr/>
        </p:nvSpPr>
        <p:spPr>
          <a:xfrm>
            <a:off x="359999" y="6150608"/>
            <a:ext cx="2340000" cy="293915"/>
          </a:xfrm>
          <a:prstGeom prst="ellipse">
            <a:avLst/>
          </a:prstGeom>
          <a:solidFill>
            <a:schemeClr val="accent3">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43185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795F7E-FB39-4C38-ABD2-723D108D359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814BD8B-AC6F-4001-8EF2-9C8C9AC074A0}"/>
              </a:ext>
            </a:extLst>
          </p:cNvPr>
          <p:cNvSpPr>
            <a:spLocks noGrp="1"/>
          </p:cNvSpPr>
          <p:nvPr>
            <p:ph type="sldNum" sz="quarter" idx="12"/>
          </p:nvPr>
        </p:nvSpPr>
        <p:spPr/>
        <p:txBody>
          <a:bodyPr/>
          <a:lstStyle/>
          <a:p>
            <a:fld id="{A35CEB15-B0DC-49B6-AF18-91E7DFDA258A}" type="slidenum">
              <a:rPr lang="en-GB" smtClean="0"/>
              <a:t>3</a:t>
            </a:fld>
            <a:endParaRPr lang="en-GB" dirty="0"/>
          </a:p>
        </p:txBody>
      </p:sp>
      <p:pic>
        <p:nvPicPr>
          <p:cNvPr id="1026" name="Grafik 1">
            <a:extLst>
              <a:ext uri="{FF2B5EF4-FFF2-40B4-BE49-F238E27FC236}">
                <a16:creationId xmlns:a16="http://schemas.microsoft.com/office/drawing/2014/main" id="{56E63E3A-001B-4967-9233-77B310266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72" y="1171883"/>
            <a:ext cx="5474323" cy="3100369"/>
          </a:xfrm>
          <a:prstGeom prst="rect">
            <a:avLst/>
          </a:prstGeom>
          <a:noFill/>
          <a:extLst>
            <a:ext uri="{909E8E84-426E-40DD-AFC4-6F175D3DCCD1}">
              <a14:hiddenFill xmlns:a14="http://schemas.microsoft.com/office/drawing/2010/main">
                <a:solidFill>
                  <a:srgbClr val="FFFFFF"/>
                </a:solidFill>
              </a14:hiddenFill>
            </a:ext>
          </a:extLst>
        </p:spPr>
      </p:pic>
      <p:pic>
        <p:nvPicPr>
          <p:cNvPr id="1025" name="Grafik 2">
            <a:extLst>
              <a:ext uri="{FF2B5EF4-FFF2-40B4-BE49-F238E27FC236}">
                <a16:creationId xmlns:a16="http://schemas.microsoft.com/office/drawing/2014/main" id="{88299D9A-1FC8-45C4-AF9F-956F83B1F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337" y="4684476"/>
            <a:ext cx="5474323" cy="13552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4C589DF0-5793-47C3-84D6-C9EDA4F766D9}"/>
              </a:ext>
            </a:extLst>
          </p:cNvPr>
          <p:cNvSpPr>
            <a:spLocks noChangeArrowheads="1"/>
          </p:cNvSpPr>
          <p:nvPr/>
        </p:nvSpPr>
        <p:spPr bwMode="auto">
          <a:xfrm>
            <a:off x="1813035" y="157560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feld 7">
            <a:extLst>
              <a:ext uri="{FF2B5EF4-FFF2-40B4-BE49-F238E27FC236}">
                <a16:creationId xmlns:a16="http://schemas.microsoft.com/office/drawing/2014/main" id="{B54A511E-A62B-4246-928D-63BFDFCAC498}"/>
              </a:ext>
            </a:extLst>
          </p:cNvPr>
          <p:cNvSpPr txBox="1"/>
          <p:nvPr/>
        </p:nvSpPr>
        <p:spPr>
          <a:xfrm>
            <a:off x="424957" y="2508034"/>
            <a:ext cx="2533170" cy="338554"/>
          </a:xfrm>
          <a:prstGeom prst="rect">
            <a:avLst/>
          </a:prstGeom>
          <a:noFill/>
        </p:spPr>
        <p:txBody>
          <a:bodyPr wrap="square" rtlCol="0">
            <a:spAutoFit/>
          </a:bodyPr>
          <a:lstStyle/>
          <a:p>
            <a:pPr algn="ctr"/>
            <a:r>
              <a:rPr lang="de-DE" sz="1600" b="1" dirty="0"/>
              <a:t>Versammlungsrecht</a:t>
            </a:r>
          </a:p>
        </p:txBody>
      </p:sp>
      <p:sp>
        <p:nvSpPr>
          <p:cNvPr id="14" name="Textfeld 7">
            <a:extLst>
              <a:ext uri="{FF2B5EF4-FFF2-40B4-BE49-F238E27FC236}">
                <a16:creationId xmlns:a16="http://schemas.microsoft.com/office/drawing/2014/main" id="{E5083A9D-3D16-4B33-93FA-DD21D08D523E}"/>
              </a:ext>
            </a:extLst>
          </p:cNvPr>
          <p:cNvSpPr txBox="1"/>
          <p:nvPr/>
        </p:nvSpPr>
        <p:spPr>
          <a:xfrm>
            <a:off x="424957" y="5192845"/>
            <a:ext cx="2533170" cy="338554"/>
          </a:xfrm>
          <a:prstGeom prst="rect">
            <a:avLst/>
          </a:prstGeom>
          <a:noFill/>
        </p:spPr>
        <p:txBody>
          <a:bodyPr wrap="square" rtlCol="0">
            <a:spAutoFit/>
          </a:bodyPr>
          <a:lstStyle/>
          <a:p>
            <a:pPr algn="ctr"/>
            <a:r>
              <a:rPr lang="de-DE" sz="1600" b="1" dirty="0"/>
              <a:t>Vereinigungsrecht</a:t>
            </a:r>
          </a:p>
        </p:txBody>
      </p:sp>
      <p:sp>
        <p:nvSpPr>
          <p:cNvPr id="12" name="Title 3">
            <a:extLst>
              <a:ext uri="{FF2B5EF4-FFF2-40B4-BE49-F238E27FC236}">
                <a16:creationId xmlns:a16="http://schemas.microsoft.com/office/drawing/2014/main" id="{0C98B52D-237E-4299-A43F-DC3E43C263D8}"/>
              </a:ext>
            </a:extLst>
          </p:cNvPr>
          <p:cNvSpPr txBox="1">
            <a:spLocks/>
          </p:cNvSpPr>
          <p:nvPr/>
        </p:nvSpPr>
        <p:spPr>
          <a:xfrm>
            <a:off x="3066249" y="230259"/>
            <a:ext cx="5616498" cy="82261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lnSpc>
                <a:spcPct val="140000"/>
              </a:lnSpc>
            </a:pPr>
            <a:r>
              <a:rPr lang="de-CH" sz="2400" b="1" dirty="0">
                <a:solidFill>
                  <a:srgbClr val="FF0000"/>
                </a:solidFill>
              </a:rPr>
              <a:t>Vereinsgründungen – </a:t>
            </a:r>
            <a:br>
              <a:rPr lang="de-CH" sz="2400" b="1" dirty="0">
                <a:solidFill>
                  <a:srgbClr val="FF0000"/>
                </a:solidFill>
              </a:rPr>
            </a:br>
            <a:r>
              <a:rPr lang="de-CH" sz="2400" b="1" dirty="0">
                <a:solidFill>
                  <a:srgbClr val="FF0000"/>
                </a:solidFill>
              </a:rPr>
              <a:t>Verfassung von 1848</a:t>
            </a:r>
            <a:endParaRPr lang="en-US" sz="2400" b="1" dirty="0">
              <a:solidFill>
                <a:srgbClr val="FF0000"/>
              </a:solidFill>
            </a:endParaRPr>
          </a:p>
        </p:txBody>
      </p:sp>
      <p:pic>
        <p:nvPicPr>
          <p:cNvPr id="15" name="Picture 14">
            <a:extLst>
              <a:ext uri="{FF2B5EF4-FFF2-40B4-BE49-F238E27FC236}">
                <a16:creationId xmlns:a16="http://schemas.microsoft.com/office/drawing/2014/main" id="{66AA90CC-624F-47C5-8DC0-484455F83085}"/>
              </a:ext>
            </a:extLst>
          </p:cNvPr>
          <p:cNvPicPr>
            <a:picLocks noChangeAspect="1"/>
          </p:cNvPicPr>
          <p:nvPr/>
        </p:nvPicPr>
        <p:blipFill>
          <a:blip r:embed="rId5"/>
          <a:stretch>
            <a:fillRect/>
          </a:stretch>
        </p:blipFill>
        <p:spPr>
          <a:xfrm>
            <a:off x="0" y="0"/>
            <a:ext cx="1080000" cy="880716"/>
          </a:xfrm>
          <a:prstGeom prst="rect">
            <a:avLst/>
          </a:prstGeom>
        </p:spPr>
      </p:pic>
    </p:spTree>
    <p:extLst>
      <p:ext uri="{BB962C8B-B14F-4D97-AF65-F5344CB8AC3E}">
        <p14:creationId xmlns:p14="http://schemas.microsoft.com/office/powerpoint/2010/main" val="850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5626" y="3116827"/>
            <a:ext cx="4001729" cy="990600"/>
          </a:xfrm>
        </p:spPr>
        <p:txBody>
          <a:bodyPr>
            <a:noAutofit/>
          </a:bodyPr>
          <a:lstStyle/>
          <a:p>
            <a:pPr algn="ctr"/>
            <a:r>
              <a:rPr lang="de-CH" sz="2800" b="0" dirty="0">
                <a:solidFill>
                  <a:srgbClr val="FF0000"/>
                </a:solidFill>
              </a:rPr>
              <a:t>Ihr eigenes </a:t>
            </a:r>
            <a:br>
              <a:rPr lang="de-CH" sz="2800" b="0" dirty="0">
                <a:solidFill>
                  <a:srgbClr val="FF0000"/>
                </a:solidFill>
              </a:rPr>
            </a:br>
            <a:r>
              <a:rPr lang="de-CH" sz="2800" b="0" dirty="0">
                <a:solidFill>
                  <a:srgbClr val="FF0000"/>
                </a:solidFill>
              </a:rPr>
              <a:t>Konzertprogramm (1)</a:t>
            </a:r>
            <a:endParaRPr lang="en-GB" sz="2800" b="0" dirty="0">
              <a:solidFill>
                <a:srgbClr val="FF0000"/>
              </a:solidFill>
            </a:endParaRPr>
          </a:p>
        </p:txBody>
      </p:sp>
      <p:sp>
        <p:nvSpPr>
          <p:cNvPr id="4" name="Slide Number Placeholder 3"/>
          <p:cNvSpPr>
            <a:spLocks noGrp="1"/>
          </p:cNvSpPr>
          <p:nvPr>
            <p:ph type="sldNum" sz="quarter" idx="4"/>
          </p:nvPr>
        </p:nvSpPr>
        <p:spPr/>
        <p:txBody>
          <a:bodyPr/>
          <a:lstStyle/>
          <a:p>
            <a:fld id="{A35CEB15-B0DC-49B6-AF18-91E7DFDA258A}" type="slidenum">
              <a:rPr lang="en-GB" smtClean="0"/>
              <a:pPr/>
              <a:t>30</a:t>
            </a:fld>
            <a:endParaRPr lang="en-GB" dirty="0"/>
          </a:p>
        </p:txBody>
      </p:sp>
      <p:pic>
        <p:nvPicPr>
          <p:cNvPr id="7" name="Picture 6"/>
          <p:cNvPicPr>
            <a:picLocks noChangeAspect="1"/>
          </p:cNvPicPr>
          <p:nvPr/>
        </p:nvPicPr>
        <p:blipFill>
          <a:blip r:embed="rId2"/>
          <a:stretch>
            <a:fillRect/>
          </a:stretch>
        </p:blipFill>
        <p:spPr>
          <a:xfrm>
            <a:off x="269116" y="-5992"/>
            <a:ext cx="4454013" cy="6816337"/>
          </a:xfrm>
          <a:prstGeom prst="rect">
            <a:avLst/>
          </a:prstGeom>
        </p:spPr>
      </p:pic>
      <p:sp>
        <p:nvSpPr>
          <p:cNvPr id="3" name="Rectangle 2"/>
          <p:cNvSpPr/>
          <p:nvPr/>
        </p:nvSpPr>
        <p:spPr>
          <a:xfrm>
            <a:off x="5498690" y="4370721"/>
            <a:ext cx="2895600" cy="954107"/>
          </a:xfrm>
          <a:prstGeom prst="rect">
            <a:avLst/>
          </a:prstGeom>
        </p:spPr>
        <p:txBody>
          <a:bodyPr wrap="square">
            <a:spAutoFit/>
          </a:bodyPr>
          <a:lstStyle/>
          <a:p>
            <a:pPr algn="ctr"/>
            <a:br>
              <a:rPr lang="en-GB" sz="2800" dirty="0">
                <a:solidFill>
                  <a:schemeClr val="bg1">
                    <a:lumMod val="85000"/>
                  </a:schemeClr>
                </a:solidFill>
              </a:rPr>
            </a:br>
            <a:r>
              <a:rPr lang="en-GB" sz="2800" dirty="0">
                <a:solidFill>
                  <a:schemeClr val="bg1">
                    <a:lumMod val="85000"/>
                  </a:schemeClr>
                </a:solidFill>
              </a:rPr>
              <a:t>34 </a:t>
            </a:r>
            <a:r>
              <a:rPr lang="en-GB" sz="2800" dirty="0" err="1">
                <a:solidFill>
                  <a:schemeClr val="bg1">
                    <a:lumMod val="85000"/>
                  </a:schemeClr>
                </a:solidFill>
              </a:rPr>
              <a:t>Antworten</a:t>
            </a:r>
            <a:endParaRPr lang="en-GB" sz="2800" dirty="0">
              <a:solidFill>
                <a:schemeClr val="bg1">
                  <a:lumMod val="85000"/>
                </a:schemeClr>
              </a:solidFill>
            </a:endParaRPr>
          </a:p>
        </p:txBody>
      </p:sp>
      <p:sp>
        <p:nvSpPr>
          <p:cNvPr id="5" name="Rectangle 4">
            <a:extLst>
              <a:ext uri="{FF2B5EF4-FFF2-40B4-BE49-F238E27FC236}">
                <a16:creationId xmlns:a16="http://schemas.microsoft.com/office/drawing/2014/main" id="{FCD5CBF7-0001-4100-B9C8-40C8F98B051A}"/>
              </a:ext>
            </a:extLst>
          </p:cNvPr>
          <p:cNvSpPr/>
          <p:nvPr/>
        </p:nvSpPr>
        <p:spPr>
          <a:xfrm>
            <a:off x="4754125" y="41959"/>
            <a:ext cx="4198585" cy="646331"/>
          </a:xfrm>
          <a:prstGeom prst="rect">
            <a:avLst/>
          </a:prstGeom>
        </p:spPr>
        <p:txBody>
          <a:bodyPr wrap="none">
            <a:spAutoFit/>
          </a:bodyPr>
          <a:lstStyle/>
          <a:p>
            <a:r>
              <a:rPr lang="de-DE" sz="3600" b="1" dirty="0" err="1">
                <a:solidFill>
                  <a:srgbClr val="FF0000"/>
                </a:solidFill>
              </a:rPr>
              <a:t>Emfro</a:t>
            </a:r>
            <a:r>
              <a:rPr lang="de-DE" sz="3600" b="1" dirty="0">
                <a:solidFill>
                  <a:srgbClr val="FF0000"/>
                </a:solidFill>
              </a:rPr>
              <a:t> / Repertoire</a:t>
            </a:r>
            <a:endParaRPr lang="en-US" sz="3600" b="1" dirty="0">
              <a:solidFill>
                <a:srgbClr val="FF0000"/>
              </a:solidFill>
            </a:endParaRPr>
          </a:p>
        </p:txBody>
      </p:sp>
    </p:spTree>
    <p:extLst>
      <p:ext uri="{BB962C8B-B14F-4D97-AF65-F5344CB8AC3E}">
        <p14:creationId xmlns:p14="http://schemas.microsoft.com/office/powerpoint/2010/main" val="2486634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A35CEB15-B0DC-49B6-AF18-91E7DFDA258A}" type="slidenum">
              <a:rPr lang="en-GB" smtClean="0"/>
              <a:pPr/>
              <a:t>31</a:t>
            </a:fld>
            <a:endParaRPr lang="en-GB" dirty="0"/>
          </a:p>
        </p:txBody>
      </p:sp>
      <p:pic>
        <p:nvPicPr>
          <p:cNvPr id="3" name="Picture 2"/>
          <p:cNvPicPr>
            <a:picLocks noChangeAspect="1"/>
          </p:cNvPicPr>
          <p:nvPr/>
        </p:nvPicPr>
        <p:blipFill>
          <a:blip r:embed="rId2"/>
          <a:stretch>
            <a:fillRect/>
          </a:stretch>
        </p:blipFill>
        <p:spPr>
          <a:xfrm>
            <a:off x="216310" y="2294"/>
            <a:ext cx="4512384" cy="6855706"/>
          </a:xfrm>
          <a:prstGeom prst="rect">
            <a:avLst/>
          </a:prstGeom>
        </p:spPr>
      </p:pic>
      <p:sp>
        <p:nvSpPr>
          <p:cNvPr id="7" name="Textplatzhalter 1">
            <a:extLst>
              <a:ext uri="{FF2B5EF4-FFF2-40B4-BE49-F238E27FC236}">
                <a16:creationId xmlns:a16="http://schemas.microsoft.com/office/drawing/2014/main" id="{5543541E-A01E-E34F-9CEE-911397E4260B}"/>
              </a:ext>
            </a:extLst>
          </p:cNvPr>
          <p:cNvSpPr txBox="1">
            <a:spLocks/>
          </p:cNvSpPr>
          <p:nvPr/>
        </p:nvSpPr>
        <p:spPr>
          <a:xfrm>
            <a:off x="4728694" y="1494503"/>
            <a:ext cx="4120339" cy="4955458"/>
          </a:xfrm>
          <a:prstGeom prst="rect">
            <a:avLst/>
          </a:prstGeom>
          <a:noFill/>
        </p:spPr>
        <p:txBody>
          <a:bodyPr vert="horz" lIns="0" tIns="0" rIns="0" bIns="0" anchor="ctr"/>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accent2"/>
              </a:buClr>
              <a:buSzPct val="100000"/>
            </a:pPr>
            <a:r>
              <a:rPr lang="de-DE" sz="3200" b="1" dirty="0">
                <a:solidFill>
                  <a:schemeClr val="bg1">
                    <a:lumMod val="75000"/>
                  </a:schemeClr>
                </a:solidFill>
              </a:rPr>
              <a:t>34 Antworten</a:t>
            </a:r>
          </a:p>
          <a:p>
            <a:pPr marL="457200" indent="-457200">
              <a:buClr>
                <a:schemeClr val="accent2"/>
              </a:buClr>
              <a:buSzPct val="100000"/>
              <a:buFont typeface="+mj-lt"/>
              <a:buAutoNum type="arabicPeriod"/>
            </a:pPr>
            <a:r>
              <a:rPr lang="de-DE" sz="2400" dirty="0">
                <a:solidFill>
                  <a:schemeClr val="bg1">
                    <a:lumMod val="75000"/>
                  </a:schemeClr>
                </a:solidFill>
              </a:rPr>
              <a:t>Konkrete Vorschläge: 14</a:t>
            </a:r>
            <a:endParaRPr lang="de-DE" sz="2400" dirty="0">
              <a:solidFill>
                <a:schemeClr val="bg1"/>
              </a:solidFill>
            </a:endParaRPr>
          </a:p>
          <a:p>
            <a:pPr marL="457200" indent="-457200">
              <a:buClr>
                <a:schemeClr val="accent2"/>
              </a:buClr>
              <a:buSzPct val="100000"/>
              <a:buFont typeface="+mj-lt"/>
              <a:buAutoNum type="arabicPeriod"/>
            </a:pPr>
            <a:r>
              <a:rPr lang="de-DE" sz="2400" dirty="0">
                <a:solidFill>
                  <a:schemeClr val="bg1">
                    <a:lumMod val="75000"/>
                  </a:schemeClr>
                </a:solidFill>
              </a:rPr>
              <a:t>Genres: 15</a:t>
            </a:r>
            <a:endParaRPr lang="de-DE" sz="2400" dirty="0">
              <a:solidFill>
                <a:schemeClr val="bg1"/>
              </a:solidFill>
            </a:endParaRPr>
          </a:p>
          <a:p>
            <a:pPr marL="457200" indent="-457200">
              <a:buClr>
                <a:schemeClr val="accent2"/>
              </a:buClr>
              <a:buSzPct val="100000"/>
              <a:buFont typeface="+mj-lt"/>
              <a:buAutoNum type="arabicPeriod"/>
            </a:pPr>
            <a:r>
              <a:rPr lang="de-DE" sz="2400" dirty="0">
                <a:solidFill>
                  <a:schemeClr val="bg1">
                    <a:lumMod val="75000"/>
                  </a:schemeClr>
                </a:solidFill>
              </a:rPr>
              <a:t>Allgemeine Angaben: 4</a:t>
            </a:r>
          </a:p>
          <a:p>
            <a:pPr marL="457200" indent="-457200">
              <a:buClr>
                <a:schemeClr val="accent2"/>
              </a:buClr>
              <a:buSzPct val="100000"/>
              <a:buFont typeface="+mj-lt"/>
              <a:buAutoNum type="arabicPeriod"/>
            </a:pPr>
            <a:r>
              <a:rPr lang="de-DE" sz="2400" dirty="0">
                <a:solidFill>
                  <a:schemeClr val="bg1">
                    <a:lumMod val="75000"/>
                  </a:schemeClr>
                </a:solidFill>
              </a:rPr>
              <a:t>Detaillierte Angaben: 1</a:t>
            </a:r>
            <a:endParaRPr lang="de-DE" sz="2400" dirty="0">
              <a:solidFill>
                <a:schemeClr val="bg1"/>
              </a:solidFill>
            </a:endParaRPr>
          </a:p>
        </p:txBody>
      </p:sp>
      <p:sp>
        <p:nvSpPr>
          <p:cNvPr id="6" name="Title 1">
            <a:extLst>
              <a:ext uri="{FF2B5EF4-FFF2-40B4-BE49-F238E27FC236}">
                <a16:creationId xmlns:a16="http://schemas.microsoft.com/office/drawing/2014/main" id="{E90FB319-FD04-4FBF-B2CC-434BFA3379F1}"/>
              </a:ext>
            </a:extLst>
          </p:cNvPr>
          <p:cNvSpPr txBox="1">
            <a:spLocks/>
          </p:cNvSpPr>
          <p:nvPr/>
        </p:nvSpPr>
        <p:spPr>
          <a:xfrm>
            <a:off x="4787998" y="1362034"/>
            <a:ext cx="4001729" cy="9906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cap="all" baseline="0">
                <a:solidFill>
                  <a:srgbClr val="FFFFFF"/>
                </a:solidFill>
                <a:latin typeface="+mj-lt"/>
                <a:ea typeface="+mj-ea"/>
                <a:cs typeface="+mj-cs"/>
              </a:defRPr>
            </a:lvl1pPr>
          </a:lstStyle>
          <a:p>
            <a:pPr algn="ctr"/>
            <a:r>
              <a:rPr lang="de-CH" sz="2800" b="0">
                <a:solidFill>
                  <a:srgbClr val="FF0000"/>
                </a:solidFill>
              </a:rPr>
              <a:t>Ihr eigenes </a:t>
            </a:r>
            <a:br>
              <a:rPr lang="de-CH" sz="2800" b="0">
                <a:solidFill>
                  <a:srgbClr val="FF0000"/>
                </a:solidFill>
              </a:rPr>
            </a:br>
            <a:r>
              <a:rPr lang="de-CH" sz="2800" b="0">
                <a:solidFill>
                  <a:srgbClr val="FF0000"/>
                </a:solidFill>
              </a:rPr>
              <a:t>Konzertprogramm (1)</a:t>
            </a:r>
            <a:endParaRPr lang="en-GB" sz="2800" b="0" dirty="0">
              <a:solidFill>
                <a:srgbClr val="FF0000"/>
              </a:solidFill>
            </a:endParaRPr>
          </a:p>
        </p:txBody>
      </p:sp>
      <p:sp>
        <p:nvSpPr>
          <p:cNvPr id="8" name="Title 7">
            <a:extLst>
              <a:ext uri="{FF2B5EF4-FFF2-40B4-BE49-F238E27FC236}">
                <a16:creationId xmlns:a16="http://schemas.microsoft.com/office/drawing/2014/main" id="{9424E04A-B44E-4328-9228-70D045C1B66B}"/>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18F723D-81CD-49B6-A390-159E1FB1CDE2}"/>
              </a:ext>
            </a:extLst>
          </p:cNvPr>
          <p:cNvSpPr/>
          <p:nvPr/>
        </p:nvSpPr>
        <p:spPr>
          <a:xfrm>
            <a:off x="4740403" y="41959"/>
            <a:ext cx="4198585" cy="646331"/>
          </a:xfrm>
          <a:prstGeom prst="rect">
            <a:avLst/>
          </a:prstGeom>
        </p:spPr>
        <p:txBody>
          <a:bodyPr wrap="none">
            <a:spAutoFit/>
          </a:bodyPr>
          <a:lstStyle/>
          <a:p>
            <a:r>
              <a:rPr lang="de-DE" sz="3600" dirty="0" err="1"/>
              <a:t>Emfro</a:t>
            </a:r>
            <a:r>
              <a:rPr lang="de-DE" sz="3600" dirty="0"/>
              <a:t> / Repertoire</a:t>
            </a:r>
            <a:endParaRPr lang="en-US" sz="3600" dirty="0"/>
          </a:p>
        </p:txBody>
      </p:sp>
    </p:spTree>
    <p:extLst>
      <p:ext uri="{BB962C8B-B14F-4D97-AF65-F5344CB8AC3E}">
        <p14:creationId xmlns:p14="http://schemas.microsoft.com/office/powerpoint/2010/main" val="3111982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601" y="1098704"/>
            <a:ext cx="7128388" cy="990600"/>
          </a:xfrm>
        </p:spPr>
        <p:txBody>
          <a:bodyPr>
            <a:noAutofit/>
          </a:bodyPr>
          <a:lstStyle/>
          <a:p>
            <a:pPr algn="ctr"/>
            <a:br>
              <a:rPr lang="de-CH" sz="2800" b="0" dirty="0">
                <a:solidFill>
                  <a:srgbClr val="FF0000"/>
                </a:solidFill>
              </a:rPr>
            </a:br>
            <a:r>
              <a:rPr lang="de-CH" sz="2800" b="0" dirty="0">
                <a:solidFill>
                  <a:srgbClr val="FF0000"/>
                </a:solidFill>
              </a:rPr>
              <a:t>Ihr eigenes Konzertprogramm (3)</a:t>
            </a:r>
            <a:endParaRPr lang="en-GB" sz="2800" b="0" dirty="0">
              <a:solidFill>
                <a:srgbClr val="FF0000"/>
              </a:solidFill>
            </a:endParaRPr>
          </a:p>
        </p:txBody>
      </p:sp>
      <p:sp>
        <p:nvSpPr>
          <p:cNvPr id="4" name="Slide Number Placeholder 3"/>
          <p:cNvSpPr>
            <a:spLocks noGrp="1"/>
          </p:cNvSpPr>
          <p:nvPr>
            <p:ph type="sldNum" sz="quarter" idx="4"/>
          </p:nvPr>
        </p:nvSpPr>
        <p:spPr/>
        <p:txBody>
          <a:bodyPr/>
          <a:lstStyle/>
          <a:p>
            <a:fld id="{A35CEB15-B0DC-49B6-AF18-91E7DFDA258A}" type="slidenum">
              <a:rPr lang="en-GB" smtClean="0"/>
              <a:pPr/>
              <a:t>32</a:t>
            </a:fld>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442108746"/>
              </p:ext>
            </p:extLst>
          </p:nvPr>
        </p:nvGraphicFramePr>
        <p:xfrm>
          <a:off x="672689" y="2089304"/>
          <a:ext cx="7832213" cy="4059827"/>
        </p:xfrm>
        <a:graphic>
          <a:graphicData uri="http://schemas.openxmlformats.org/drawingml/2006/table">
            <a:tbl>
              <a:tblPr>
                <a:tableStyleId>{5C22544A-7EE6-4342-B048-85BDC9FD1C3A}</a:tableStyleId>
              </a:tblPr>
              <a:tblGrid>
                <a:gridCol w="2311145">
                  <a:extLst>
                    <a:ext uri="{9D8B030D-6E8A-4147-A177-3AD203B41FA5}">
                      <a16:colId xmlns:a16="http://schemas.microsoft.com/office/drawing/2014/main" val="2233677131"/>
                    </a:ext>
                  </a:extLst>
                </a:gridCol>
                <a:gridCol w="2118550">
                  <a:extLst>
                    <a:ext uri="{9D8B030D-6E8A-4147-A177-3AD203B41FA5}">
                      <a16:colId xmlns:a16="http://schemas.microsoft.com/office/drawing/2014/main" val="2604765651"/>
                    </a:ext>
                  </a:extLst>
                </a:gridCol>
                <a:gridCol w="3402518">
                  <a:extLst>
                    <a:ext uri="{9D8B030D-6E8A-4147-A177-3AD203B41FA5}">
                      <a16:colId xmlns:a16="http://schemas.microsoft.com/office/drawing/2014/main" val="43338025"/>
                    </a:ext>
                  </a:extLst>
                </a:gridCol>
              </a:tblGrid>
              <a:tr h="624399">
                <a:tc>
                  <a:txBody>
                    <a:bodyPr/>
                    <a:lstStyle/>
                    <a:p>
                      <a:pPr algn="ctr" fontAlgn="b"/>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Genre</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dirty="0" err="1">
                          <a:effectLst/>
                          <a:latin typeface="+mn-lt"/>
                        </a:rPr>
                        <a:t>Konkreter</a:t>
                      </a:r>
                      <a:br>
                        <a:rPr lang="en-GB" sz="2400" u="none" strike="noStrike" dirty="0">
                          <a:effectLst/>
                          <a:latin typeface="+mn-lt"/>
                        </a:rPr>
                      </a:br>
                      <a:r>
                        <a:rPr lang="en-GB" sz="2400" u="none" strike="noStrike" dirty="0" err="1">
                          <a:effectLst/>
                          <a:latin typeface="+mn-lt"/>
                        </a:rPr>
                        <a:t>Programmvorschlag</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917502958"/>
                  </a:ext>
                </a:extLst>
              </a:tr>
              <a:tr h="476706">
                <a:tc>
                  <a:txBody>
                    <a:bodyPr/>
                    <a:lstStyle/>
                    <a:p>
                      <a:pPr algn="ctr" fontAlgn="b"/>
                      <a:r>
                        <a:rPr lang="en-GB" sz="2400" u="none" strike="noStrike" dirty="0">
                          <a:effectLst/>
                          <a:latin typeface="+mn-lt"/>
                        </a:rPr>
                        <a:t>Marche</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19</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10</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640159491"/>
                  </a:ext>
                </a:extLst>
              </a:tr>
              <a:tr h="476706">
                <a:tc>
                  <a:txBody>
                    <a:bodyPr/>
                    <a:lstStyle/>
                    <a:p>
                      <a:pPr algn="ctr" fontAlgn="b"/>
                      <a:r>
                        <a:rPr lang="en-GB" sz="2400" u="none" strike="noStrike" dirty="0">
                          <a:effectLst/>
                          <a:latin typeface="+mn-lt"/>
                        </a:rPr>
                        <a:t>Original</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a:effectLst/>
                          <a:latin typeface="+mn-lt"/>
                        </a:rPr>
                        <a:t>7</a:t>
                      </a:r>
                      <a:endParaRPr lang="en-GB" sz="2400" b="0" i="0" u="none" strike="noStrike">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10</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612239692"/>
                  </a:ext>
                </a:extLst>
              </a:tr>
              <a:tr h="476706">
                <a:tc>
                  <a:txBody>
                    <a:bodyPr/>
                    <a:lstStyle/>
                    <a:p>
                      <a:pPr algn="ctr" fontAlgn="b"/>
                      <a:r>
                        <a:rPr lang="en-GB" sz="2400" u="none" strike="noStrike" dirty="0" err="1">
                          <a:effectLst/>
                          <a:latin typeface="+mn-lt"/>
                        </a:rPr>
                        <a:t>Filmmusik</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a:effectLst/>
                          <a:latin typeface="+mn-lt"/>
                        </a:rPr>
                        <a:t>3</a:t>
                      </a:r>
                      <a:endParaRPr lang="en-GB" sz="2400" b="0" i="0" u="none" strike="noStrike">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20</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652455337"/>
                  </a:ext>
                </a:extLst>
              </a:tr>
              <a:tr h="458546">
                <a:tc>
                  <a:txBody>
                    <a:bodyPr/>
                    <a:lstStyle/>
                    <a:p>
                      <a:pPr algn="ctr" fontAlgn="b"/>
                      <a:r>
                        <a:rPr lang="en-GB" sz="2400" u="none" strike="noStrike" dirty="0">
                          <a:effectLst/>
                          <a:latin typeface="+mn-lt"/>
                        </a:rPr>
                        <a:t>Rock / Pop</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a:effectLst/>
                          <a:latin typeface="+mn-lt"/>
                        </a:rPr>
                        <a:t>15</a:t>
                      </a:r>
                      <a:endParaRPr lang="en-GB" sz="2400" b="0" i="0" u="none" strike="noStrike">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5</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450698506"/>
                  </a:ext>
                </a:extLst>
              </a:tr>
              <a:tr h="476706">
                <a:tc>
                  <a:txBody>
                    <a:bodyPr/>
                    <a:lstStyle/>
                    <a:p>
                      <a:pPr algn="ctr" fontAlgn="b"/>
                      <a:r>
                        <a:rPr lang="en-GB" sz="2400" u="none" strike="noStrike" dirty="0">
                          <a:effectLst/>
                          <a:latin typeface="+mn-lt"/>
                        </a:rPr>
                        <a:t>Arr. </a:t>
                      </a:r>
                      <a:r>
                        <a:rPr lang="en-GB" sz="2400" u="none" strike="noStrike" dirty="0" err="1">
                          <a:effectLst/>
                          <a:latin typeface="+mn-lt"/>
                        </a:rPr>
                        <a:t>Klassik</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a:effectLst/>
                          <a:latin typeface="+mn-lt"/>
                        </a:rPr>
                        <a:t>2</a:t>
                      </a:r>
                      <a:endParaRPr lang="en-GB" sz="2400" b="0" i="0" u="none" strike="noStrike">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13</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233637585"/>
                  </a:ext>
                </a:extLst>
              </a:tr>
              <a:tr h="476706">
                <a:tc>
                  <a:txBody>
                    <a:bodyPr/>
                    <a:lstStyle/>
                    <a:p>
                      <a:pPr algn="ctr" fontAlgn="b"/>
                      <a:r>
                        <a:rPr lang="en-GB" sz="2400" u="none" strike="noStrike" dirty="0">
                          <a:effectLst/>
                          <a:latin typeface="+mn-lt"/>
                        </a:rPr>
                        <a:t>Arrangement</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5</a:t>
                      </a:r>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4</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884325959"/>
                  </a:ext>
                </a:extLst>
              </a:tr>
              <a:tr h="476706">
                <a:tc>
                  <a:txBody>
                    <a:bodyPr/>
                    <a:lstStyle/>
                    <a:p>
                      <a:pPr algn="ctr" fontAlgn="b"/>
                      <a:r>
                        <a:rPr lang="en-GB" sz="2400" u="none" strike="noStrike">
                          <a:effectLst/>
                          <a:latin typeface="+mn-lt"/>
                        </a:rPr>
                        <a:t>Thema</a:t>
                      </a:r>
                      <a:endParaRPr lang="en-GB" sz="2400" b="0" i="0" u="none" strike="noStrike">
                        <a:solidFill>
                          <a:srgbClr val="000000"/>
                        </a:solidFill>
                        <a:effectLst/>
                        <a:latin typeface="+mn-lt"/>
                      </a:endParaRPr>
                    </a:p>
                  </a:txBody>
                  <a:tcPr marL="9525" marR="9525" marT="9525" marB="0" anchor="ctr"/>
                </a:tc>
                <a:tc>
                  <a:txBody>
                    <a:bodyPr/>
                    <a:lstStyle/>
                    <a:p>
                      <a:pPr algn="ctr" fontAlgn="b"/>
                      <a:endParaRPr lang="en-GB" sz="2400" b="0" i="0" u="none" strike="noStrike" dirty="0">
                        <a:solidFill>
                          <a:srgbClr val="000000"/>
                        </a:solidFill>
                        <a:effectLst/>
                        <a:latin typeface="+mn-lt"/>
                      </a:endParaRPr>
                    </a:p>
                  </a:txBody>
                  <a:tcPr marL="9525" marR="9525" marT="9525" marB="0" anchor="ctr"/>
                </a:tc>
                <a:tc>
                  <a:txBody>
                    <a:bodyPr/>
                    <a:lstStyle/>
                    <a:p>
                      <a:pPr algn="ctr" fontAlgn="b"/>
                      <a:r>
                        <a:rPr lang="en-GB" sz="2400" u="none" strike="noStrike" dirty="0">
                          <a:effectLst/>
                          <a:latin typeface="+mn-lt"/>
                        </a:rPr>
                        <a:t>4</a:t>
                      </a:r>
                      <a:endParaRPr lang="en-GB"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119867291"/>
                  </a:ext>
                </a:extLst>
              </a:tr>
            </a:tbl>
          </a:graphicData>
        </a:graphic>
      </p:graphicFrame>
      <p:sp>
        <p:nvSpPr>
          <p:cNvPr id="7" name="Rectangle 6">
            <a:extLst>
              <a:ext uri="{FF2B5EF4-FFF2-40B4-BE49-F238E27FC236}">
                <a16:creationId xmlns:a16="http://schemas.microsoft.com/office/drawing/2014/main" id="{78066E01-78E2-401D-A968-E83B3D200EF5}"/>
              </a:ext>
            </a:extLst>
          </p:cNvPr>
          <p:cNvSpPr/>
          <p:nvPr/>
        </p:nvSpPr>
        <p:spPr>
          <a:xfrm>
            <a:off x="672689" y="287330"/>
            <a:ext cx="4198585" cy="646331"/>
          </a:xfrm>
          <a:prstGeom prst="rect">
            <a:avLst/>
          </a:prstGeom>
        </p:spPr>
        <p:txBody>
          <a:bodyPr wrap="none">
            <a:spAutoFit/>
          </a:bodyPr>
          <a:lstStyle/>
          <a:p>
            <a:r>
              <a:rPr lang="de-DE" sz="3600" dirty="0" err="1"/>
              <a:t>Emfro</a:t>
            </a:r>
            <a:r>
              <a:rPr lang="de-DE" sz="3600" dirty="0"/>
              <a:t> / Repertoire</a:t>
            </a:r>
            <a:endParaRPr lang="en-US" sz="3600" dirty="0"/>
          </a:p>
        </p:txBody>
      </p:sp>
    </p:spTree>
    <p:extLst>
      <p:ext uri="{BB962C8B-B14F-4D97-AF65-F5344CB8AC3E}">
        <p14:creationId xmlns:p14="http://schemas.microsoft.com/office/powerpoint/2010/main" val="2849939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990" y="1086376"/>
            <a:ext cx="7128388" cy="990600"/>
          </a:xfrm>
        </p:spPr>
        <p:txBody>
          <a:bodyPr>
            <a:noAutofit/>
          </a:bodyPr>
          <a:lstStyle/>
          <a:p>
            <a:pPr algn="ctr"/>
            <a:br>
              <a:rPr lang="de-CH" sz="2800" b="0" dirty="0">
                <a:solidFill>
                  <a:srgbClr val="FF0000"/>
                </a:solidFill>
              </a:rPr>
            </a:br>
            <a:r>
              <a:rPr lang="de-CH" sz="2800" b="0" dirty="0">
                <a:solidFill>
                  <a:srgbClr val="FF0000"/>
                </a:solidFill>
              </a:rPr>
              <a:t>Ihr eigenes Konzertprogramm (4)</a:t>
            </a:r>
            <a:endParaRPr lang="en-GB" sz="2800" b="0" dirty="0">
              <a:solidFill>
                <a:srgbClr val="FF0000"/>
              </a:solidFill>
            </a:endParaRPr>
          </a:p>
        </p:txBody>
      </p:sp>
      <p:sp>
        <p:nvSpPr>
          <p:cNvPr id="4" name="Slide Number Placeholder 3"/>
          <p:cNvSpPr>
            <a:spLocks noGrp="1"/>
          </p:cNvSpPr>
          <p:nvPr>
            <p:ph type="sldNum" sz="quarter" idx="4"/>
          </p:nvPr>
        </p:nvSpPr>
        <p:spPr/>
        <p:txBody>
          <a:bodyPr/>
          <a:lstStyle/>
          <a:p>
            <a:fld id="{A35CEB15-B0DC-49B6-AF18-91E7DFDA258A}" type="slidenum">
              <a:rPr lang="en-GB" smtClean="0"/>
              <a:pPr/>
              <a:t>33</a:t>
            </a:fld>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837200907"/>
              </p:ext>
            </p:extLst>
          </p:nvPr>
        </p:nvGraphicFramePr>
        <p:xfrm>
          <a:off x="2587318" y="2182916"/>
          <a:ext cx="4035732" cy="4032885"/>
        </p:xfrm>
        <a:graphic>
          <a:graphicData uri="http://schemas.openxmlformats.org/drawingml/2006/table">
            <a:tbl>
              <a:tblPr>
                <a:tableStyleId>{5C22544A-7EE6-4342-B048-85BDC9FD1C3A}</a:tableStyleId>
              </a:tblPr>
              <a:tblGrid>
                <a:gridCol w="1660535">
                  <a:extLst>
                    <a:ext uri="{9D8B030D-6E8A-4147-A177-3AD203B41FA5}">
                      <a16:colId xmlns:a16="http://schemas.microsoft.com/office/drawing/2014/main" val="161448077"/>
                    </a:ext>
                  </a:extLst>
                </a:gridCol>
                <a:gridCol w="2375197">
                  <a:extLst>
                    <a:ext uri="{9D8B030D-6E8A-4147-A177-3AD203B41FA5}">
                      <a16:colId xmlns:a16="http://schemas.microsoft.com/office/drawing/2014/main" val="455731771"/>
                    </a:ext>
                  </a:extLst>
                </a:gridCol>
              </a:tblGrid>
              <a:tr h="390525">
                <a:tc>
                  <a:txBody>
                    <a:bodyPr/>
                    <a:lstStyle/>
                    <a:p>
                      <a:pPr algn="ctr" fontAlgn="ctr"/>
                      <a:r>
                        <a:rPr lang="en-GB" sz="2800" u="none" strike="noStrike" dirty="0">
                          <a:effectLst/>
                        </a:rPr>
                        <a:t> </a:t>
                      </a:r>
                      <a:r>
                        <a:rPr lang="en-GB" sz="2800" u="none" strike="noStrike" dirty="0" err="1">
                          <a:effectLst/>
                        </a:rPr>
                        <a:t>Sprache</a:t>
                      </a:r>
                      <a:endParaRPr lang="en-GB" sz="2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b"/>
                      <a:r>
                        <a:rPr lang="en-GB" sz="2800" u="none" strike="noStrike" dirty="0" err="1">
                          <a:effectLst/>
                        </a:rPr>
                        <a:t>Anzahl</a:t>
                      </a:r>
                      <a:r>
                        <a:rPr lang="en-GB" sz="2800" u="none" strike="noStrike" dirty="0">
                          <a:effectLst/>
                        </a:rPr>
                        <a:t> der </a:t>
                      </a:r>
                      <a:r>
                        <a:rPr lang="en-GB" sz="2800" u="none" strike="noStrike" dirty="0" err="1">
                          <a:effectLst/>
                        </a:rPr>
                        <a:t>Stücke</a:t>
                      </a:r>
                      <a:endParaRPr lang="en-GB" sz="2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21294386"/>
                  </a:ext>
                </a:extLst>
              </a:tr>
              <a:tr h="390525">
                <a:tc>
                  <a:txBody>
                    <a:bodyPr/>
                    <a:lstStyle/>
                    <a:p>
                      <a:pPr algn="ctr" rtl="0" fontAlgn="b"/>
                      <a:r>
                        <a:rPr lang="en-GB" sz="2400" u="none" strike="noStrike" dirty="0">
                          <a:effectLst/>
                        </a:rPr>
                        <a:t>GB</a:t>
                      </a:r>
                      <a:endParaRPr lang="en-GB" sz="2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rtl="0" fontAlgn="b"/>
                      <a:r>
                        <a:rPr lang="en-GB" sz="2400" u="none" strike="noStrike">
                          <a:effectLst/>
                        </a:rPr>
                        <a:t>45</a:t>
                      </a:r>
                      <a:endParaRPr lang="en-GB" sz="2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47124183"/>
                  </a:ext>
                </a:extLst>
              </a:tr>
              <a:tr h="390525">
                <a:tc>
                  <a:txBody>
                    <a:bodyPr/>
                    <a:lstStyle/>
                    <a:p>
                      <a:pPr algn="ctr" rtl="0" fontAlgn="b"/>
                      <a:r>
                        <a:rPr lang="en-GB" sz="2400" u="none" strike="noStrike" dirty="0">
                          <a:effectLst/>
                        </a:rPr>
                        <a:t>D</a:t>
                      </a:r>
                      <a:endParaRPr lang="en-GB" sz="2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rtl="0" fontAlgn="b"/>
                      <a:r>
                        <a:rPr lang="en-GB" sz="2400" u="none" strike="noStrike" dirty="0">
                          <a:effectLst/>
                        </a:rPr>
                        <a:t>10</a:t>
                      </a:r>
                      <a:endParaRPr lang="en-GB" sz="2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79282679"/>
                  </a:ext>
                </a:extLst>
              </a:tr>
              <a:tr h="390525">
                <a:tc>
                  <a:txBody>
                    <a:bodyPr/>
                    <a:lstStyle/>
                    <a:p>
                      <a:pPr algn="ctr" rtl="0" fontAlgn="b"/>
                      <a:r>
                        <a:rPr lang="en-GB" sz="2400" u="none" strike="noStrike">
                          <a:effectLst/>
                        </a:rPr>
                        <a:t>E</a:t>
                      </a:r>
                      <a:endParaRPr lang="en-GB" sz="2400" b="0" i="0" u="none" strike="noStrike">
                        <a:solidFill>
                          <a:srgbClr val="000000"/>
                        </a:solidFill>
                        <a:effectLst/>
                        <a:latin typeface="Arial" panose="020B0604020202020204" pitchFamily="34" charset="0"/>
                      </a:endParaRPr>
                    </a:p>
                  </a:txBody>
                  <a:tcPr marL="9525" marR="9525" marT="9525" marB="0" anchor="b"/>
                </a:tc>
                <a:tc>
                  <a:txBody>
                    <a:bodyPr/>
                    <a:lstStyle/>
                    <a:p>
                      <a:pPr algn="ctr" rtl="0" fontAlgn="b"/>
                      <a:r>
                        <a:rPr lang="en-GB" sz="2400" u="none" strike="noStrike" dirty="0">
                          <a:effectLst/>
                        </a:rPr>
                        <a:t>4</a:t>
                      </a:r>
                      <a:endParaRPr lang="en-GB" sz="2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62332173"/>
                  </a:ext>
                </a:extLst>
              </a:tr>
              <a:tr h="390525">
                <a:tc>
                  <a:txBody>
                    <a:bodyPr/>
                    <a:lstStyle/>
                    <a:p>
                      <a:pPr algn="ctr" rtl="0" fontAlgn="b"/>
                      <a:r>
                        <a:rPr lang="en-GB" sz="2400" u="none" strike="noStrike" dirty="0">
                          <a:effectLst/>
                        </a:rPr>
                        <a:t>I</a:t>
                      </a:r>
                      <a:endParaRPr lang="en-GB" sz="2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rtl="0" fontAlgn="b"/>
                      <a:r>
                        <a:rPr lang="en-GB" sz="2400" u="none" strike="noStrike" dirty="0">
                          <a:effectLst/>
                        </a:rPr>
                        <a:t>4</a:t>
                      </a:r>
                      <a:endParaRPr lang="en-GB" sz="2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63330623"/>
                  </a:ext>
                </a:extLst>
              </a:tr>
              <a:tr h="390525">
                <a:tc>
                  <a:txBody>
                    <a:bodyPr/>
                    <a:lstStyle/>
                    <a:p>
                      <a:pPr algn="ctr" rtl="0" fontAlgn="b"/>
                      <a:r>
                        <a:rPr lang="en-GB" sz="2400" u="none" strike="noStrike">
                          <a:effectLst/>
                        </a:rPr>
                        <a:t>F</a:t>
                      </a:r>
                      <a:endParaRPr lang="en-GB" sz="2400" b="0" i="0" u="none" strike="noStrike">
                        <a:solidFill>
                          <a:srgbClr val="000000"/>
                        </a:solidFill>
                        <a:effectLst/>
                        <a:latin typeface="Arial" panose="020B0604020202020204" pitchFamily="34" charset="0"/>
                      </a:endParaRPr>
                    </a:p>
                  </a:txBody>
                  <a:tcPr marL="9525" marR="9525" marT="9525" marB="0" anchor="b"/>
                </a:tc>
                <a:tc>
                  <a:txBody>
                    <a:bodyPr/>
                    <a:lstStyle/>
                    <a:p>
                      <a:pPr algn="ctr" rtl="0" fontAlgn="b"/>
                      <a:r>
                        <a:rPr lang="en-GB" sz="2400" u="none" strike="noStrike" dirty="0">
                          <a:effectLst/>
                        </a:rPr>
                        <a:t>1</a:t>
                      </a:r>
                      <a:endParaRPr lang="en-GB" sz="2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34217978"/>
                  </a:ext>
                </a:extLst>
              </a:tr>
              <a:tr h="390525">
                <a:tc>
                  <a:txBody>
                    <a:bodyPr/>
                    <a:lstStyle/>
                    <a:p>
                      <a:pPr algn="ctr" rtl="0" fontAlgn="b"/>
                      <a:r>
                        <a:rPr lang="en-GB" sz="2400" u="none" strike="noStrike">
                          <a:effectLst/>
                        </a:rPr>
                        <a:t>LU</a:t>
                      </a:r>
                      <a:endParaRPr lang="en-GB" sz="2400" b="0" i="0" u="none" strike="noStrike">
                        <a:solidFill>
                          <a:srgbClr val="000000"/>
                        </a:solidFill>
                        <a:effectLst/>
                        <a:latin typeface="Arial" panose="020B0604020202020204" pitchFamily="34" charset="0"/>
                      </a:endParaRPr>
                    </a:p>
                  </a:txBody>
                  <a:tcPr marL="9525" marR="9525" marT="9525" marB="0" anchor="b"/>
                </a:tc>
                <a:tc>
                  <a:txBody>
                    <a:bodyPr/>
                    <a:lstStyle/>
                    <a:p>
                      <a:pPr algn="ctr" rtl="0" fontAlgn="b"/>
                      <a:r>
                        <a:rPr lang="en-GB" sz="2400" u="none" strike="noStrike" dirty="0">
                          <a:effectLst/>
                        </a:rPr>
                        <a:t>0</a:t>
                      </a:r>
                      <a:endParaRPr lang="en-GB" sz="2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61271738"/>
                  </a:ext>
                </a:extLst>
              </a:tr>
              <a:tr h="390525">
                <a:tc>
                  <a:txBody>
                    <a:bodyPr/>
                    <a:lstStyle/>
                    <a:p>
                      <a:pPr algn="ctr" rtl="0" fontAlgn="b"/>
                      <a:r>
                        <a:rPr lang="en-GB" sz="1600" u="none" strike="noStrike" dirty="0">
                          <a:effectLst/>
                        </a:rPr>
                        <a:t>???</a:t>
                      </a:r>
                      <a:endParaRPr lang="en-GB"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rtl="0" fontAlgn="b"/>
                      <a:r>
                        <a:rPr lang="en-GB" sz="2400" u="none" strike="noStrike" dirty="0">
                          <a:effectLst/>
                        </a:rPr>
                        <a:t>1</a:t>
                      </a:r>
                      <a:endParaRPr lang="en-GB" sz="2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36856174"/>
                  </a:ext>
                </a:extLst>
              </a:tr>
              <a:tr h="390525">
                <a:tc>
                  <a:txBody>
                    <a:bodyPr/>
                    <a:lstStyle/>
                    <a:p>
                      <a:pPr algn="ctr" rtl="0" fontAlgn="b"/>
                      <a:r>
                        <a:rPr lang="en-GB" sz="2800" u="none" strike="noStrike" dirty="0">
                          <a:effectLst/>
                        </a:rPr>
                        <a:t>Total</a:t>
                      </a:r>
                      <a:endParaRPr lang="en-GB" sz="2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ctr"/>
                      <a:r>
                        <a:rPr lang="en-GB" sz="2800" u="none" strike="noStrike" dirty="0">
                          <a:effectLst/>
                        </a:rPr>
                        <a:t>65</a:t>
                      </a:r>
                      <a:endParaRPr lang="en-GB" sz="2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101678879"/>
                  </a:ext>
                </a:extLst>
              </a:tr>
            </a:tbl>
          </a:graphicData>
        </a:graphic>
      </p:graphicFrame>
      <p:sp>
        <p:nvSpPr>
          <p:cNvPr id="8" name="Rectangle 7">
            <a:extLst>
              <a:ext uri="{FF2B5EF4-FFF2-40B4-BE49-F238E27FC236}">
                <a16:creationId xmlns:a16="http://schemas.microsoft.com/office/drawing/2014/main" id="{82C78117-2757-44B0-96A2-A3F6B0E83EAE}"/>
              </a:ext>
            </a:extLst>
          </p:cNvPr>
          <p:cNvSpPr/>
          <p:nvPr/>
        </p:nvSpPr>
        <p:spPr>
          <a:xfrm>
            <a:off x="982064" y="334105"/>
            <a:ext cx="4198585" cy="646331"/>
          </a:xfrm>
          <a:prstGeom prst="rect">
            <a:avLst/>
          </a:prstGeom>
        </p:spPr>
        <p:txBody>
          <a:bodyPr wrap="none">
            <a:spAutoFit/>
          </a:bodyPr>
          <a:lstStyle/>
          <a:p>
            <a:r>
              <a:rPr lang="de-DE" sz="3600" dirty="0" err="1"/>
              <a:t>Emfro</a:t>
            </a:r>
            <a:r>
              <a:rPr lang="de-DE" sz="3600" dirty="0"/>
              <a:t> / Repertoire</a:t>
            </a:r>
            <a:endParaRPr lang="en-US" sz="3600" dirty="0"/>
          </a:p>
        </p:txBody>
      </p:sp>
    </p:spTree>
    <p:extLst>
      <p:ext uri="{BB962C8B-B14F-4D97-AF65-F5344CB8AC3E}">
        <p14:creationId xmlns:p14="http://schemas.microsoft.com/office/powerpoint/2010/main" val="2791228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96209"/>
            <a:ext cx="9143999" cy="1255866"/>
          </a:xfrm>
        </p:spPr>
        <p:txBody>
          <a:bodyPr>
            <a:noAutofit/>
          </a:bodyPr>
          <a:lstStyle/>
          <a:p>
            <a:pPr algn="ctr">
              <a:defRPr sz="2880"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GB" sz="2800" b="0" spc="100" dirty="0" err="1">
                <a:solidFill>
                  <a:schemeClr val="bg1"/>
                </a:solidFill>
              </a:rPr>
              <a:t>Sprache</a:t>
            </a:r>
            <a:r>
              <a:rPr lang="en-GB" sz="2800" b="0" spc="100" dirty="0">
                <a:solidFill>
                  <a:schemeClr val="bg1"/>
                </a:solidFill>
              </a:rPr>
              <a:t> der </a:t>
            </a:r>
            <a:r>
              <a:rPr lang="en-GB" sz="2800" b="0" spc="100" dirty="0" err="1">
                <a:solidFill>
                  <a:schemeClr val="bg1"/>
                </a:solidFill>
              </a:rPr>
              <a:t>Musikstücke</a:t>
            </a:r>
            <a:r>
              <a:rPr lang="en-GB" sz="2800" b="0" spc="100" dirty="0">
                <a:solidFill>
                  <a:schemeClr val="bg1"/>
                </a:solidFill>
              </a:rPr>
              <a:t> von 1952 bis 2019</a:t>
            </a:r>
          </a:p>
        </p:txBody>
      </p:sp>
      <p:sp>
        <p:nvSpPr>
          <p:cNvPr id="4" name="Slide Number Placeholder 3"/>
          <p:cNvSpPr>
            <a:spLocks noGrp="1"/>
          </p:cNvSpPr>
          <p:nvPr>
            <p:ph type="sldNum" sz="quarter" idx="4"/>
          </p:nvPr>
        </p:nvSpPr>
        <p:spPr>
          <a:xfrm>
            <a:off x="7086600" y="421485"/>
            <a:ext cx="2057400" cy="365125"/>
          </a:xfrm>
        </p:spPr>
        <p:txBody>
          <a:bodyPr/>
          <a:lstStyle/>
          <a:p>
            <a:fld id="{A35CEB15-B0DC-49B6-AF18-91E7DFDA258A}" type="slidenum">
              <a:rPr lang="en-GB" smtClean="0"/>
              <a:pPr/>
              <a:t>34</a:t>
            </a:fld>
            <a:endParaRPr lang="en-GB" dirty="0"/>
          </a:p>
        </p:txBody>
      </p:sp>
      <p:graphicFrame>
        <p:nvGraphicFramePr>
          <p:cNvPr id="5" name="Chart 4"/>
          <p:cNvGraphicFramePr>
            <a:graphicFrameLocks/>
          </p:cNvGraphicFramePr>
          <p:nvPr>
            <p:extLst>
              <p:ext uri="{D42A27DB-BD31-4B8C-83A1-F6EECF244321}">
                <p14:modId xmlns:p14="http://schemas.microsoft.com/office/powerpoint/2010/main" val="3419598625"/>
              </p:ext>
            </p:extLst>
          </p:nvPr>
        </p:nvGraphicFramePr>
        <p:xfrm>
          <a:off x="1297859" y="2024142"/>
          <a:ext cx="6961238" cy="474898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1"/>
          <p:cNvSpPr txBox="1"/>
          <p:nvPr/>
        </p:nvSpPr>
        <p:spPr>
          <a:xfrm>
            <a:off x="7333021" y="4314244"/>
            <a:ext cx="554294" cy="3244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800" b="1" dirty="0">
                <a:solidFill>
                  <a:schemeClr val="accent6">
                    <a:lumMod val="75000"/>
                  </a:schemeClr>
                </a:solidFill>
              </a:rPr>
              <a:t>D</a:t>
            </a:r>
            <a:endParaRPr lang="en-GB" sz="1800" b="1" dirty="0">
              <a:solidFill>
                <a:schemeClr val="accent6">
                  <a:lumMod val="75000"/>
                </a:schemeClr>
              </a:solidFill>
            </a:endParaRPr>
          </a:p>
        </p:txBody>
      </p:sp>
      <p:sp>
        <p:nvSpPr>
          <p:cNvPr id="6" name="Rectangle 5">
            <a:extLst>
              <a:ext uri="{FF2B5EF4-FFF2-40B4-BE49-F238E27FC236}">
                <a16:creationId xmlns:a16="http://schemas.microsoft.com/office/drawing/2014/main" id="{CE132449-E323-4F72-A46C-8369D7D86F51}"/>
              </a:ext>
            </a:extLst>
          </p:cNvPr>
          <p:cNvSpPr/>
          <p:nvPr/>
        </p:nvSpPr>
        <p:spPr>
          <a:xfrm>
            <a:off x="972538" y="219326"/>
            <a:ext cx="6891630" cy="769441"/>
          </a:xfrm>
          <a:prstGeom prst="rect">
            <a:avLst/>
          </a:prstGeom>
        </p:spPr>
        <p:txBody>
          <a:bodyPr wrap="none">
            <a:spAutoFit/>
          </a:bodyPr>
          <a:lstStyle/>
          <a:p>
            <a:r>
              <a:rPr lang="de-DE" sz="4400" b="1" dirty="0">
                <a:solidFill>
                  <a:srgbClr val="FF0000"/>
                </a:solidFill>
              </a:rPr>
              <a:t>Repertoire – Fanfare Itzig</a:t>
            </a:r>
            <a:endParaRPr lang="en-US" sz="4400" b="1" dirty="0">
              <a:solidFill>
                <a:srgbClr val="FF0000"/>
              </a:solidFill>
            </a:endParaRPr>
          </a:p>
        </p:txBody>
      </p:sp>
    </p:spTree>
    <p:extLst>
      <p:ext uri="{BB962C8B-B14F-4D97-AF65-F5344CB8AC3E}">
        <p14:creationId xmlns:p14="http://schemas.microsoft.com/office/powerpoint/2010/main" val="2893949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31"/>
          <p:cNvSpPr txBox="1">
            <a:spLocks noChangeArrowheads="1"/>
          </p:cNvSpPr>
          <p:nvPr/>
        </p:nvSpPr>
        <p:spPr bwMode="auto">
          <a:xfrm>
            <a:off x="1" y="236729"/>
            <a:ext cx="9144000" cy="584775"/>
          </a:xfrm>
          <a:prstGeom prst="rect">
            <a:avLst/>
          </a:prstGeom>
          <a:noFill/>
          <a:ln w="9525">
            <a:noFill/>
            <a:miter lim="800000"/>
            <a:headEnd/>
            <a:tailEnd/>
          </a:ln>
          <a:effectLst/>
        </p:spPr>
        <p:txBody>
          <a:bodyPr wrap="square">
            <a:spAutoFit/>
          </a:bodyPr>
          <a:lstStyle/>
          <a:p>
            <a:pPr algn="ctr">
              <a:spcBef>
                <a:spcPct val="50000"/>
              </a:spcBef>
              <a:buFont typeface="Wingdings" pitchFamily="48" charset="2"/>
              <a:buNone/>
              <a:defRPr/>
            </a:pPr>
            <a:r>
              <a:rPr lang="de-CH" sz="3200" dirty="0">
                <a:solidFill>
                  <a:srgbClr val="FFFF00"/>
                </a:solidFill>
                <a:ea typeface="Arial Unicode MS" pitchFamily="34" charset="-128"/>
                <a:cs typeface="Arial Unicode MS" pitchFamily="34" charset="-128"/>
              </a:rPr>
              <a:t>REPERTOIRE</a:t>
            </a:r>
            <a:r>
              <a:rPr lang="de-CH" sz="3200" b="1" dirty="0">
                <a:solidFill>
                  <a:srgbClr val="000090"/>
                </a:solidFill>
                <a:ea typeface="Arial Unicode MS" pitchFamily="34" charset="-128"/>
                <a:cs typeface="Arial Unicode MS" pitchFamily="34" charset="-128"/>
              </a:rPr>
              <a:t> </a:t>
            </a:r>
            <a:endParaRPr lang="fr-FR" sz="3200" b="1" dirty="0">
              <a:solidFill>
                <a:srgbClr val="000090"/>
              </a:solidFill>
              <a:ea typeface="Arial Unicode MS" pitchFamily="34" charset="-128"/>
              <a:cs typeface="Arial Unicode MS" pitchFamily="34" charset="-128"/>
            </a:endParaRPr>
          </a:p>
        </p:txBody>
      </p:sp>
      <p:sp>
        <p:nvSpPr>
          <p:cNvPr id="3" name="Text Box 1031"/>
          <p:cNvSpPr txBox="1">
            <a:spLocks noChangeArrowheads="1"/>
          </p:cNvSpPr>
          <p:nvPr/>
        </p:nvSpPr>
        <p:spPr bwMode="auto">
          <a:xfrm>
            <a:off x="0" y="1210415"/>
            <a:ext cx="4567237" cy="646331"/>
          </a:xfrm>
          <a:prstGeom prst="rect">
            <a:avLst/>
          </a:prstGeom>
          <a:noFill/>
          <a:ln w="9525">
            <a:noFill/>
            <a:miter lim="800000"/>
            <a:headEnd/>
            <a:tailEnd/>
          </a:ln>
          <a:effectLst/>
        </p:spPr>
        <p:txBody>
          <a:bodyPr wrap="square">
            <a:spAutoFit/>
          </a:bodyPr>
          <a:lstStyle/>
          <a:p>
            <a:pPr algn="ctr">
              <a:spcBef>
                <a:spcPct val="50000"/>
              </a:spcBef>
              <a:buFont typeface="Wingdings" pitchFamily="48" charset="2"/>
              <a:buNone/>
              <a:defRPr/>
            </a:pPr>
            <a:r>
              <a:rPr lang="de-CH" sz="3600" b="1" dirty="0">
                <a:solidFill>
                  <a:srgbClr val="FF0000"/>
                </a:solidFill>
                <a:ea typeface="Arial Unicode MS" pitchFamily="34" charset="-128"/>
                <a:cs typeface="Arial Unicode MS" pitchFamily="34" charset="-128"/>
              </a:rPr>
              <a:t>alt</a:t>
            </a:r>
            <a:endParaRPr lang="fr-FR" sz="3600" b="1" dirty="0">
              <a:solidFill>
                <a:srgbClr val="FF0000"/>
              </a:solidFill>
              <a:ea typeface="Arial Unicode MS" pitchFamily="34" charset="-128"/>
              <a:cs typeface="Arial Unicode MS" pitchFamily="34" charset="-128"/>
            </a:endParaRPr>
          </a:p>
        </p:txBody>
      </p:sp>
      <p:sp>
        <p:nvSpPr>
          <p:cNvPr id="4" name="Text Box 1031"/>
          <p:cNvSpPr txBox="1">
            <a:spLocks noChangeArrowheads="1"/>
          </p:cNvSpPr>
          <p:nvPr/>
        </p:nvSpPr>
        <p:spPr bwMode="auto">
          <a:xfrm>
            <a:off x="4288631" y="1417655"/>
            <a:ext cx="4567237" cy="646331"/>
          </a:xfrm>
          <a:prstGeom prst="rect">
            <a:avLst/>
          </a:prstGeom>
          <a:noFill/>
          <a:ln w="9525">
            <a:noFill/>
            <a:miter lim="800000"/>
            <a:headEnd/>
            <a:tailEnd/>
          </a:ln>
          <a:effectLst/>
        </p:spPr>
        <p:txBody>
          <a:bodyPr wrap="square">
            <a:spAutoFit/>
          </a:bodyPr>
          <a:lstStyle>
            <a:defPPr>
              <a:defRPr lang="en-US"/>
            </a:defPPr>
            <a:lvl1pPr algn="ctr">
              <a:spcBef>
                <a:spcPct val="50000"/>
              </a:spcBef>
              <a:buFont typeface="Wingdings" pitchFamily="48" charset="2"/>
              <a:buNone/>
              <a:defRPr sz="3600" b="1">
                <a:solidFill>
                  <a:srgbClr val="FF0000"/>
                </a:solidFill>
                <a:ea typeface="Arial Unicode MS" pitchFamily="34" charset="-128"/>
                <a:cs typeface="Arial Unicode MS" pitchFamily="34" charset="-128"/>
              </a:defRPr>
            </a:lvl1pPr>
          </a:lstStyle>
          <a:p>
            <a:r>
              <a:rPr lang="de-CH" dirty="0"/>
              <a:t>neu</a:t>
            </a:r>
            <a:endParaRPr lang="fr-FR" dirty="0"/>
          </a:p>
        </p:txBody>
      </p:sp>
      <p:sp>
        <p:nvSpPr>
          <p:cNvPr id="5" name="Text Box 1031"/>
          <p:cNvSpPr txBox="1">
            <a:spLocks noChangeArrowheads="1"/>
          </p:cNvSpPr>
          <p:nvPr/>
        </p:nvSpPr>
        <p:spPr bwMode="auto">
          <a:xfrm>
            <a:off x="9528" y="2060991"/>
            <a:ext cx="4567237" cy="3785652"/>
          </a:xfrm>
          <a:prstGeom prst="rect">
            <a:avLst/>
          </a:prstGeom>
          <a:noFill/>
          <a:ln w="9525">
            <a:noFill/>
            <a:miter lim="800000"/>
            <a:headEnd/>
            <a:tailEnd/>
          </a:ln>
          <a:effectLst/>
        </p:spPr>
        <p:txBody>
          <a:bodyPr wrap="square">
            <a:spAutoFit/>
          </a:bodyPr>
          <a:lstStyle/>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Marsch</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Ouvertüre</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Charakterstück / Potpourri (Oper, Operette, bekannte Melodien)</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(Solostück)</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Walzer</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Polka, Gavotte, Mazurka, ...</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Abschlussmarsch</a:t>
            </a:r>
            <a:endParaRPr lang="fr-FR" sz="2000" b="1" dirty="0">
              <a:solidFill>
                <a:srgbClr val="FFFF00"/>
              </a:solidFill>
              <a:ea typeface="Arial Unicode MS" pitchFamily="34" charset="-128"/>
              <a:cs typeface="Arial Unicode MS" pitchFamily="34" charset="-128"/>
            </a:endParaRPr>
          </a:p>
        </p:txBody>
      </p:sp>
      <p:sp>
        <p:nvSpPr>
          <p:cNvPr id="6" name="Text Box 1031"/>
          <p:cNvSpPr txBox="1">
            <a:spLocks noChangeArrowheads="1"/>
          </p:cNvSpPr>
          <p:nvPr/>
        </p:nvSpPr>
        <p:spPr bwMode="auto">
          <a:xfrm>
            <a:off x="4576765" y="2469481"/>
            <a:ext cx="4723839" cy="3477875"/>
          </a:xfrm>
          <a:prstGeom prst="rect">
            <a:avLst/>
          </a:prstGeom>
          <a:noFill/>
          <a:ln w="9525">
            <a:noFill/>
            <a:miter lim="800000"/>
            <a:headEnd/>
            <a:tailEnd/>
          </a:ln>
          <a:effectLst/>
        </p:spPr>
        <p:txBody>
          <a:bodyPr wrap="square">
            <a:spAutoFit/>
          </a:bodyPr>
          <a:lstStyle/>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Eröffnungsstück</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«Sinfonische Blasmusik»</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Solostück </a:t>
            </a:r>
            <a:br>
              <a:rPr lang="de-CH" sz="2000" b="1" dirty="0">
                <a:solidFill>
                  <a:srgbClr val="FFFF00"/>
                </a:solidFill>
                <a:ea typeface="Arial Unicode MS" pitchFamily="34" charset="-128"/>
                <a:cs typeface="Arial Unicode MS" pitchFamily="34" charset="-128"/>
              </a:rPr>
            </a:br>
            <a:r>
              <a:rPr lang="de-CH" sz="2000" b="1" dirty="0">
                <a:solidFill>
                  <a:srgbClr val="FFFF00"/>
                </a:solidFill>
                <a:ea typeface="Arial Unicode MS" pitchFamily="34" charset="-128"/>
                <a:cs typeface="Arial Unicode MS" pitchFamily="34" charset="-128"/>
              </a:rPr>
              <a:t>(oft mit Gesang oder ‘</a:t>
            </a:r>
            <a:r>
              <a:rPr lang="de-CH" sz="2000" b="1" dirty="0" err="1">
                <a:solidFill>
                  <a:srgbClr val="FFFF00"/>
                </a:solidFill>
                <a:ea typeface="Arial Unicode MS" pitchFamily="34" charset="-128"/>
                <a:cs typeface="Arial Unicode MS" pitchFamily="34" charset="-128"/>
              </a:rPr>
              <a:t>blasorchsterfremden</a:t>
            </a:r>
            <a:r>
              <a:rPr lang="de-CH" sz="2000" b="1" dirty="0">
                <a:solidFill>
                  <a:srgbClr val="FFFF00"/>
                </a:solidFill>
                <a:ea typeface="Arial Unicode MS" pitchFamily="34" charset="-128"/>
                <a:cs typeface="Arial Unicode MS" pitchFamily="34" charset="-128"/>
              </a:rPr>
              <a:t>’ Instrumenten)</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Filmmusik, Musical, Pop, ...</a:t>
            </a:r>
          </a:p>
          <a:p>
            <a:pPr marL="457200" indent="-457200">
              <a:spcBef>
                <a:spcPct val="50000"/>
              </a:spcBef>
              <a:buFont typeface="Arial"/>
              <a:buChar char="•"/>
              <a:defRPr/>
            </a:pPr>
            <a:r>
              <a:rPr lang="de-CH" sz="2000" b="1" dirty="0">
                <a:solidFill>
                  <a:srgbClr val="FFFF00"/>
                </a:solidFill>
                <a:ea typeface="Arial Unicode MS" pitchFamily="34" charset="-128"/>
                <a:cs typeface="Arial Unicode MS" pitchFamily="34" charset="-128"/>
              </a:rPr>
              <a:t>Einzelarrangements </a:t>
            </a:r>
            <a:br>
              <a:rPr lang="de-CH" sz="2000" b="1" dirty="0">
                <a:solidFill>
                  <a:srgbClr val="FFFF00"/>
                </a:solidFill>
                <a:ea typeface="Arial Unicode MS" pitchFamily="34" charset="-128"/>
                <a:cs typeface="Arial Unicode MS" pitchFamily="34" charset="-128"/>
              </a:rPr>
            </a:br>
            <a:r>
              <a:rPr lang="de-CH" sz="2000" b="1" dirty="0">
                <a:solidFill>
                  <a:srgbClr val="FFFF00"/>
                </a:solidFill>
                <a:ea typeface="Arial Unicode MS" pitchFamily="34" charset="-128"/>
                <a:cs typeface="Arial Unicode MS" pitchFamily="34" charset="-128"/>
              </a:rPr>
              <a:t>(Filmmusik, Musical, Pop, ...)</a:t>
            </a:r>
          </a:p>
        </p:txBody>
      </p:sp>
      <p:sp>
        <p:nvSpPr>
          <p:cNvPr id="10" name="Footer Placeholder 9"/>
          <p:cNvSpPr>
            <a:spLocks noGrp="1"/>
          </p:cNvSpPr>
          <p:nvPr>
            <p:ph type="ftr" sz="quarter" idx="11"/>
          </p:nvPr>
        </p:nvSpPr>
        <p:spPr/>
        <p:txBody>
          <a:bodyPr/>
          <a:lstStyle/>
          <a:p>
            <a:pPr>
              <a:defRPr/>
            </a:pPr>
            <a:endParaRPr lang="en-GB" dirty="0"/>
          </a:p>
        </p:txBody>
      </p:sp>
      <p:sp>
        <p:nvSpPr>
          <p:cNvPr id="11" name="Slide Number Placeholder 10"/>
          <p:cNvSpPr>
            <a:spLocks noGrp="1"/>
          </p:cNvSpPr>
          <p:nvPr>
            <p:ph type="sldNum" sz="quarter" idx="12"/>
          </p:nvPr>
        </p:nvSpPr>
        <p:spPr/>
        <p:txBody>
          <a:bodyPr/>
          <a:lstStyle/>
          <a:p>
            <a:r>
              <a:rPr lang="en-GB" altLang="de-DE"/>
              <a:t>                                                   </a:t>
            </a:r>
            <a:fld id="{1099BB42-8DF7-C241-B5B1-78A859A46260}" type="slidenum">
              <a:rPr lang="en-GB" altLang="de-DE" smtClean="0"/>
              <a:pPr/>
              <a:t>35</a:t>
            </a:fld>
            <a:endParaRPr lang="en-GB" altLang="de-DE" dirty="0"/>
          </a:p>
        </p:txBody>
      </p:sp>
    </p:spTree>
    <p:extLst>
      <p:ext uri="{BB962C8B-B14F-4D97-AF65-F5344CB8AC3E}">
        <p14:creationId xmlns:p14="http://schemas.microsoft.com/office/powerpoint/2010/main" val="360893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0" y="460849"/>
            <a:ext cx="4561920" cy="646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601" y="665350"/>
            <a:ext cx="4380480" cy="61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1031"/>
          <p:cNvSpPr txBox="1">
            <a:spLocks noChangeArrowheads="1"/>
          </p:cNvSpPr>
          <p:nvPr/>
        </p:nvSpPr>
        <p:spPr bwMode="auto">
          <a:xfrm>
            <a:off x="-193728" y="-72279"/>
            <a:ext cx="9144000" cy="530032"/>
          </a:xfrm>
          <a:prstGeom prst="rect">
            <a:avLst/>
          </a:prstGeom>
          <a:noFill/>
          <a:ln w="9525">
            <a:noFill/>
            <a:miter lim="800000"/>
            <a:headEnd/>
            <a:tailEnd/>
          </a:ln>
          <a:effectLst/>
        </p:spPr>
        <p:txBody>
          <a:bodyPr lIns="82945" tIns="41473" rIns="82945" bIns="41473">
            <a:spAutoFit/>
          </a:bodyPr>
          <a:lstStyle/>
          <a:p>
            <a:pPr algn="ctr">
              <a:spcBef>
                <a:spcPct val="50000"/>
              </a:spcBef>
              <a:buFont typeface="Wingdings" pitchFamily="48" charset="2"/>
              <a:buNone/>
              <a:defRPr/>
            </a:pPr>
            <a:r>
              <a:rPr lang="de-CH" sz="2900" dirty="0">
                <a:ea typeface="Arial Unicode MS" pitchFamily="34" charset="-128"/>
                <a:cs typeface="Arial Unicode MS" pitchFamily="34" charset="-128"/>
              </a:rPr>
              <a:t>MUSIKVEREINE &amp; IHR </a:t>
            </a:r>
            <a:r>
              <a:rPr lang="de-CH" sz="2900" dirty="0">
                <a:solidFill>
                  <a:schemeClr val="accent6">
                    <a:lumMod val="75000"/>
                  </a:schemeClr>
                </a:solidFill>
                <a:highlight>
                  <a:srgbClr val="FFFF00"/>
                </a:highlight>
                <a:ea typeface="Arial Unicode MS" pitchFamily="34" charset="-128"/>
                <a:cs typeface="Arial Unicode MS" pitchFamily="34" charset="-128"/>
              </a:rPr>
              <a:t>REPERTOIRE</a:t>
            </a:r>
            <a:r>
              <a:rPr lang="de-CH" sz="2900" b="1" dirty="0">
                <a:solidFill>
                  <a:schemeClr val="accent6">
                    <a:lumMod val="75000"/>
                  </a:schemeClr>
                </a:solidFill>
                <a:ea typeface="Arial Unicode MS" pitchFamily="34" charset="-128"/>
                <a:cs typeface="Arial Unicode MS" pitchFamily="34" charset="-128"/>
              </a:rPr>
              <a:t> </a:t>
            </a:r>
            <a:r>
              <a:rPr lang="de-CH" sz="2900" dirty="0">
                <a:ea typeface="Arial Unicode MS" pitchFamily="34" charset="-128"/>
                <a:cs typeface="Arial Unicode MS" pitchFamily="34" charset="-128"/>
              </a:rPr>
              <a:t>IM WANDEL </a:t>
            </a:r>
            <a:endParaRPr lang="fr-FR" sz="2900" dirty="0">
              <a:ea typeface="Arial Unicode MS" pitchFamily="34" charset="-128"/>
              <a:cs typeface="Arial Unicode MS" pitchFamily="34" charset="-128"/>
            </a:endParaRPr>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r>
              <a:rPr lang="en-GB" altLang="de-DE" dirty="0"/>
              <a:t>                                                   </a:t>
            </a:r>
            <a:fld id="{1099BB42-8DF7-C241-B5B1-78A859A46260}" type="slidenum">
              <a:rPr lang="en-GB" altLang="de-DE" smtClean="0"/>
              <a:pPr/>
              <a:t>36</a:t>
            </a:fld>
            <a:endParaRPr lang="en-GB" altLang="de-DE" dirty="0"/>
          </a:p>
        </p:txBody>
      </p:sp>
      <p:sp>
        <p:nvSpPr>
          <p:cNvPr id="2" name="Rectangle 1">
            <a:extLst>
              <a:ext uri="{FF2B5EF4-FFF2-40B4-BE49-F238E27FC236}">
                <a16:creationId xmlns:a16="http://schemas.microsoft.com/office/drawing/2014/main" id="{7761BC60-05ED-4EF9-A104-0DC2F0C58D6F}"/>
              </a:ext>
            </a:extLst>
          </p:cNvPr>
          <p:cNvSpPr/>
          <p:nvPr/>
        </p:nvSpPr>
        <p:spPr>
          <a:xfrm>
            <a:off x="2619408" y="2335371"/>
            <a:ext cx="4572000" cy="646331"/>
          </a:xfrm>
          <a:prstGeom prst="rect">
            <a:avLst/>
          </a:prstGeom>
          <a:solidFill>
            <a:srgbClr val="FFFF00"/>
          </a:solidFill>
        </p:spPr>
        <p:txBody>
          <a:bodyPr>
            <a:spAutoFit/>
          </a:bodyPr>
          <a:lstStyle/>
          <a:p>
            <a:pPr algn="ctr"/>
            <a:r>
              <a:rPr lang="de-CH" dirty="0">
                <a:solidFill>
                  <a:srgbClr val="FF0000"/>
                </a:solidFill>
                <a:latin typeface="Century Gothic" panose="020B0502020202020204" pitchFamily="34" charset="0"/>
              </a:rPr>
              <a:t>Repertoirewandel macht sich in der Konzertankündigung bereits bemerkbar</a:t>
            </a:r>
          </a:p>
        </p:txBody>
      </p:sp>
      <p:sp>
        <p:nvSpPr>
          <p:cNvPr id="8" name="Rectangle 7">
            <a:extLst>
              <a:ext uri="{FF2B5EF4-FFF2-40B4-BE49-F238E27FC236}">
                <a16:creationId xmlns:a16="http://schemas.microsoft.com/office/drawing/2014/main" id="{AD9AEF53-0C75-434D-964C-93B779367356}"/>
              </a:ext>
            </a:extLst>
          </p:cNvPr>
          <p:cNvSpPr/>
          <p:nvPr/>
        </p:nvSpPr>
        <p:spPr>
          <a:xfrm>
            <a:off x="2619408" y="3898901"/>
            <a:ext cx="4572000" cy="646331"/>
          </a:xfrm>
          <a:prstGeom prst="rect">
            <a:avLst/>
          </a:prstGeom>
          <a:solidFill>
            <a:srgbClr val="FFFF00"/>
          </a:solidFill>
        </p:spPr>
        <p:txBody>
          <a:bodyPr>
            <a:spAutoFit/>
          </a:bodyPr>
          <a:lstStyle/>
          <a:p>
            <a:pPr algn="ctr"/>
            <a:r>
              <a:rPr lang="de-CH" dirty="0">
                <a:solidFill>
                  <a:srgbClr val="FF0000"/>
                </a:solidFill>
                <a:latin typeface="Century Gothic" panose="020B0502020202020204" pitchFamily="34" charset="0"/>
              </a:rPr>
              <a:t>Attraktive Publizität mit englischen Mottos; symbolisiert Zeitgeist</a:t>
            </a:r>
          </a:p>
        </p:txBody>
      </p:sp>
    </p:spTree>
    <p:extLst>
      <p:ext uri="{BB962C8B-B14F-4D97-AF65-F5344CB8AC3E}">
        <p14:creationId xmlns:p14="http://schemas.microsoft.com/office/powerpoint/2010/main" val="203047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010D9DA7-FD31-DE4C-9E04-971D689FF738}"/>
              </a:ext>
            </a:extLst>
          </p:cNvPr>
          <p:cNvSpPr>
            <a:spLocks noChangeArrowheads="1"/>
          </p:cNvSpPr>
          <p:nvPr/>
        </p:nvSpPr>
        <p:spPr bwMode="auto">
          <a:xfrm>
            <a:off x="228961" y="970567"/>
            <a:ext cx="4082400" cy="2633028"/>
          </a:xfrm>
          <a:prstGeom prst="rect">
            <a:avLst/>
          </a:prstGeom>
          <a:noFill/>
          <a:ln w="9525">
            <a:noFill/>
            <a:miter lim="800000"/>
            <a:headEnd/>
            <a:tailEnd/>
          </a:ln>
          <a:effectLst/>
        </p:spPr>
        <p:txBody>
          <a:bodyPr anchor="ctr">
            <a:spAutoFit/>
          </a:bodyPr>
          <a:lstStyle/>
          <a:p>
            <a:pPr eaLnBrk="0">
              <a:lnSpc>
                <a:spcPct val="100000"/>
              </a:lnSpc>
              <a:buClrTx/>
              <a:buSzTx/>
              <a:buFont typeface="Arial" pitchFamily="34" charset="0"/>
              <a:buChar char="•"/>
              <a:defRPr/>
            </a:pPr>
            <a:r>
              <a:rPr lang="en-GB" sz="1270" b="1" dirty="0">
                <a:solidFill>
                  <a:schemeClr val="accent6"/>
                </a:solidFill>
                <a:latin typeface="Arial" charset="0"/>
              </a:rPr>
              <a:t>Elsa's Procession To The Cathedral </a:t>
            </a:r>
            <a:br>
              <a:rPr lang="en-GB" sz="1270" b="1" dirty="0">
                <a:solidFill>
                  <a:schemeClr val="accent6"/>
                </a:solidFill>
                <a:latin typeface="Arial" charset="0"/>
              </a:rPr>
            </a:br>
            <a:r>
              <a:rPr lang="en-GB" sz="1270" dirty="0">
                <a:solidFill>
                  <a:schemeClr val="accent6"/>
                </a:solidFill>
                <a:latin typeface="Arial" charset="0"/>
              </a:rPr>
              <a:t>	*Richard 	Wagner / </a:t>
            </a:r>
            <a:r>
              <a:rPr lang="en-GB" sz="1270" dirty="0" err="1">
                <a:solidFill>
                  <a:schemeClr val="accent6"/>
                </a:solidFill>
                <a:latin typeface="Arial" charset="0"/>
              </a:rPr>
              <a:t>arr</a:t>
            </a:r>
            <a:r>
              <a:rPr lang="en-GB" sz="1270" dirty="0">
                <a:solidFill>
                  <a:schemeClr val="accent6"/>
                </a:solidFill>
                <a:latin typeface="Arial" charset="0"/>
              </a:rPr>
              <a:t>. Lucien </a:t>
            </a:r>
            <a:r>
              <a:rPr lang="en-GB" sz="1270" dirty="0" err="1">
                <a:solidFill>
                  <a:schemeClr val="accent6"/>
                </a:solidFill>
                <a:latin typeface="Arial" charset="0"/>
              </a:rPr>
              <a:t>Caille</a:t>
            </a:r>
            <a:endParaRPr lang="en-GB" sz="1270" dirty="0">
              <a:solidFill>
                <a:schemeClr val="accent6"/>
              </a:solidFill>
            </a:endParaRPr>
          </a:p>
          <a:p>
            <a:pPr eaLnBrk="0">
              <a:lnSpc>
                <a:spcPct val="100000"/>
              </a:lnSpc>
              <a:buClrTx/>
              <a:buSzTx/>
              <a:buFont typeface="Arial" pitchFamily="34" charset="0"/>
              <a:buChar char="•"/>
              <a:defRPr/>
            </a:pPr>
            <a:r>
              <a:rPr lang="en-GB" sz="1270" b="1" dirty="0">
                <a:solidFill>
                  <a:schemeClr val="accent6"/>
                </a:solidFill>
              </a:rPr>
              <a:t>Ballad For Band </a:t>
            </a:r>
            <a:r>
              <a:rPr lang="en-GB" sz="1270" dirty="0">
                <a:solidFill>
                  <a:schemeClr val="accent6"/>
                </a:solidFill>
              </a:rPr>
              <a:t>*André </a:t>
            </a:r>
            <a:r>
              <a:rPr lang="en-GB" sz="1270" dirty="0" err="1">
                <a:solidFill>
                  <a:schemeClr val="accent6"/>
                </a:solidFill>
              </a:rPr>
              <a:t>Waignein</a:t>
            </a:r>
            <a:endParaRPr lang="de-DE" sz="1270" dirty="0">
              <a:solidFill>
                <a:schemeClr val="accent6"/>
              </a:solidFill>
            </a:endParaRPr>
          </a:p>
          <a:p>
            <a:pPr eaLnBrk="0">
              <a:lnSpc>
                <a:spcPct val="100000"/>
              </a:lnSpc>
              <a:buClrTx/>
              <a:buSzTx/>
              <a:buFont typeface="Arial" pitchFamily="34" charset="0"/>
              <a:buChar char="•"/>
              <a:defRPr/>
            </a:pPr>
            <a:r>
              <a:rPr lang="en-GB" sz="1270" b="1" dirty="0">
                <a:solidFill>
                  <a:schemeClr val="accent6"/>
                </a:solidFill>
              </a:rPr>
              <a:t>The Four Noble Truths </a:t>
            </a:r>
            <a:r>
              <a:rPr lang="en-GB" sz="1270" dirty="0">
                <a:solidFill>
                  <a:schemeClr val="accent6"/>
                </a:solidFill>
              </a:rPr>
              <a:t>*Philip </a:t>
            </a:r>
            <a:r>
              <a:rPr lang="en-GB" sz="1270" dirty="0" err="1">
                <a:solidFill>
                  <a:schemeClr val="accent6"/>
                </a:solidFill>
              </a:rPr>
              <a:t>Sparke</a:t>
            </a:r>
            <a:endParaRPr lang="de-DE" sz="1270" dirty="0">
              <a:solidFill>
                <a:schemeClr val="accent6"/>
              </a:solidFill>
            </a:endParaRPr>
          </a:p>
          <a:p>
            <a:pPr eaLnBrk="0">
              <a:lnSpc>
                <a:spcPct val="100000"/>
              </a:lnSpc>
              <a:buClrTx/>
              <a:buSzTx/>
              <a:buFont typeface="Arial" pitchFamily="34" charset="0"/>
              <a:buChar char="•"/>
              <a:defRPr/>
            </a:pPr>
            <a:r>
              <a:rPr lang="en-GB" sz="1270" b="1" dirty="0">
                <a:solidFill>
                  <a:schemeClr val="accent6"/>
                </a:solidFill>
              </a:rPr>
              <a:t>African Symphony </a:t>
            </a:r>
            <a:r>
              <a:rPr lang="en-GB" sz="1270" dirty="0">
                <a:solidFill>
                  <a:schemeClr val="accent6"/>
                </a:solidFill>
              </a:rPr>
              <a:t>*Van McCoy / </a:t>
            </a:r>
            <a:br>
              <a:rPr lang="en-GB" sz="1270" dirty="0">
                <a:solidFill>
                  <a:schemeClr val="accent6"/>
                </a:solidFill>
              </a:rPr>
            </a:br>
            <a:r>
              <a:rPr lang="en-GB" sz="1270" dirty="0">
                <a:solidFill>
                  <a:schemeClr val="accent6"/>
                </a:solidFill>
              </a:rPr>
              <a:t>	</a:t>
            </a:r>
            <a:r>
              <a:rPr lang="en-GB" sz="1270" dirty="0" err="1">
                <a:solidFill>
                  <a:schemeClr val="accent6"/>
                </a:solidFill>
              </a:rPr>
              <a:t>arr</a:t>
            </a:r>
            <a:r>
              <a:rPr lang="en-GB" sz="1270" dirty="0">
                <a:solidFill>
                  <a:schemeClr val="accent6"/>
                </a:solidFill>
              </a:rPr>
              <a:t>. </a:t>
            </a:r>
            <a:r>
              <a:rPr lang="en-GB" sz="1270" dirty="0" err="1">
                <a:solidFill>
                  <a:schemeClr val="accent6"/>
                </a:solidFill>
              </a:rPr>
              <a:t>Naohiro</a:t>
            </a:r>
            <a:r>
              <a:rPr lang="en-GB" sz="1270" dirty="0">
                <a:solidFill>
                  <a:schemeClr val="accent6"/>
                </a:solidFill>
              </a:rPr>
              <a:t> Iwai</a:t>
            </a:r>
            <a:endParaRPr lang="de-DE" sz="1270" dirty="0">
              <a:solidFill>
                <a:schemeClr val="accent6"/>
              </a:solidFill>
            </a:endParaRPr>
          </a:p>
          <a:p>
            <a:pPr eaLnBrk="0">
              <a:lnSpc>
                <a:spcPct val="100000"/>
              </a:lnSpc>
              <a:buClrTx/>
              <a:buSzTx/>
              <a:buFont typeface="Arial" pitchFamily="34" charset="0"/>
              <a:buChar char="•"/>
              <a:defRPr/>
            </a:pPr>
            <a:r>
              <a:rPr lang="en-GB" sz="1270" b="1" dirty="0">
                <a:solidFill>
                  <a:schemeClr val="accent6"/>
                </a:solidFill>
              </a:rPr>
              <a:t>Eventide Fall </a:t>
            </a:r>
            <a:r>
              <a:rPr lang="en-GB" sz="1270" dirty="0">
                <a:solidFill>
                  <a:schemeClr val="accent6"/>
                </a:solidFill>
              </a:rPr>
              <a:t>*Alfred </a:t>
            </a:r>
            <a:r>
              <a:rPr lang="en-GB" sz="1270" dirty="0" err="1">
                <a:solidFill>
                  <a:schemeClr val="accent6"/>
                </a:solidFill>
              </a:rPr>
              <a:t>Bösendorfer</a:t>
            </a:r>
            <a:endParaRPr lang="de-DE" sz="1270" dirty="0">
              <a:solidFill>
                <a:schemeClr val="accent6"/>
              </a:solidFill>
            </a:endParaRPr>
          </a:p>
          <a:p>
            <a:pPr eaLnBrk="0">
              <a:lnSpc>
                <a:spcPct val="100000"/>
              </a:lnSpc>
              <a:buClrTx/>
              <a:buSzTx/>
              <a:buFont typeface="Arial" pitchFamily="34" charset="0"/>
              <a:buChar char="•"/>
              <a:defRPr/>
            </a:pPr>
            <a:r>
              <a:rPr lang="en-GB" sz="1270" b="1" dirty="0">
                <a:solidFill>
                  <a:schemeClr val="accent6"/>
                </a:solidFill>
              </a:rPr>
              <a:t>Pastime With Good Company </a:t>
            </a:r>
            <a:br>
              <a:rPr lang="en-GB" sz="1270" dirty="0">
                <a:solidFill>
                  <a:schemeClr val="accent6"/>
                </a:solidFill>
              </a:rPr>
            </a:br>
            <a:r>
              <a:rPr lang="en-GB" sz="1270" dirty="0">
                <a:solidFill>
                  <a:schemeClr val="accent6"/>
                </a:solidFill>
              </a:rPr>
              <a:t>	*King Henry VIII / </a:t>
            </a:r>
            <a:r>
              <a:rPr lang="en-GB" sz="1270" dirty="0" err="1">
                <a:solidFill>
                  <a:schemeClr val="accent6"/>
                </a:solidFill>
              </a:rPr>
              <a:t>arr</a:t>
            </a:r>
            <a:r>
              <a:rPr lang="en-GB" sz="1270" dirty="0">
                <a:solidFill>
                  <a:schemeClr val="accent6"/>
                </a:solidFill>
              </a:rPr>
              <a:t>. Marten van </a:t>
            </a:r>
            <a:r>
              <a:rPr lang="en-GB" sz="1270" dirty="0" err="1">
                <a:solidFill>
                  <a:schemeClr val="accent6"/>
                </a:solidFill>
              </a:rPr>
              <a:t>der</a:t>
            </a:r>
            <a:r>
              <a:rPr lang="en-GB" sz="1270" dirty="0">
                <a:solidFill>
                  <a:schemeClr val="accent6"/>
                </a:solidFill>
              </a:rPr>
              <a:t> </a:t>
            </a:r>
            <a:r>
              <a:rPr lang="en-GB" sz="1270" dirty="0" err="1">
                <a:solidFill>
                  <a:schemeClr val="accent6"/>
                </a:solidFill>
              </a:rPr>
              <a:t>Wal</a:t>
            </a:r>
            <a:endParaRPr lang="de-DE" sz="1270" dirty="0">
              <a:solidFill>
                <a:schemeClr val="accent6"/>
              </a:solidFill>
            </a:endParaRPr>
          </a:p>
          <a:p>
            <a:pPr eaLnBrk="0">
              <a:lnSpc>
                <a:spcPct val="100000"/>
              </a:lnSpc>
              <a:buClrTx/>
              <a:buSzTx/>
              <a:buFont typeface="Arial" pitchFamily="34" charset="0"/>
              <a:buChar char="•"/>
              <a:defRPr/>
            </a:pPr>
            <a:r>
              <a:rPr lang="en-GB" sz="1270" b="1" dirty="0">
                <a:solidFill>
                  <a:schemeClr val="accent6"/>
                </a:solidFill>
              </a:rPr>
              <a:t>Concordia</a:t>
            </a:r>
            <a:r>
              <a:rPr lang="en-GB" sz="1270" dirty="0">
                <a:solidFill>
                  <a:schemeClr val="accent6"/>
                </a:solidFill>
              </a:rPr>
              <a:t> *Jan Van </a:t>
            </a:r>
            <a:r>
              <a:rPr lang="en-GB" sz="1270" dirty="0" err="1">
                <a:solidFill>
                  <a:schemeClr val="accent6"/>
                </a:solidFill>
              </a:rPr>
              <a:t>der</a:t>
            </a:r>
            <a:r>
              <a:rPr lang="en-GB" sz="1270" dirty="0">
                <a:solidFill>
                  <a:schemeClr val="accent6"/>
                </a:solidFill>
              </a:rPr>
              <a:t> Roost</a:t>
            </a:r>
            <a:endParaRPr lang="de-DE" sz="1270" dirty="0">
              <a:solidFill>
                <a:schemeClr val="accent6"/>
              </a:solidFill>
            </a:endParaRPr>
          </a:p>
          <a:p>
            <a:pPr eaLnBrk="0">
              <a:lnSpc>
                <a:spcPct val="100000"/>
              </a:lnSpc>
              <a:buClrTx/>
              <a:buSzTx/>
              <a:buFont typeface="Arial" pitchFamily="34" charset="0"/>
              <a:buChar char="•"/>
              <a:defRPr/>
            </a:pPr>
            <a:r>
              <a:rPr lang="en-GB" sz="1270" b="1" dirty="0" err="1">
                <a:solidFill>
                  <a:schemeClr val="accent6"/>
                </a:solidFill>
              </a:rPr>
              <a:t>Haexdonck</a:t>
            </a:r>
            <a:r>
              <a:rPr lang="en-GB" sz="1270" dirty="0">
                <a:solidFill>
                  <a:schemeClr val="accent6"/>
                </a:solidFill>
              </a:rPr>
              <a:t> *Guido de </a:t>
            </a:r>
            <a:r>
              <a:rPr lang="en-GB" sz="1270" dirty="0" err="1">
                <a:solidFill>
                  <a:schemeClr val="accent6"/>
                </a:solidFill>
              </a:rPr>
              <a:t>Ranter</a:t>
            </a:r>
            <a:endParaRPr lang="de-DE" sz="1270" dirty="0">
              <a:solidFill>
                <a:schemeClr val="accent6"/>
              </a:solidFill>
            </a:endParaRPr>
          </a:p>
          <a:p>
            <a:pPr eaLnBrk="0">
              <a:lnSpc>
                <a:spcPct val="100000"/>
              </a:lnSpc>
              <a:buClrTx/>
              <a:buSzTx/>
              <a:buFont typeface="Arial" pitchFamily="34" charset="0"/>
              <a:buChar char="•"/>
              <a:defRPr/>
            </a:pPr>
            <a:r>
              <a:rPr lang="en-GB" sz="1270" b="1" dirty="0">
                <a:solidFill>
                  <a:schemeClr val="accent6"/>
                </a:solidFill>
              </a:rPr>
              <a:t>Funeral Music </a:t>
            </a:r>
            <a:r>
              <a:rPr lang="en-GB" sz="1270" dirty="0">
                <a:solidFill>
                  <a:schemeClr val="accent6"/>
                </a:solidFill>
              </a:rPr>
              <a:t>*</a:t>
            </a:r>
            <a:r>
              <a:rPr lang="en-GB" sz="1270" dirty="0" err="1">
                <a:solidFill>
                  <a:schemeClr val="accent6"/>
                </a:solidFill>
              </a:rPr>
              <a:t>Edvard</a:t>
            </a:r>
            <a:r>
              <a:rPr lang="en-GB" sz="1270" dirty="0">
                <a:solidFill>
                  <a:schemeClr val="accent6"/>
                </a:solidFill>
              </a:rPr>
              <a:t> </a:t>
            </a:r>
            <a:r>
              <a:rPr lang="en-GB" sz="1270" dirty="0" err="1">
                <a:solidFill>
                  <a:schemeClr val="accent6"/>
                </a:solidFill>
              </a:rPr>
              <a:t>Grieg</a:t>
            </a:r>
            <a:r>
              <a:rPr lang="en-GB" sz="1270" dirty="0">
                <a:solidFill>
                  <a:schemeClr val="accent6"/>
                </a:solidFill>
              </a:rPr>
              <a:t> / </a:t>
            </a:r>
            <a:br>
              <a:rPr lang="en-GB" sz="1270" dirty="0">
                <a:solidFill>
                  <a:schemeClr val="accent6"/>
                </a:solidFill>
              </a:rPr>
            </a:br>
            <a:r>
              <a:rPr lang="en-GB" sz="1270" dirty="0">
                <a:solidFill>
                  <a:schemeClr val="accent6"/>
                </a:solidFill>
              </a:rPr>
              <a:t>	</a:t>
            </a:r>
            <a:r>
              <a:rPr lang="en-GB" sz="1270" dirty="0" err="1">
                <a:solidFill>
                  <a:schemeClr val="accent6"/>
                </a:solidFill>
              </a:rPr>
              <a:t>arr</a:t>
            </a:r>
            <a:r>
              <a:rPr lang="en-GB" sz="1270" dirty="0">
                <a:solidFill>
                  <a:schemeClr val="accent6"/>
                </a:solidFill>
              </a:rPr>
              <a:t>. Johan de </a:t>
            </a:r>
            <a:r>
              <a:rPr lang="en-GB" sz="1270" dirty="0" err="1">
                <a:solidFill>
                  <a:schemeClr val="accent6"/>
                </a:solidFill>
              </a:rPr>
              <a:t>Meij</a:t>
            </a:r>
            <a:endParaRPr lang="en-GB" sz="1270" dirty="0">
              <a:solidFill>
                <a:schemeClr val="accent6"/>
              </a:solidFill>
            </a:endParaRPr>
          </a:p>
        </p:txBody>
      </p:sp>
      <p:pic>
        <p:nvPicPr>
          <p:cNvPr id="18435" name="Picture 2">
            <a:extLst>
              <a:ext uri="{FF2B5EF4-FFF2-40B4-BE49-F238E27FC236}">
                <a16:creationId xmlns:a16="http://schemas.microsoft.com/office/drawing/2014/main" id="{FED88B44-4D21-C04C-BF92-55933D2B3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1" y="5193001"/>
            <a:ext cx="4056480" cy="17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hteck 4">
            <a:extLst>
              <a:ext uri="{FF2B5EF4-FFF2-40B4-BE49-F238E27FC236}">
                <a16:creationId xmlns:a16="http://schemas.microsoft.com/office/drawing/2014/main" id="{4C633BB0-BA6E-8F41-811D-946574037E0F}"/>
              </a:ext>
            </a:extLst>
          </p:cNvPr>
          <p:cNvSpPr>
            <a:spLocks noChangeArrowheads="1"/>
          </p:cNvSpPr>
          <p:nvPr/>
        </p:nvSpPr>
        <p:spPr bwMode="auto">
          <a:xfrm>
            <a:off x="64801" y="5005801"/>
            <a:ext cx="2656800" cy="20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r>
              <a:rPr lang="de-DE" altLang="de-DE" sz="726">
                <a:hlinkClick r:id="rId4"/>
              </a:rPr>
              <a:t>http://www.tmk-werfenweng.at/g%E4stebuch.html</a:t>
            </a:r>
            <a:r>
              <a:rPr lang="de-DE" altLang="de-DE" sz="726"/>
              <a:t> (1/2008)</a:t>
            </a:r>
          </a:p>
        </p:txBody>
      </p:sp>
      <p:pic>
        <p:nvPicPr>
          <p:cNvPr id="18437" name="Picture 3" descr="msotw9_temp0">
            <a:extLst>
              <a:ext uri="{FF2B5EF4-FFF2-40B4-BE49-F238E27FC236}">
                <a16:creationId xmlns:a16="http://schemas.microsoft.com/office/drawing/2014/main" id="{15843254-0D4E-CE4A-AD47-8606DF199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641" y="17675"/>
            <a:ext cx="5218560" cy="353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hteck 6">
            <a:extLst>
              <a:ext uri="{FF2B5EF4-FFF2-40B4-BE49-F238E27FC236}">
                <a16:creationId xmlns:a16="http://schemas.microsoft.com/office/drawing/2014/main" id="{A5F9FE88-58AB-FF48-BACB-E6FAFEFF2788}"/>
              </a:ext>
            </a:extLst>
          </p:cNvPr>
          <p:cNvSpPr>
            <a:spLocks noChangeArrowheads="1"/>
          </p:cNvSpPr>
          <p:nvPr/>
        </p:nvSpPr>
        <p:spPr bwMode="auto">
          <a:xfrm>
            <a:off x="249841" y="110716"/>
            <a:ext cx="3628800" cy="7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r>
              <a:rPr lang="de-DE" altLang="de-DE" sz="1451" b="1" dirty="0">
                <a:solidFill>
                  <a:srgbClr val="C00000"/>
                </a:solidFill>
              </a:rPr>
              <a:t>Harmonie </a:t>
            </a:r>
            <a:r>
              <a:rPr lang="de-DE" altLang="de-DE" sz="1451" b="1" dirty="0" err="1">
                <a:solidFill>
                  <a:srgbClr val="C00000"/>
                </a:solidFill>
              </a:rPr>
              <a:t>Municipale</a:t>
            </a:r>
            <a:r>
              <a:rPr lang="de-DE" altLang="de-DE" sz="1451" b="1" dirty="0">
                <a:solidFill>
                  <a:srgbClr val="C00000"/>
                </a:solidFill>
              </a:rPr>
              <a:t> Luxembourg-</a:t>
            </a:r>
            <a:r>
              <a:rPr lang="de-DE" altLang="de-DE" sz="1451" b="1" dirty="0" err="1">
                <a:solidFill>
                  <a:srgbClr val="C00000"/>
                </a:solidFill>
              </a:rPr>
              <a:t>Limpertsberg</a:t>
            </a:r>
            <a:br>
              <a:rPr lang="de-DE" altLang="de-DE" sz="1451" b="1" dirty="0">
                <a:solidFill>
                  <a:srgbClr val="C00000"/>
                </a:solidFill>
              </a:rPr>
            </a:br>
            <a:r>
              <a:rPr lang="de-DE" altLang="de-DE" sz="1451" b="1" i="1" dirty="0">
                <a:solidFill>
                  <a:srgbClr val="C00000"/>
                </a:solidFill>
              </a:rPr>
              <a:t>Konzert  vom 26. Januar 2008</a:t>
            </a:r>
          </a:p>
        </p:txBody>
      </p:sp>
      <p:pic>
        <p:nvPicPr>
          <p:cNvPr id="18439" name="Picture 4">
            <a:extLst>
              <a:ext uri="{FF2B5EF4-FFF2-40B4-BE49-F238E27FC236}">
                <a16:creationId xmlns:a16="http://schemas.microsoft.com/office/drawing/2014/main" id="{F6360329-88F8-2C40-9599-E1301CC52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001" y="3590056"/>
            <a:ext cx="4746240" cy="31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hteck 8">
            <a:extLst>
              <a:ext uri="{FF2B5EF4-FFF2-40B4-BE49-F238E27FC236}">
                <a16:creationId xmlns:a16="http://schemas.microsoft.com/office/drawing/2014/main" id="{4A448AF2-7D5E-864F-9AC7-79ED0D22909E}"/>
              </a:ext>
            </a:extLst>
          </p:cNvPr>
          <p:cNvSpPr>
            <a:spLocks noChangeArrowheads="1"/>
          </p:cNvSpPr>
          <p:nvPr/>
        </p:nvSpPr>
        <p:spPr bwMode="auto">
          <a:xfrm>
            <a:off x="4212001" y="6663241"/>
            <a:ext cx="4831200" cy="20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r>
              <a:rPr lang="fr-FR" altLang="de-DE" sz="726">
                <a:solidFill>
                  <a:srgbClr val="000000"/>
                </a:solidFill>
                <a:latin typeface="Times New Roman" panose="02020603050405020304" pitchFamily="18" charset="0"/>
              </a:rPr>
              <a:t>Harmonie Municipale Clervaux (Hrsg.): 150 Joer Cliärrwer Musik 1856-2007, Exe, Troivierges, 2007 S. 126 &amp; S. 153</a:t>
            </a:r>
            <a:endParaRPr lang="de-DE" altLang="de-DE" sz="726"/>
          </a:p>
        </p:txBody>
      </p:sp>
      <p:sp>
        <p:nvSpPr>
          <p:cNvPr id="16394" name="Text Box 1031">
            <a:extLst>
              <a:ext uri="{FF2B5EF4-FFF2-40B4-BE49-F238E27FC236}">
                <a16:creationId xmlns:a16="http://schemas.microsoft.com/office/drawing/2014/main" id="{9CA3BF37-0333-7741-A186-4E20CAD1DFBC}"/>
              </a:ext>
            </a:extLst>
          </p:cNvPr>
          <p:cNvSpPr txBox="1">
            <a:spLocks noChangeArrowheads="1"/>
          </p:cNvSpPr>
          <p:nvPr/>
        </p:nvSpPr>
        <p:spPr bwMode="auto">
          <a:xfrm>
            <a:off x="64801" y="3754688"/>
            <a:ext cx="4180320" cy="1097416"/>
          </a:xfrm>
          <a:prstGeom prst="rect">
            <a:avLst/>
          </a:prstGeom>
          <a:noFill/>
          <a:ln w="9525">
            <a:noFill/>
            <a:miter lim="800000"/>
            <a:headEnd/>
            <a:tailEnd/>
          </a:ln>
        </p:spPr>
        <p:txBody>
          <a:bodyPr>
            <a:spAutoFit/>
          </a:bodyPr>
          <a:lstStyle/>
          <a:p>
            <a:pPr algn="ctr">
              <a:spcBef>
                <a:spcPct val="50000"/>
              </a:spcBef>
              <a:defRPr/>
            </a:pPr>
            <a:r>
              <a:rPr lang="de-CH" sz="2177" dirty="0">
                <a:latin typeface="Arial" charset="0"/>
              </a:rPr>
              <a:t>MUSIKVEREINE &amp; </a:t>
            </a:r>
            <a:br>
              <a:rPr lang="de-CH" sz="2177" dirty="0">
                <a:latin typeface="Arial" charset="0"/>
              </a:rPr>
            </a:br>
            <a:r>
              <a:rPr lang="de-CH" sz="2177" dirty="0">
                <a:latin typeface="Arial" charset="0"/>
              </a:rPr>
              <a:t>IHR </a:t>
            </a:r>
            <a:r>
              <a:rPr lang="de-CH" sz="2177" dirty="0">
                <a:solidFill>
                  <a:schemeClr val="accent6"/>
                </a:solidFill>
                <a:highlight>
                  <a:srgbClr val="FFFF00"/>
                </a:highlight>
                <a:latin typeface="Arial" charset="0"/>
              </a:rPr>
              <a:t>REPERTOIRE</a:t>
            </a:r>
            <a:r>
              <a:rPr lang="de-CH" sz="2177" dirty="0">
                <a:latin typeface="Arial" charset="0"/>
              </a:rPr>
              <a:t> </a:t>
            </a:r>
            <a:br>
              <a:rPr lang="de-CH" sz="2177" dirty="0">
                <a:latin typeface="Arial" charset="0"/>
              </a:rPr>
            </a:br>
            <a:r>
              <a:rPr lang="de-CH" sz="2177" dirty="0">
                <a:latin typeface="Arial" charset="0"/>
              </a:rPr>
              <a:t>IM WANDEL</a:t>
            </a:r>
            <a:endParaRPr lang="fr-FR" sz="2177" dirty="0">
              <a:latin typeface="Arial" charset="0"/>
            </a:endParaRPr>
          </a:p>
        </p:txBody>
      </p:sp>
      <p:sp>
        <p:nvSpPr>
          <p:cNvPr id="12" name="Footer Placeholder 11"/>
          <p:cNvSpPr>
            <a:spLocks noGrp="1"/>
          </p:cNvSpPr>
          <p:nvPr>
            <p:ph type="ftr" sz="quarter" idx="11"/>
          </p:nvPr>
        </p:nvSpPr>
        <p:spPr/>
        <p:txBody>
          <a:bodyPr/>
          <a:lstStyle/>
          <a:p>
            <a:pPr>
              <a:defRPr/>
            </a:pPr>
            <a:endParaRPr lang="en-GB" dirty="0"/>
          </a:p>
        </p:txBody>
      </p:sp>
      <p:sp>
        <p:nvSpPr>
          <p:cNvPr id="13" name="Slide Number Placeholder 12"/>
          <p:cNvSpPr>
            <a:spLocks noGrp="1"/>
          </p:cNvSpPr>
          <p:nvPr>
            <p:ph type="sldNum" sz="quarter" idx="12"/>
          </p:nvPr>
        </p:nvSpPr>
        <p:spPr/>
        <p:txBody>
          <a:bodyPr/>
          <a:lstStyle/>
          <a:p>
            <a:r>
              <a:rPr lang="en-GB" altLang="de-DE"/>
              <a:t>                                                   </a:t>
            </a:r>
            <a:fld id="{1099BB42-8DF7-C241-B5B1-78A859A46260}" type="slidenum">
              <a:rPr lang="en-GB" altLang="de-DE" smtClean="0"/>
              <a:pPr/>
              <a:t>37</a:t>
            </a:fld>
            <a:endParaRPr lang="en-GB" altLang="de-DE" dirty="0"/>
          </a:p>
        </p:txBody>
      </p:sp>
    </p:spTree>
    <p:extLst>
      <p:ext uri="{BB962C8B-B14F-4D97-AF65-F5344CB8AC3E}">
        <p14:creationId xmlns:p14="http://schemas.microsoft.com/office/powerpoint/2010/main" val="3752972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hteck 1"/>
          <p:cNvSpPr/>
          <p:nvPr/>
        </p:nvSpPr>
        <p:spPr>
          <a:xfrm>
            <a:off x="3879142" y="3614977"/>
            <a:ext cx="3190511" cy="438582"/>
          </a:xfrm>
          <a:prstGeom prst="rect">
            <a:avLst/>
          </a:prstGeom>
          <a:solidFill>
            <a:srgbClr val="FFFF00"/>
          </a:solidFill>
        </p:spPr>
        <p:txBody>
          <a:bodyPr wrap="square">
            <a:spAutoFit/>
          </a:bodyPr>
          <a:lstStyle/>
          <a:p>
            <a:pPr algn="ctr" defTabSz="514350">
              <a:defRPr/>
            </a:pPr>
            <a:r>
              <a:rPr lang="hu-HU" sz="2250" b="1">
                <a:solidFill>
                  <a:srgbClr val="0070C0"/>
                </a:solidFill>
                <a:latin typeface="Bodoni MT Condensed" panose="02070606080606020203" pitchFamily="18" charset="0"/>
                <a:ea typeface="ＭＳ Ｐゴシック" panose="020B0600070205080204" pitchFamily="34" charset="-128"/>
              </a:rPr>
              <a:t>Köszönöm a figyelmet</a:t>
            </a:r>
            <a:endParaRPr lang="de-LU" sz="2250" b="1">
              <a:solidFill>
                <a:srgbClr val="0070C0"/>
              </a:solidFill>
              <a:latin typeface="Bodoni MT Condensed" panose="02070606080606020203" pitchFamily="18" charset="0"/>
              <a:ea typeface="ＭＳ Ｐゴシック" panose="020B0600070205080204" pitchFamily="34" charset="-128"/>
            </a:endParaRPr>
          </a:p>
        </p:txBody>
      </p:sp>
      <p:sp>
        <p:nvSpPr>
          <p:cNvPr id="7" name="Rechteck 6"/>
          <p:cNvSpPr/>
          <p:nvPr/>
        </p:nvSpPr>
        <p:spPr>
          <a:xfrm rot="20504447">
            <a:off x="3709080" y="2875664"/>
            <a:ext cx="2314608" cy="323165"/>
          </a:xfrm>
          <a:prstGeom prst="rect">
            <a:avLst/>
          </a:prstGeom>
          <a:solidFill>
            <a:schemeClr val="accent4">
              <a:lumMod val="60000"/>
              <a:lumOff val="40000"/>
            </a:schemeClr>
          </a:solidFill>
        </p:spPr>
        <p:txBody>
          <a:bodyPr wrap="none">
            <a:spAutoFit/>
          </a:bodyPr>
          <a:lstStyle/>
          <a:p>
            <a:pPr algn="ctr" defTabSz="514350">
              <a:defRPr/>
            </a:pPr>
            <a:r>
              <a:rPr lang="fr-FR" sz="1500" b="1">
                <a:solidFill>
                  <a:srgbClr val="0070C0"/>
                </a:solidFill>
                <a:latin typeface="Charlemagne Std" panose="04020705060702020204" pitchFamily="82" charset="0"/>
                <a:ea typeface="ＭＳ Ｐゴシック" panose="020B0600070205080204" pitchFamily="34" charset="-128"/>
                <a:cs typeface="Arial" panose="020B0604020202020204" pitchFamily="34" charset="0"/>
              </a:rPr>
              <a:t>Merci pour votre attention</a:t>
            </a:r>
            <a:endParaRPr lang="de-LU" sz="1500" b="1">
              <a:solidFill>
                <a:srgbClr val="0070C0"/>
              </a:solidFill>
              <a:latin typeface="Charlemagne Std" panose="04020705060702020204" pitchFamily="82" charset="0"/>
              <a:ea typeface="ＭＳ Ｐゴシック" panose="020B0600070205080204" pitchFamily="34" charset="-128"/>
              <a:cs typeface="Arial" panose="020B0604020202020204" pitchFamily="34" charset="0"/>
            </a:endParaRPr>
          </a:p>
        </p:txBody>
      </p:sp>
      <p:sp>
        <p:nvSpPr>
          <p:cNvPr id="8" name="Rechteck 7"/>
          <p:cNvSpPr/>
          <p:nvPr/>
        </p:nvSpPr>
        <p:spPr>
          <a:xfrm rot="2712287">
            <a:off x="5094897" y="1980344"/>
            <a:ext cx="3094117" cy="346249"/>
          </a:xfrm>
          <a:prstGeom prst="rect">
            <a:avLst/>
          </a:prstGeom>
          <a:solidFill>
            <a:schemeClr val="accent1">
              <a:lumMod val="40000"/>
              <a:lumOff val="60000"/>
            </a:schemeClr>
          </a:solidFill>
        </p:spPr>
        <p:txBody>
          <a:bodyPr wrap="none">
            <a:spAutoFit/>
          </a:bodyPr>
          <a:lstStyle/>
          <a:p>
            <a:pPr algn="ctr" defTabSz="514350">
              <a:defRPr/>
            </a:pPr>
            <a:r>
              <a:rPr lang="de-DE" sz="1650" b="1">
                <a:solidFill>
                  <a:srgbClr val="0070C0"/>
                </a:solidFill>
                <a:latin typeface="Bauhaus 93" panose="04030905020B02020C02" pitchFamily="82" charset="0"/>
                <a:ea typeface="ＭＳ Ｐゴシック" panose="020B0600070205080204" pitchFamily="34" charset="-128"/>
              </a:rPr>
              <a:t>Danke für Ihre Aufmerksamkeit</a:t>
            </a:r>
            <a:endParaRPr lang="de-LU" sz="1650" b="1">
              <a:solidFill>
                <a:srgbClr val="0070C0"/>
              </a:solidFill>
              <a:latin typeface="Bauhaus 93" panose="04030905020B02020C02" pitchFamily="82" charset="0"/>
              <a:ea typeface="ＭＳ Ｐゴシック" panose="020B0600070205080204" pitchFamily="34" charset="-128"/>
            </a:endParaRPr>
          </a:p>
        </p:txBody>
      </p:sp>
      <p:sp>
        <p:nvSpPr>
          <p:cNvPr id="9" name="Rechteck 8"/>
          <p:cNvSpPr/>
          <p:nvPr/>
        </p:nvSpPr>
        <p:spPr>
          <a:xfrm rot="20123759">
            <a:off x="1866488" y="2098497"/>
            <a:ext cx="3336171" cy="346249"/>
          </a:xfrm>
          <a:prstGeom prst="rect">
            <a:avLst/>
          </a:prstGeom>
          <a:solidFill>
            <a:srgbClr val="FFC000"/>
          </a:solidFill>
        </p:spPr>
        <p:txBody>
          <a:bodyPr wrap="none">
            <a:spAutoFit/>
          </a:bodyPr>
          <a:lstStyle/>
          <a:p>
            <a:pPr algn="ctr" defTabSz="514350">
              <a:defRPr/>
            </a:pPr>
            <a:r>
              <a:rPr lang="de-LU" sz="1650" b="1">
                <a:solidFill>
                  <a:srgbClr val="0070C0"/>
                </a:solidFill>
                <a:latin typeface="Bookman Old Style" panose="02050604050505020204" pitchFamily="18" charset="0"/>
                <a:ea typeface="ＭＳ Ｐゴシック" panose="020B0600070205080204" pitchFamily="34" charset="-128"/>
              </a:rPr>
              <a:t>Merci </a:t>
            </a:r>
            <a:r>
              <a:rPr lang="de-LU" sz="1650" b="1" err="1">
                <a:solidFill>
                  <a:srgbClr val="0070C0"/>
                </a:solidFill>
                <a:latin typeface="Bookman Old Style" panose="02050604050505020204" pitchFamily="18" charset="0"/>
                <a:ea typeface="ＭＳ Ｐゴシック" panose="020B0600070205080204" pitchFamily="34" charset="-128"/>
              </a:rPr>
              <a:t>fir</a:t>
            </a:r>
            <a:r>
              <a:rPr lang="de-LU" sz="1650" b="1">
                <a:solidFill>
                  <a:srgbClr val="0070C0"/>
                </a:solidFill>
                <a:latin typeface="Bookman Old Style" panose="02050604050505020204" pitchFamily="18" charset="0"/>
                <a:ea typeface="ＭＳ Ｐゴシック" panose="020B0600070205080204" pitchFamily="34" charset="-128"/>
              </a:rPr>
              <a:t> </a:t>
            </a:r>
            <a:r>
              <a:rPr lang="de-LU" sz="1650" b="1" err="1">
                <a:solidFill>
                  <a:srgbClr val="0070C0"/>
                </a:solidFill>
                <a:latin typeface="Bookman Old Style" panose="02050604050505020204" pitchFamily="18" charset="0"/>
                <a:ea typeface="ＭＳ Ｐゴシック" panose="020B0600070205080204" pitchFamily="34" charset="-128"/>
              </a:rPr>
              <a:t>Äert</a:t>
            </a:r>
            <a:r>
              <a:rPr lang="de-LU" sz="1650" b="1">
                <a:solidFill>
                  <a:srgbClr val="0070C0"/>
                </a:solidFill>
                <a:latin typeface="Bookman Old Style" panose="02050604050505020204" pitchFamily="18" charset="0"/>
                <a:ea typeface="ＭＳ Ｐゴシック" panose="020B0600070205080204" pitchFamily="34" charset="-128"/>
              </a:rPr>
              <a:t> </a:t>
            </a:r>
            <a:r>
              <a:rPr lang="de-LU" sz="1650" b="1" err="1">
                <a:solidFill>
                  <a:srgbClr val="0070C0"/>
                </a:solidFill>
                <a:latin typeface="Bookman Old Style" panose="02050604050505020204" pitchFamily="18" charset="0"/>
                <a:ea typeface="ＭＳ Ｐゴシック" panose="020B0600070205080204" pitchFamily="34" charset="-128"/>
              </a:rPr>
              <a:t>Nolauschteren</a:t>
            </a:r>
            <a:endParaRPr lang="de-LU" sz="1650" b="1">
              <a:solidFill>
                <a:srgbClr val="0070C0"/>
              </a:solidFill>
              <a:latin typeface="Bookman Old Style" panose="02050604050505020204" pitchFamily="18" charset="0"/>
              <a:ea typeface="ＭＳ Ｐゴシック" panose="020B0600070205080204" pitchFamily="34" charset="-128"/>
            </a:endParaRPr>
          </a:p>
        </p:txBody>
      </p:sp>
      <p:sp>
        <p:nvSpPr>
          <p:cNvPr id="10" name="Rechteck 10"/>
          <p:cNvSpPr/>
          <p:nvPr/>
        </p:nvSpPr>
        <p:spPr>
          <a:xfrm rot="19394740">
            <a:off x="1050852" y="3407227"/>
            <a:ext cx="2807621" cy="415498"/>
          </a:xfrm>
          <a:prstGeom prst="rect">
            <a:avLst/>
          </a:prstGeom>
          <a:solidFill>
            <a:srgbClr val="00B050"/>
          </a:solidFill>
        </p:spPr>
        <p:txBody>
          <a:bodyPr wrap="square">
            <a:spAutoFit/>
          </a:bodyPr>
          <a:lstStyle/>
          <a:p>
            <a:pPr algn="ctr" defTabSz="514350">
              <a:defRPr/>
            </a:pPr>
            <a:r>
              <a:rPr lang="it-IT" sz="2100" b="1">
                <a:solidFill>
                  <a:srgbClr val="0070C0"/>
                </a:solidFill>
                <a:latin typeface="Papyrus" panose="03070502060502030205" pitchFamily="66" charset="0"/>
                <a:ea typeface="ＭＳ Ｐゴシック" panose="020B0600070205080204" pitchFamily="34" charset="-128"/>
              </a:rPr>
              <a:t>Grazie per l'attenzione</a:t>
            </a:r>
            <a:endParaRPr lang="de-LU" sz="2100" b="1">
              <a:solidFill>
                <a:srgbClr val="0070C0"/>
              </a:solidFill>
              <a:latin typeface="Papyrus" panose="03070502060502030205" pitchFamily="66" charset="0"/>
              <a:ea typeface="ＭＳ Ｐゴシック" panose="020B0600070205080204" pitchFamily="34" charset="-128"/>
            </a:endParaRPr>
          </a:p>
        </p:txBody>
      </p:sp>
      <p:sp>
        <p:nvSpPr>
          <p:cNvPr id="11" name="Rechteck 9"/>
          <p:cNvSpPr/>
          <p:nvPr/>
        </p:nvSpPr>
        <p:spPr>
          <a:xfrm rot="21239590">
            <a:off x="2733955" y="4310744"/>
            <a:ext cx="3015248" cy="646331"/>
          </a:xfrm>
          <a:prstGeom prst="rect">
            <a:avLst/>
          </a:prstGeom>
          <a:solidFill>
            <a:srgbClr val="92D050"/>
          </a:solidFill>
        </p:spPr>
        <p:txBody>
          <a:bodyPr wrap="square">
            <a:spAutoFit/>
          </a:bodyPr>
          <a:lstStyle/>
          <a:p>
            <a:pPr algn="ctr" defTabSz="514350">
              <a:defRPr/>
            </a:pPr>
            <a:r>
              <a:rPr lang="fr-FR" b="1" err="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Thank</a:t>
            </a:r>
            <a:r>
              <a:rPr lang="fr-FR" b="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fr-FR" b="1" err="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you</a:t>
            </a:r>
            <a:r>
              <a:rPr lang="fr-FR" b="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 for </a:t>
            </a:r>
            <a:r>
              <a:rPr lang="fr-FR" b="1" err="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your</a:t>
            </a:r>
            <a:r>
              <a:rPr lang="fr-FR" b="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 attention</a:t>
            </a:r>
            <a:endParaRPr lang="de-LU" b="1">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2" name="Rechteck 8"/>
          <p:cNvSpPr/>
          <p:nvPr/>
        </p:nvSpPr>
        <p:spPr>
          <a:xfrm rot="21127945">
            <a:off x="1559940" y="1209921"/>
            <a:ext cx="3173882" cy="369332"/>
          </a:xfrm>
          <a:prstGeom prst="rect">
            <a:avLst/>
          </a:prstGeom>
          <a:solidFill>
            <a:srgbClr val="E971A4"/>
          </a:solidFill>
        </p:spPr>
        <p:txBody>
          <a:bodyPr wrap="none">
            <a:spAutoFit/>
          </a:bodyPr>
          <a:lstStyle/>
          <a:p>
            <a:pPr algn="ctr" defTabSz="514350">
              <a:defRPr/>
            </a:pPr>
            <a:r>
              <a:rPr lang="es-ES" b="1">
                <a:solidFill>
                  <a:srgbClr val="0070C0"/>
                </a:solidFill>
                <a:latin typeface="Calibri" panose="020F0502020204030204"/>
                <a:ea typeface="ＭＳ Ｐゴシック" panose="020B0600070205080204" pitchFamily="34" charset="-128"/>
              </a:rPr>
              <a:t>Muchas gracias por su atención</a:t>
            </a:r>
            <a:endParaRPr lang="de-LU" b="1">
              <a:solidFill>
                <a:srgbClr val="0070C0"/>
              </a:solidFill>
              <a:latin typeface="Calibri" panose="020F0502020204030204"/>
              <a:ea typeface="ＭＳ Ｐゴシック" panose="020B0600070205080204" pitchFamily="34" charset="-128"/>
            </a:endParaRPr>
          </a:p>
        </p:txBody>
      </p:sp>
      <p:sp>
        <p:nvSpPr>
          <p:cNvPr id="13" name="Rechteck 6"/>
          <p:cNvSpPr/>
          <p:nvPr/>
        </p:nvSpPr>
        <p:spPr>
          <a:xfrm rot="20504447">
            <a:off x="4614346" y="4699516"/>
            <a:ext cx="3256020" cy="369332"/>
          </a:xfrm>
          <a:prstGeom prst="rect">
            <a:avLst/>
          </a:prstGeom>
          <a:solidFill>
            <a:schemeClr val="accent2">
              <a:lumMod val="40000"/>
              <a:lumOff val="60000"/>
            </a:schemeClr>
          </a:solidFill>
        </p:spPr>
        <p:txBody>
          <a:bodyPr wrap="none">
            <a:spAutoFit/>
          </a:bodyPr>
          <a:lstStyle/>
          <a:p>
            <a:pPr algn="ctr" defTabSz="514350">
              <a:defRPr/>
            </a:pPr>
            <a:r>
              <a:rPr lang="en-GB" b="1" err="1">
                <a:solidFill>
                  <a:srgbClr val="0070C0"/>
                </a:solidFill>
                <a:latin typeface="Bookman Old Style" panose="02050604050505020204" pitchFamily="18" charset="0"/>
                <a:ea typeface="ＭＳ Ｐゴシック" panose="020B0600070205080204" pitchFamily="34" charset="-128"/>
              </a:rPr>
              <a:t>Agradeço</a:t>
            </a:r>
            <a:r>
              <a:rPr lang="en-GB" b="1">
                <a:solidFill>
                  <a:prstClr val="black"/>
                </a:solidFill>
                <a:latin typeface="Bookman Old Style" panose="02050604050505020204" pitchFamily="18" charset="0"/>
                <a:ea typeface="ＭＳ Ｐゴシック" panose="020B0600070205080204" pitchFamily="34" charset="-128"/>
              </a:rPr>
              <a:t> </a:t>
            </a:r>
            <a:r>
              <a:rPr lang="en-GB" b="1">
                <a:solidFill>
                  <a:srgbClr val="0070C0"/>
                </a:solidFill>
                <a:latin typeface="Bookman Old Style" panose="02050604050505020204" pitchFamily="18" charset="0"/>
                <a:ea typeface="ＭＳ Ｐゴシック" panose="020B0600070205080204" pitchFamily="34" charset="-128"/>
              </a:rPr>
              <a:t>a </a:t>
            </a:r>
            <a:r>
              <a:rPr lang="en-GB" b="1" err="1">
                <a:solidFill>
                  <a:srgbClr val="0070C0"/>
                </a:solidFill>
                <a:latin typeface="Bookman Old Style" panose="02050604050505020204" pitchFamily="18" charset="0"/>
                <a:ea typeface="ＭＳ Ｐゴシック" panose="020B0600070205080204" pitchFamily="34" charset="-128"/>
              </a:rPr>
              <a:t>vossa</a:t>
            </a:r>
            <a:r>
              <a:rPr lang="en-GB" b="1">
                <a:solidFill>
                  <a:srgbClr val="0070C0"/>
                </a:solidFill>
                <a:latin typeface="Bookman Old Style" panose="02050604050505020204" pitchFamily="18" charset="0"/>
                <a:ea typeface="ＭＳ Ｐゴシック" panose="020B0600070205080204" pitchFamily="34" charset="-128"/>
              </a:rPr>
              <a:t> </a:t>
            </a:r>
            <a:r>
              <a:rPr lang="en-GB" b="1" err="1">
                <a:solidFill>
                  <a:srgbClr val="0070C0"/>
                </a:solidFill>
                <a:latin typeface="Bookman Old Style" panose="02050604050505020204" pitchFamily="18" charset="0"/>
                <a:ea typeface="ＭＳ Ｐゴシック" panose="020B0600070205080204" pitchFamily="34" charset="-128"/>
              </a:rPr>
              <a:t>atenção</a:t>
            </a:r>
            <a:endParaRPr lang="de-LU" b="1">
              <a:solidFill>
                <a:srgbClr val="0070C0"/>
              </a:solidFill>
              <a:latin typeface="Bookman Old Style" panose="02050604050505020204" pitchFamily="18" charset="0"/>
              <a:ea typeface="ＭＳ Ｐゴシック" panose="020B0600070205080204" pitchFamily="34" charset="-128"/>
            </a:endParaRPr>
          </a:p>
        </p:txBody>
      </p:sp>
      <p:pic>
        <p:nvPicPr>
          <p:cNvPr id="14" name="Picture 2" descr="http://www.uni.lu/intranet/images/logonom_100x90.jpg">
            <a:extLst>
              <a:ext uri="{FF2B5EF4-FFF2-40B4-BE49-F238E27FC236}">
                <a16:creationId xmlns:a16="http://schemas.microsoft.com/office/drawing/2014/main" id="{35968C67-B79F-DE45-BFBC-8411EC9F497B}"/>
              </a:ext>
            </a:extLst>
          </p:cNvPr>
          <p:cNvPicPr>
            <a:picLocks noChangeAspect="1" noChangeArrowheads="1"/>
          </p:cNvPicPr>
          <p:nvPr/>
        </p:nvPicPr>
        <p:blipFill>
          <a:blip r:embed="rId3" r:link="rId4"/>
          <a:srcRect/>
          <a:stretch>
            <a:fillRect/>
          </a:stretch>
        </p:blipFill>
        <p:spPr bwMode="auto">
          <a:xfrm rot="20718602">
            <a:off x="246484" y="4612198"/>
            <a:ext cx="714375" cy="642938"/>
          </a:xfrm>
          <a:prstGeom prst="rect">
            <a:avLst/>
          </a:prstGeom>
          <a:noFill/>
          <a:ln w="9525">
            <a:noFill/>
            <a:miter lim="800000"/>
            <a:headEnd/>
            <a:tailEnd/>
          </a:ln>
        </p:spPr>
      </p:pic>
      <p:pic>
        <p:nvPicPr>
          <p:cNvPr id="15" name="Picture 2" descr="http://www.uni.lu/intranet/images/logonom_100x90.jpg">
            <a:extLst>
              <a:ext uri="{FF2B5EF4-FFF2-40B4-BE49-F238E27FC236}">
                <a16:creationId xmlns:a16="http://schemas.microsoft.com/office/drawing/2014/main" id="{FD27082E-E35E-C04D-9DE1-FE94802CBA75}"/>
              </a:ext>
            </a:extLst>
          </p:cNvPr>
          <p:cNvPicPr>
            <a:picLocks noChangeAspect="1" noChangeArrowheads="1"/>
          </p:cNvPicPr>
          <p:nvPr/>
        </p:nvPicPr>
        <p:blipFill>
          <a:blip r:embed="rId3" r:link="rId4"/>
          <a:srcRect/>
          <a:stretch>
            <a:fillRect/>
          </a:stretch>
        </p:blipFill>
        <p:spPr bwMode="auto">
          <a:xfrm rot="1294714">
            <a:off x="441566" y="1459117"/>
            <a:ext cx="714375" cy="642938"/>
          </a:xfrm>
          <a:prstGeom prst="rect">
            <a:avLst/>
          </a:prstGeom>
          <a:noFill/>
          <a:ln w="9525">
            <a:noFill/>
            <a:miter lim="800000"/>
            <a:headEnd/>
            <a:tailEnd/>
          </a:ln>
        </p:spPr>
      </p:pic>
      <p:pic>
        <p:nvPicPr>
          <p:cNvPr id="16" name="Picture 2" descr="http://www.uni.lu/intranet/images/logonom_100x90.jpg">
            <a:extLst>
              <a:ext uri="{FF2B5EF4-FFF2-40B4-BE49-F238E27FC236}">
                <a16:creationId xmlns:a16="http://schemas.microsoft.com/office/drawing/2014/main" id="{812824AC-25C8-D840-BA72-D0453CCFE052}"/>
              </a:ext>
            </a:extLst>
          </p:cNvPr>
          <p:cNvPicPr>
            <a:picLocks noChangeAspect="1" noChangeArrowheads="1"/>
          </p:cNvPicPr>
          <p:nvPr/>
        </p:nvPicPr>
        <p:blipFill>
          <a:blip r:embed="rId3" r:link="rId4"/>
          <a:srcRect/>
          <a:stretch>
            <a:fillRect/>
          </a:stretch>
        </p:blipFill>
        <p:spPr bwMode="auto">
          <a:xfrm rot="1326919">
            <a:off x="8158242" y="4290730"/>
            <a:ext cx="714375" cy="642938"/>
          </a:xfrm>
          <a:prstGeom prst="rect">
            <a:avLst/>
          </a:prstGeom>
          <a:noFill/>
          <a:ln w="9525">
            <a:noFill/>
            <a:miter lim="800000"/>
            <a:headEnd/>
            <a:tailEnd/>
          </a:ln>
        </p:spPr>
      </p:pic>
      <p:pic>
        <p:nvPicPr>
          <p:cNvPr id="17" name="Picture 2" descr="http://www.uni.lu/intranet/images/logonom_100x90.jpg">
            <a:extLst>
              <a:ext uri="{FF2B5EF4-FFF2-40B4-BE49-F238E27FC236}">
                <a16:creationId xmlns:a16="http://schemas.microsoft.com/office/drawing/2014/main" id="{C2B1B23F-DFB8-8445-B498-C8A5C072B6B9}"/>
              </a:ext>
            </a:extLst>
          </p:cNvPr>
          <p:cNvPicPr>
            <a:picLocks noChangeAspect="1" noChangeArrowheads="1"/>
          </p:cNvPicPr>
          <p:nvPr/>
        </p:nvPicPr>
        <p:blipFill>
          <a:blip r:embed="rId3" r:link="rId4"/>
          <a:srcRect/>
          <a:stretch>
            <a:fillRect/>
          </a:stretch>
        </p:blipFill>
        <p:spPr bwMode="auto">
          <a:xfrm rot="20597262">
            <a:off x="7834331" y="1539547"/>
            <a:ext cx="714375" cy="642938"/>
          </a:xfrm>
          <a:prstGeom prst="rect">
            <a:avLst/>
          </a:prstGeom>
          <a:noFill/>
          <a:ln w="9525">
            <a:noFill/>
            <a:miter lim="800000"/>
            <a:headEnd/>
            <a:tailEnd/>
          </a:ln>
        </p:spPr>
      </p:pic>
      <p:sp>
        <p:nvSpPr>
          <p:cNvPr id="18" name="Rechteck 17">
            <a:extLst>
              <a:ext uri="{FF2B5EF4-FFF2-40B4-BE49-F238E27FC236}">
                <a16:creationId xmlns:a16="http://schemas.microsoft.com/office/drawing/2014/main" id="{0E186155-CF19-B348-845C-5B615662443F}"/>
              </a:ext>
            </a:extLst>
          </p:cNvPr>
          <p:cNvSpPr/>
          <p:nvPr/>
        </p:nvSpPr>
        <p:spPr>
          <a:xfrm>
            <a:off x="543380" y="5579839"/>
            <a:ext cx="3822564" cy="830997"/>
          </a:xfrm>
          <a:prstGeom prst="rect">
            <a:avLst/>
          </a:prstGeom>
          <a:solidFill>
            <a:srgbClr val="FF0000"/>
          </a:solidFill>
          <a:ln>
            <a:solidFill>
              <a:schemeClr val="accent4">
                <a:lumMod val="60000"/>
                <a:lumOff val="4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defTabSz="685800"/>
            <a:endParaRPr lang="de-DE" b="1" dirty="0">
              <a:solidFill>
                <a:srgbClr val="FFFF00"/>
              </a:solidFill>
              <a:latin typeface="Calibri" panose="020F0502020204030204"/>
            </a:endParaRPr>
          </a:p>
          <a:p>
            <a:pPr algn="ctr" defTabSz="685800"/>
            <a:r>
              <a:rPr lang="de-DE" sz="1500" b="1" dirty="0">
                <a:solidFill>
                  <a:srgbClr val="FFFF00"/>
                </a:solidFill>
              </a:rPr>
              <a:t>Damien François SAGRILLO</a:t>
            </a:r>
            <a:endParaRPr lang="de-DE" b="1" dirty="0">
              <a:solidFill>
                <a:srgbClr val="FFFF00"/>
              </a:solidFill>
              <a:latin typeface="Calibri" panose="020F0502020204030204"/>
            </a:endParaRPr>
          </a:p>
          <a:p>
            <a:pPr algn="ctr" defTabSz="685800"/>
            <a:endParaRPr lang="de-DE" sz="1500" b="1" dirty="0">
              <a:solidFill>
                <a:srgbClr val="FFFF00"/>
              </a:solidFill>
              <a:latin typeface="Calibri" panose="020F0502020204030204"/>
            </a:endParaRPr>
          </a:p>
        </p:txBody>
      </p:sp>
    </p:spTree>
    <p:extLst>
      <p:ext uri="{BB962C8B-B14F-4D97-AF65-F5344CB8AC3E}">
        <p14:creationId xmlns:p14="http://schemas.microsoft.com/office/powerpoint/2010/main" val="203799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800"/>
                                        <p:tgtEl>
                                          <p:spTgt spid="9"/>
                                        </p:tgtEl>
                                      </p:cBhvr>
                                    </p:animEffect>
                                    <p:anim calcmode="lin" valueType="num">
                                      <p:cBhvr>
                                        <p:cTn id="8" dur="1800" fill="hold"/>
                                        <p:tgtEl>
                                          <p:spTgt spid="9"/>
                                        </p:tgtEl>
                                        <p:attrNameLst>
                                          <p:attrName>ppt_x</p:attrName>
                                        </p:attrNameLst>
                                      </p:cBhvr>
                                      <p:tavLst>
                                        <p:tav tm="0">
                                          <p:val>
                                            <p:strVal val="#ppt_x"/>
                                          </p:val>
                                        </p:tav>
                                        <p:tav tm="100000">
                                          <p:val>
                                            <p:strVal val="#ppt_x"/>
                                          </p:val>
                                        </p:tav>
                                      </p:tavLst>
                                    </p:anim>
                                    <p:anim calcmode="lin" valueType="num">
                                      <p:cBhvr>
                                        <p:cTn id="9" dur="18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21" presetClass="entr" presetSubtype="1"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6" presetClass="entr" presetSubtype="0" fill="hold" grpId="0" nodeType="withEffect">
                                  <p:stCondLst>
                                    <p:cond delay="2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par>
                                <p:cTn id="32" presetID="31" presetClass="entr" presetSubtype="0" fill="hold" grpId="0" nodeType="withEffect">
                                  <p:stCondLst>
                                    <p:cond delay="400"/>
                                  </p:stCondLst>
                                  <p:childTnLst>
                                    <p:set>
                                      <p:cBhvr>
                                        <p:cTn id="33" dur="1" fill="hold">
                                          <p:stCondLst>
                                            <p:cond delay="0"/>
                                          </p:stCondLst>
                                        </p:cTn>
                                        <p:tgtEl>
                                          <p:spTgt spid="6"/>
                                        </p:tgtEl>
                                        <p:attrNameLst>
                                          <p:attrName>style.visibility</p:attrName>
                                        </p:attrNameLst>
                                      </p:cBhvr>
                                      <p:to>
                                        <p:strVal val="visible"/>
                                      </p:to>
                                    </p:set>
                                    <p:anim calcmode="lin" valueType="num">
                                      <p:cBhvr>
                                        <p:cTn id="34" dur="3900" fill="hold"/>
                                        <p:tgtEl>
                                          <p:spTgt spid="6"/>
                                        </p:tgtEl>
                                        <p:attrNameLst>
                                          <p:attrName>ppt_w</p:attrName>
                                        </p:attrNameLst>
                                      </p:cBhvr>
                                      <p:tavLst>
                                        <p:tav tm="0">
                                          <p:val>
                                            <p:fltVal val="0"/>
                                          </p:val>
                                        </p:tav>
                                        <p:tav tm="100000">
                                          <p:val>
                                            <p:strVal val="#ppt_w"/>
                                          </p:val>
                                        </p:tav>
                                      </p:tavLst>
                                    </p:anim>
                                    <p:anim calcmode="lin" valueType="num">
                                      <p:cBhvr>
                                        <p:cTn id="35" dur="3900" fill="hold"/>
                                        <p:tgtEl>
                                          <p:spTgt spid="6"/>
                                        </p:tgtEl>
                                        <p:attrNameLst>
                                          <p:attrName>ppt_h</p:attrName>
                                        </p:attrNameLst>
                                      </p:cBhvr>
                                      <p:tavLst>
                                        <p:tav tm="0">
                                          <p:val>
                                            <p:fltVal val="0"/>
                                          </p:val>
                                        </p:tav>
                                        <p:tav tm="100000">
                                          <p:val>
                                            <p:strVal val="#ppt_h"/>
                                          </p:val>
                                        </p:tav>
                                      </p:tavLst>
                                    </p:anim>
                                    <p:anim calcmode="lin" valueType="num">
                                      <p:cBhvr>
                                        <p:cTn id="36" dur="3900" fill="hold"/>
                                        <p:tgtEl>
                                          <p:spTgt spid="6"/>
                                        </p:tgtEl>
                                        <p:attrNameLst>
                                          <p:attrName>style.rotation</p:attrName>
                                        </p:attrNameLst>
                                      </p:cBhvr>
                                      <p:tavLst>
                                        <p:tav tm="0">
                                          <p:val>
                                            <p:fltVal val="90"/>
                                          </p:val>
                                        </p:tav>
                                        <p:tav tm="100000">
                                          <p:val>
                                            <p:fltVal val="0"/>
                                          </p:val>
                                        </p:tav>
                                      </p:tavLst>
                                    </p:anim>
                                    <p:animEffect transition="in" filter="fade">
                                      <p:cBhvr>
                                        <p:cTn id="37" dur="3900"/>
                                        <p:tgtEl>
                                          <p:spTgt spid="6"/>
                                        </p:tgtEl>
                                      </p:cBhvr>
                                    </p:animEffect>
                                  </p:childTnLst>
                                </p:cTn>
                              </p:par>
                              <p:par>
                                <p:cTn id="38" presetID="26" presetClass="entr" presetSubtype="0" fill="hold" grpId="0" nodeType="withEffect">
                                  <p:stCondLst>
                                    <p:cond delay="20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800"/>
                                        <p:tgtEl>
                                          <p:spTgt spid="12"/>
                                        </p:tgtEl>
                                      </p:cBhvr>
                                    </p:animEffect>
                                    <p:anim calcmode="lin" valueType="num">
                                      <p:cBhvr>
                                        <p:cTn id="57" dur="1800" fill="hold"/>
                                        <p:tgtEl>
                                          <p:spTgt spid="12"/>
                                        </p:tgtEl>
                                        <p:attrNameLst>
                                          <p:attrName>ppt_x</p:attrName>
                                        </p:attrNameLst>
                                      </p:cBhvr>
                                      <p:tavLst>
                                        <p:tav tm="0">
                                          <p:val>
                                            <p:strVal val="#ppt_x"/>
                                          </p:val>
                                        </p:tav>
                                        <p:tav tm="100000">
                                          <p:val>
                                            <p:strVal val="#ppt_x"/>
                                          </p:val>
                                        </p:tav>
                                      </p:tavLst>
                                    </p:anim>
                                    <p:anim calcmode="lin" valueType="num">
                                      <p:cBhvr>
                                        <p:cTn id="58" dur="1800" fill="hold"/>
                                        <p:tgtEl>
                                          <p:spTgt spid="12"/>
                                        </p:tgtEl>
                                        <p:attrNameLst>
                                          <p:attrName>ppt_y</p:attrName>
                                        </p:attrNameLst>
                                      </p:cBhvr>
                                      <p:tavLst>
                                        <p:tav tm="0">
                                          <p:val>
                                            <p:strVal val="#ppt_y+.1"/>
                                          </p:val>
                                        </p:tav>
                                        <p:tav tm="100000">
                                          <p:val>
                                            <p:strVal val="#ppt_y"/>
                                          </p:val>
                                        </p:tav>
                                      </p:tavLst>
                                    </p:anim>
                                  </p:childTnLst>
                                </p:cTn>
                              </p:par>
                              <p:par>
                                <p:cTn id="59" presetID="26" presetClass="entr" presetSubtype="0" fill="hold" grpId="0" nodeType="withEffect">
                                  <p:stCondLst>
                                    <p:cond delay="20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45" presetClass="entr" presetSubtype="0" fill="hold" nodeType="withEffect">
                                  <p:stCondLst>
                                    <p:cond delay="50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par>
                                <p:cTn id="80" presetID="45" presetClass="entr" presetSubtype="0" fill="hold" nodeType="withEffect">
                                  <p:stCondLst>
                                    <p:cond delay="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2000"/>
                                        <p:tgtEl>
                                          <p:spTgt spid="15"/>
                                        </p:tgtEl>
                                      </p:cBhvr>
                                    </p:animEffect>
                                    <p:anim calcmode="lin" valueType="num">
                                      <p:cBhvr>
                                        <p:cTn id="83" dur="2000" fill="hold"/>
                                        <p:tgtEl>
                                          <p:spTgt spid="15"/>
                                        </p:tgtEl>
                                        <p:attrNameLst>
                                          <p:attrName>ppt_w</p:attrName>
                                        </p:attrNameLst>
                                      </p:cBhvr>
                                      <p:tavLst>
                                        <p:tav tm="0" fmla="#ppt_w*sin(2.5*pi*$)">
                                          <p:val>
                                            <p:fltVal val="0"/>
                                          </p:val>
                                        </p:tav>
                                        <p:tav tm="100000">
                                          <p:val>
                                            <p:fltVal val="1"/>
                                          </p:val>
                                        </p:tav>
                                      </p:tavLst>
                                    </p:anim>
                                    <p:anim calcmode="lin" valueType="num">
                                      <p:cBhvr>
                                        <p:cTn id="84" dur="2000" fill="hold"/>
                                        <p:tgtEl>
                                          <p:spTgt spid="15"/>
                                        </p:tgtEl>
                                        <p:attrNameLst>
                                          <p:attrName>ppt_h</p:attrName>
                                        </p:attrNameLst>
                                      </p:cBhvr>
                                      <p:tavLst>
                                        <p:tav tm="0">
                                          <p:val>
                                            <p:strVal val="#ppt_h"/>
                                          </p:val>
                                        </p:tav>
                                        <p:tav tm="100000">
                                          <p:val>
                                            <p:strVal val="#ppt_h"/>
                                          </p:val>
                                        </p:tav>
                                      </p:tavLst>
                                    </p:anim>
                                  </p:childTnLst>
                                </p:cTn>
                              </p:par>
                              <p:par>
                                <p:cTn id="85" presetID="45" presetClass="entr" presetSubtype="0" fill="hold" nodeType="withEffect">
                                  <p:stCondLst>
                                    <p:cond delay="50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000"/>
                                        <p:tgtEl>
                                          <p:spTgt spid="16"/>
                                        </p:tgtEl>
                                      </p:cBhvr>
                                    </p:animEffect>
                                    <p:anim calcmode="lin" valueType="num">
                                      <p:cBhvr>
                                        <p:cTn id="88" dur="2000" fill="hold"/>
                                        <p:tgtEl>
                                          <p:spTgt spid="16"/>
                                        </p:tgtEl>
                                        <p:attrNameLst>
                                          <p:attrName>ppt_w</p:attrName>
                                        </p:attrNameLst>
                                      </p:cBhvr>
                                      <p:tavLst>
                                        <p:tav tm="0" fmla="#ppt_w*sin(2.5*pi*$)">
                                          <p:val>
                                            <p:fltVal val="0"/>
                                          </p:val>
                                        </p:tav>
                                        <p:tav tm="100000">
                                          <p:val>
                                            <p:fltVal val="1"/>
                                          </p:val>
                                        </p:tav>
                                      </p:tavLst>
                                    </p:anim>
                                    <p:anim calcmode="lin" valueType="num">
                                      <p:cBhvr>
                                        <p:cTn id="89" dur="2000" fill="hold"/>
                                        <p:tgtEl>
                                          <p:spTgt spid="16"/>
                                        </p:tgtEl>
                                        <p:attrNameLst>
                                          <p:attrName>ppt_h</p:attrName>
                                        </p:attrNameLst>
                                      </p:cBhvr>
                                      <p:tavLst>
                                        <p:tav tm="0">
                                          <p:val>
                                            <p:strVal val="#ppt_h"/>
                                          </p:val>
                                        </p:tav>
                                        <p:tav tm="100000">
                                          <p:val>
                                            <p:strVal val="#ppt_h"/>
                                          </p:val>
                                        </p:tav>
                                      </p:tavLst>
                                    </p:anim>
                                  </p:childTnLst>
                                </p:cTn>
                              </p:par>
                              <p:par>
                                <p:cTn id="90" presetID="45" presetClass="entr" presetSubtype="0" fill="hold" nodeType="withEffect">
                                  <p:stCondLst>
                                    <p:cond delay="5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2000"/>
                                        <p:tgtEl>
                                          <p:spTgt spid="17"/>
                                        </p:tgtEl>
                                      </p:cBhvr>
                                    </p:animEffect>
                                    <p:anim calcmode="lin" valueType="num">
                                      <p:cBhvr>
                                        <p:cTn id="93" dur="2000" fill="hold"/>
                                        <p:tgtEl>
                                          <p:spTgt spid="17"/>
                                        </p:tgtEl>
                                        <p:attrNameLst>
                                          <p:attrName>ppt_w</p:attrName>
                                        </p:attrNameLst>
                                      </p:cBhvr>
                                      <p:tavLst>
                                        <p:tav tm="0" fmla="#ppt_w*sin(2.5*pi*$)">
                                          <p:val>
                                            <p:fltVal val="0"/>
                                          </p:val>
                                        </p:tav>
                                        <p:tav tm="100000">
                                          <p:val>
                                            <p:fltVal val="1"/>
                                          </p:val>
                                        </p:tav>
                                      </p:tavLst>
                                    </p:anim>
                                    <p:anim calcmode="lin" valueType="num">
                                      <p:cBhvr>
                                        <p:cTn id="94" dur="2000" fill="hold"/>
                                        <p:tgtEl>
                                          <p:spTgt spid="17"/>
                                        </p:tgtEl>
                                        <p:attrNameLst>
                                          <p:attrName>ppt_h</p:attrName>
                                        </p:attrNameLst>
                                      </p:cBhvr>
                                      <p:tavLst>
                                        <p:tav tm="0">
                                          <p:val>
                                            <p:strVal val="#ppt_h"/>
                                          </p:val>
                                        </p:tav>
                                        <p:tav tm="100000">
                                          <p:val>
                                            <p:strVal val="#ppt_h"/>
                                          </p:val>
                                        </p:tav>
                                      </p:tavLst>
                                    </p:anim>
                                  </p:childTnLst>
                                </p:cTn>
                              </p:par>
                              <p:par>
                                <p:cTn id="95" presetID="6" presetClass="entr" presetSubtype="16" fill="hold" grpId="0" nodeType="withEffect">
                                  <p:stCondLst>
                                    <p:cond delay="5000"/>
                                  </p:stCondLst>
                                  <p:childTnLst>
                                    <p:set>
                                      <p:cBhvr>
                                        <p:cTn id="96" dur="1" fill="hold">
                                          <p:stCondLst>
                                            <p:cond delay="0"/>
                                          </p:stCondLst>
                                        </p:cTn>
                                        <p:tgtEl>
                                          <p:spTgt spid="18"/>
                                        </p:tgtEl>
                                        <p:attrNameLst>
                                          <p:attrName>style.visibility</p:attrName>
                                        </p:attrNameLst>
                                      </p:cBhvr>
                                      <p:to>
                                        <p:strVal val="visible"/>
                                      </p:to>
                                    </p:set>
                                    <p:animEffect transition="in" filter="circle(in)">
                                      <p:cBhvr>
                                        <p:cTn id="9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6200000">
            <a:off x="-2259475" y="3554451"/>
            <a:ext cx="5616498" cy="990600"/>
          </a:xfrm>
        </p:spPr>
        <p:txBody>
          <a:bodyPr>
            <a:normAutofit/>
          </a:bodyPr>
          <a:lstStyle/>
          <a:p>
            <a:pPr algn="ctr"/>
            <a:r>
              <a:rPr lang="de-CH" sz="2400" b="0" dirty="0">
                <a:solidFill>
                  <a:schemeClr val="bg1"/>
                </a:solidFill>
              </a:rPr>
              <a:t>Vereinsgründungen </a:t>
            </a:r>
            <a:br>
              <a:rPr lang="de-CH" sz="2400" b="0" dirty="0">
                <a:solidFill>
                  <a:schemeClr val="bg1"/>
                </a:solidFill>
              </a:rPr>
            </a:br>
            <a:r>
              <a:rPr lang="de-CH" sz="2400" b="0" dirty="0">
                <a:solidFill>
                  <a:schemeClr val="bg1"/>
                </a:solidFill>
              </a:rPr>
              <a:t>Luxemburger Musikkapellen</a:t>
            </a:r>
            <a:endParaRPr lang="en-US" sz="2400" b="0" dirty="0">
              <a:solidFill>
                <a:schemeClr val="bg1"/>
              </a:solidFill>
            </a:endParaRPr>
          </a:p>
        </p:txBody>
      </p:sp>
      <p:sp>
        <p:nvSpPr>
          <p:cNvPr id="2" name="Slide Number Placeholder 1"/>
          <p:cNvSpPr>
            <a:spLocks noGrp="1"/>
          </p:cNvSpPr>
          <p:nvPr>
            <p:ph type="sldNum" sz="quarter" idx="4"/>
          </p:nvPr>
        </p:nvSpPr>
        <p:spPr/>
        <p:txBody>
          <a:bodyPr/>
          <a:lstStyle/>
          <a:p>
            <a:fld id="{A35CEB15-B0DC-49B6-AF18-91E7DFDA258A}" type="slidenum">
              <a:rPr lang="en-GB" smtClean="0"/>
              <a:t>4</a:t>
            </a:fld>
            <a:endParaRPr lang="en-GB" dirty="0"/>
          </a:p>
        </p:txBody>
      </p:sp>
      <p:pic>
        <p:nvPicPr>
          <p:cNvPr id="5" name="Picture 4"/>
          <p:cNvPicPr>
            <a:picLocks noChangeAspect="1"/>
          </p:cNvPicPr>
          <p:nvPr/>
        </p:nvPicPr>
        <p:blipFill>
          <a:blip r:embed="rId3"/>
          <a:stretch>
            <a:fillRect/>
          </a:stretch>
        </p:blipFill>
        <p:spPr>
          <a:xfrm>
            <a:off x="706713" y="0"/>
            <a:ext cx="8437287" cy="6858000"/>
          </a:xfrm>
          <a:prstGeom prst="rect">
            <a:avLst/>
          </a:prstGeom>
        </p:spPr>
      </p:pic>
    </p:spTree>
    <p:extLst>
      <p:ext uri="{BB962C8B-B14F-4D97-AF65-F5344CB8AC3E}">
        <p14:creationId xmlns:p14="http://schemas.microsoft.com/office/powerpoint/2010/main" val="642067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5400000">
            <a:off x="5615315" y="3480111"/>
            <a:ext cx="5571893" cy="990600"/>
          </a:xfrm>
        </p:spPr>
        <p:txBody>
          <a:bodyPr>
            <a:normAutofit/>
          </a:bodyPr>
          <a:lstStyle/>
          <a:p>
            <a:pPr algn="ctr"/>
            <a:r>
              <a:rPr lang="de-CH" sz="2800" b="0" dirty="0">
                <a:solidFill>
                  <a:schemeClr val="bg1"/>
                </a:solidFill>
              </a:rPr>
              <a:t>Vereinsgründungen</a:t>
            </a:r>
            <a:br>
              <a:rPr lang="de-CH" sz="2800" b="0" dirty="0">
                <a:solidFill>
                  <a:schemeClr val="bg1"/>
                </a:solidFill>
              </a:rPr>
            </a:br>
            <a:r>
              <a:rPr lang="de-CH" sz="2800" b="0" dirty="0">
                <a:solidFill>
                  <a:schemeClr val="bg1"/>
                </a:solidFill>
              </a:rPr>
              <a:t> Tiroler Musikkapellen</a:t>
            </a:r>
            <a:endParaRPr lang="en-US" sz="2800" b="0" dirty="0">
              <a:solidFill>
                <a:schemeClr val="bg1"/>
              </a:solidFill>
            </a:endParaRPr>
          </a:p>
        </p:txBody>
      </p:sp>
      <p:sp>
        <p:nvSpPr>
          <p:cNvPr id="5" name="Slide Number Placeholder 4"/>
          <p:cNvSpPr>
            <a:spLocks noGrp="1"/>
          </p:cNvSpPr>
          <p:nvPr>
            <p:ph type="sldNum" sz="quarter" idx="4"/>
          </p:nvPr>
        </p:nvSpPr>
        <p:spPr/>
        <p:txBody>
          <a:bodyPr/>
          <a:lstStyle/>
          <a:p>
            <a:fld id="{A35CEB15-B0DC-49B6-AF18-91E7DFDA258A}" type="slidenum">
              <a:rPr lang="en-GB" smtClean="0"/>
              <a:t>5</a:t>
            </a:fld>
            <a:endParaRPr lang="en-GB" dirty="0"/>
          </a:p>
        </p:txBody>
      </p:sp>
      <p:pic>
        <p:nvPicPr>
          <p:cNvPr id="2" name="Grafik 1">
            <a:extLst>
              <a:ext uri="{FF2B5EF4-FFF2-40B4-BE49-F238E27FC236}">
                <a16:creationId xmlns:a16="http://schemas.microsoft.com/office/drawing/2014/main" id="{947FD62A-0D39-5947-8F75-731C0FAF5966}"/>
              </a:ext>
            </a:extLst>
          </p:cNvPr>
          <p:cNvPicPr>
            <a:picLocks noChangeAspect="1"/>
          </p:cNvPicPr>
          <p:nvPr/>
        </p:nvPicPr>
        <p:blipFill>
          <a:blip r:embed="rId3"/>
          <a:stretch>
            <a:fillRect/>
          </a:stretch>
        </p:blipFill>
        <p:spPr>
          <a:xfrm>
            <a:off x="435666" y="0"/>
            <a:ext cx="3318726" cy="6858000"/>
          </a:xfrm>
          <a:prstGeom prst="rect">
            <a:avLst/>
          </a:prstGeom>
        </p:spPr>
      </p:pic>
      <p:pic>
        <p:nvPicPr>
          <p:cNvPr id="3" name="Grafik 2">
            <a:extLst>
              <a:ext uri="{FF2B5EF4-FFF2-40B4-BE49-F238E27FC236}">
                <a16:creationId xmlns:a16="http://schemas.microsoft.com/office/drawing/2014/main" id="{C6906CFC-EC3A-4147-B3B6-B915AFA38D1E}"/>
              </a:ext>
            </a:extLst>
          </p:cNvPr>
          <p:cNvPicPr>
            <a:picLocks noChangeAspect="1"/>
          </p:cNvPicPr>
          <p:nvPr/>
        </p:nvPicPr>
        <p:blipFill>
          <a:blip r:embed="rId4"/>
          <a:stretch>
            <a:fillRect/>
          </a:stretch>
        </p:blipFill>
        <p:spPr>
          <a:xfrm>
            <a:off x="4277371" y="0"/>
            <a:ext cx="3381153" cy="6858000"/>
          </a:xfrm>
          <a:prstGeom prst="rect">
            <a:avLst/>
          </a:prstGeom>
        </p:spPr>
      </p:pic>
    </p:spTree>
    <p:extLst>
      <p:ext uri="{BB962C8B-B14F-4D97-AF65-F5344CB8AC3E}">
        <p14:creationId xmlns:p14="http://schemas.microsoft.com/office/powerpoint/2010/main" val="3548840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A35CEB15-B0DC-49B6-AF18-91E7DFDA258A}" type="slidenum">
              <a:rPr lang="en-GB" smtClean="0"/>
              <a:t>6</a:t>
            </a:fld>
            <a:endParaRPr lang="en-GB" dirty="0"/>
          </a:p>
        </p:txBody>
      </p:sp>
      <p:pic>
        <p:nvPicPr>
          <p:cNvPr id="7" name="Grafik 6">
            <a:extLst>
              <a:ext uri="{FF2B5EF4-FFF2-40B4-BE49-F238E27FC236}">
                <a16:creationId xmlns:a16="http://schemas.microsoft.com/office/drawing/2014/main" id="{3333AD60-9AE0-E342-B901-CEB46A162955}"/>
              </a:ext>
            </a:extLst>
          </p:cNvPr>
          <p:cNvPicPr>
            <a:picLocks noChangeAspect="1"/>
          </p:cNvPicPr>
          <p:nvPr/>
        </p:nvPicPr>
        <p:blipFill>
          <a:blip r:embed="rId3"/>
          <a:stretch>
            <a:fillRect/>
          </a:stretch>
        </p:blipFill>
        <p:spPr>
          <a:xfrm>
            <a:off x="3597274" y="0"/>
            <a:ext cx="5546726" cy="6858000"/>
          </a:xfrm>
          <a:prstGeom prst="rect">
            <a:avLst/>
          </a:prstGeom>
        </p:spPr>
      </p:pic>
      <p:sp>
        <p:nvSpPr>
          <p:cNvPr id="8" name="Title 3">
            <a:extLst>
              <a:ext uri="{FF2B5EF4-FFF2-40B4-BE49-F238E27FC236}">
                <a16:creationId xmlns:a16="http://schemas.microsoft.com/office/drawing/2014/main" id="{20352836-EF5C-4AEE-862E-C34E1B481AA0}"/>
              </a:ext>
            </a:extLst>
          </p:cNvPr>
          <p:cNvSpPr txBox="1">
            <a:spLocks/>
          </p:cNvSpPr>
          <p:nvPr/>
        </p:nvSpPr>
        <p:spPr>
          <a:xfrm>
            <a:off x="-210190" y="2933700"/>
            <a:ext cx="3991615" cy="9906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cap="all" baseline="0">
                <a:solidFill>
                  <a:srgbClr val="FFFFFF"/>
                </a:solidFill>
                <a:latin typeface="+mj-lt"/>
                <a:ea typeface="+mj-ea"/>
                <a:cs typeface="+mj-cs"/>
              </a:defRPr>
            </a:lvl1pPr>
          </a:lstStyle>
          <a:p>
            <a:pPr algn="ctr">
              <a:lnSpc>
                <a:spcPct val="120000"/>
              </a:lnSpc>
            </a:pPr>
            <a:r>
              <a:rPr lang="de-CH" sz="2400" b="0" dirty="0">
                <a:solidFill>
                  <a:schemeClr val="bg1"/>
                </a:solidFill>
              </a:rPr>
              <a:t>Vereinsgründungen </a:t>
            </a:r>
            <a:br>
              <a:rPr lang="de-CH" sz="2400" b="0" dirty="0">
                <a:solidFill>
                  <a:schemeClr val="bg1"/>
                </a:solidFill>
              </a:rPr>
            </a:br>
            <a:r>
              <a:rPr lang="de-CH" sz="2400" b="0" dirty="0">
                <a:solidFill>
                  <a:schemeClr val="bg1"/>
                </a:solidFill>
              </a:rPr>
              <a:t>Luxemburger Musikkapellen </a:t>
            </a:r>
          </a:p>
          <a:p>
            <a:pPr algn="ctr">
              <a:lnSpc>
                <a:spcPct val="120000"/>
              </a:lnSpc>
            </a:pPr>
            <a:endParaRPr lang="de-CH" sz="2400" b="0" dirty="0">
              <a:solidFill>
                <a:schemeClr val="bg1"/>
              </a:solidFill>
            </a:endParaRPr>
          </a:p>
          <a:p>
            <a:pPr algn="ctr">
              <a:lnSpc>
                <a:spcPct val="120000"/>
              </a:lnSpc>
            </a:pPr>
            <a:r>
              <a:rPr lang="de-CH" sz="2400" b="0" dirty="0">
                <a:solidFill>
                  <a:schemeClr val="bg1"/>
                </a:solidFill>
              </a:rPr>
              <a:t>Kurz</a:t>
            </a:r>
          </a:p>
          <a:p>
            <a:pPr algn="ctr">
              <a:lnSpc>
                <a:spcPct val="120000"/>
              </a:lnSpc>
            </a:pPr>
            <a:r>
              <a:rPr lang="de-CH" sz="2400" b="0" dirty="0">
                <a:solidFill>
                  <a:schemeClr val="bg1"/>
                </a:solidFill>
              </a:rPr>
              <a:t>Vor und nach dem Ersten Weltkrieg  </a:t>
            </a:r>
            <a:endParaRPr lang="en-US" sz="2400" b="0" dirty="0">
              <a:solidFill>
                <a:schemeClr val="bg1"/>
              </a:solidFill>
            </a:endParaRPr>
          </a:p>
        </p:txBody>
      </p:sp>
    </p:spTree>
    <p:extLst>
      <p:ext uri="{BB962C8B-B14F-4D97-AF65-F5344CB8AC3E}">
        <p14:creationId xmlns:p14="http://schemas.microsoft.com/office/powerpoint/2010/main" val="3112666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99B2A0-8D02-FD40-9452-D0532162904A}"/>
              </a:ext>
            </a:extLst>
          </p:cNvPr>
          <p:cNvSpPr>
            <a:spLocks noGrp="1"/>
          </p:cNvSpPr>
          <p:nvPr>
            <p:ph type="title"/>
          </p:nvPr>
        </p:nvSpPr>
        <p:spPr>
          <a:xfrm>
            <a:off x="325109" y="2943111"/>
            <a:ext cx="3789691" cy="990600"/>
          </a:xfrm>
        </p:spPr>
        <p:txBody>
          <a:bodyPr vert="horz" lIns="0" tIns="0" rIns="0" bIns="0" rtlCol="0" anchor="t" anchorCtr="0">
            <a:noAutofit/>
          </a:bodyPr>
          <a:lstStyle/>
          <a:p>
            <a:pPr algn="ctr">
              <a:lnSpc>
                <a:spcPct val="120000"/>
              </a:lnSpc>
            </a:pPr>
            <a:r>
              <a:rPr lang="de-DE" sz="2400" b="0" dirty="0" err="1">
                <a:solidFill>
                  <a:schemeClr val="bg1"/>
                </a:solidFill>
              </a:rPr>
              <a:t>vereinsgründungen</a:t>
            </a:r>
            <a:r>
              <a:rPr lang="de-DE" sz="2400" b="0" dirty="0">
                <a:solidFill>
                  <a:schemeClr val="bg1"/>
                </a:solidFill>
              </a:rPr>
              <a:t> Geographisch geordnet</a:t>
            </a:r>
          </a:p>
        </p:txBody>
      </p:sp>
      <p:sp>
        <p:nvSpPr>
          <p:cNvPr id="5" name="Slide Number Placeholder 4"/>
          <p:cNvSpPr>
            <a:spLocks noGrp="1"/>
          </p:cNvSpPr>
          <p:nvPr>
            <p:ph type="sldNum" sz="quarter" idx="4"/>
          </p:nvPr>
        </p:nvSpPr>
        <p:spPr/>
        <p:txBody>
          <a:bodyPr/>
          <a:lstStyle/>
          <a:p>
            <a:fld id="{A35CEB15-B0DC-49B6-AF18-91E7DFDA258A}" type="slidenum">
              <a:rPr lang="en-GB" smtClean="0"/>
              <a:t>7</a:t>
            </a:fld>
            <a:endParaRPr lang="en-GB" dirty="0"/>
          </a:p>
        </p:txBody>
      </p:sp>
      <p:pic>
        <p:nvPicPr>
          <p:cNvPr id="4" name="Grafik 3">
            <a:extLst>
              <a:ext uri="{FF2B5EF4-FFF2-40B4-BE49-F238E27FC236}">
                <a16:creationId xmlns:a16="http://schemas.microsoft.com/office/drawing/2014/main" id="{7396E295-47EE-D54A-8E29-234CC8A73DB2}"/>
              </a:ext>
            </a:extLst>
          </p:cNvPr>
          <p:cNvPicPr>
            <a:picLocks noChangeAspect="1"/>
          </p:cNvPicPr>
          <p:nvPr/>
        </p:nvPicPr>
        <p:blipFill>
          <a:blip r:embed="rId2"/>
          <a:stretch>
            <a:fillRect/>
          </a:stretch>
        </p:blipFill>
        <p:spPr>
          <a:xfrm>
            <a:off x="4271945" y="-1"/>
            <a:ext cx="4974258" cy="6858000"/>
          </a:xfrm>
          <a:prstGeom prst="rect">
            <a:avLst/>
          </a:prstGeom>
        </p:spPr>
      </p:pic>
      <p:pic>
        <p:nvPicPr>
          <p:cNvPr id="2" name="Picture 1">
            <a:extLst>
              <a:ext uri="{FF2B5EF4-FFF2-40B4-BE49-F238E27FC236}">
                <a16:creationId xmlns:a16="http://schemas.microsoft.com/office/drawing/2014/main" id="{6D292028-1165-46DA-82DA-0740A1513DAB}"/>
              </a:ext>
            </a:extLst>
          </p:cNvPr>
          <p:cNvPicPr>
            <a:picLocks noChangeAspect="1"/>
          </p:cNvPicPr>
          <p:nvPr/>
        </p:nvPicPr>
        <p:blipFill>
          <a:blip r:embed="rId3"/>
          <a:stretch>
            <a:fillRect/>
          </a:stretch>
        </p:blipFill>
        <p:spPr>
          <a:xfrm>
            <a:off x="7086599" y="1"/>
            <a:ext cx="2159603" cy="1723354"/>
          </a:xfrm>
          <a:prstGeom prst="rect">
            <a:avLst/>
          </a:prstGeom>
        </p:spPr>
      </p:pic>
      <p:sp>
        <p:nvSpPr>
          <p:cNvPr id="7" name="Rectangle 6">
            <a:extLst>
              <a:ext uri="{FF2B5EF4-FFF2-40B4-BE49-F238E27FC236}">
                <a16:creationId xmlns:a16="http://schemas.microsoft.com/office/drawing/2014/main" id="{CC9177C9-9A94-4100-8814-386282DE76EB}"/>
              </a:ext>
            </a:extLst>
          </p:cNvPr>
          <p:cNvSpPr/>
          <p:nvPr/>
        </p:nvSpPr>
        <p:spPr>
          <a:xfrm>
            <a:off x="7335082" y="232609"/>
            <a:ext cx="1662635" cy="369332"/>
          </a:xfrm>
          <a:prstGeom prst="rect">
            <a:avLst/>
          </a:prstGeom>
        </p:spPr>
        <p:txBody>
          <a:bodyPr wrap="none">
            <a:spAutoFit/>
          </a:bodyPr>
          <a:lstStyle/>
          <a:p>
            <a:r>
              <a:rPr lang="de-CH" b="1" dirty="0">
                <a:solidFill>
                  <a:srgbClr val="FF0000"/>
                </a:solidFill>
              </a:rPr>
              <a:t>Musikvereine</a:t>
            </a:r>
            <a:endParaRPr lang="en-US" dirty="0"/>
          </a:p>
        </p:txBody>
      </p:sp>
      <p:sp>
        <p:nvSpPr>
          <p:cNvPr id="8" name="Rectangle 7">
            <a:extLst>
              <a:ext uri="{FF2B5EF4-FFF2-40B4-BE49-F238E27FC236}">
                <a16:creationId xmlns:a16="http://schemas.microsoft.com/office/drawing/2014/main" id="{5B5713FE-8C3A-406A-9967-14EB78A2872D}"/>
              </a:ext>
            </a:extLst>
          </p:cNvPr>
          <p:cNvSpPr/>
          <p:nvPr/>
        </p:nvSpPr>
        <p:spPr>
          <a:xfrm>
            <a:off x="7211650" y="976818"/>
            <a:ext cx="1909497" cy="369332"/>
          </a:xfrm>
          <a:prstGeom prst="rect">
            <a:avLst/>
          </a:prstGeom>
        </p:spPr>
        <p:txBody>
          <a:bodyPr wrap="none">
            <a:spAutoFit/>
          </a:bodyPr>
          <a:lstStyle/>
          <a:p>
            <a:r>
              <a:rPr lang="de-CH" b="1" dirty="0">
                <a:solidFill>
                  <a:srgbClr val="00A0CF"/>
                </a:solidFill>
              </a:rPr>
              <a:t>Gesangvereine</a:t>
            </a:r>
            <a:endParaRPr lang="en-US" dirty="0"/>
          </a:p>
        </p:txBody>
      </p:sp>
    </p:spTree>
    <p:extLst>
      <p:ext uri="{BB962C8B-B14F-4D97-AF65-F5344CB8AC3E}">
        <p14:creationId xmlns:p14="http://schemas.microsoft.com/office/powerpoint/2010/main" val="429848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0" tIns="0" rIns="0" bIns="0" rtlCol="0" anchor="t" anchorCtr="0">
            <a:normAutofit/>
          </a:bodyPr>
          <a:lstStyle/>
          <a:p>
            <a:pPr>
              <a:lnSpc>
                <a:spcPct val="120000"/>
              </a:lnSpc>
            </a:pPr>
            <a:r>
              <a:rPr lang="de-DE" sz="2800" dirty="0">
                <a:solidFill>
                  <a:srgbClr val="FF0000"/>
                </a:solidFill>
              </a:rPr>
              <a:t>Laienblasorchester</a:t>
            </a:r>
          </a:p>
        </p:txBody>
      </p:sp>
      <p:sp>
        <p:nvSpPr>
          <p:cNvPr id="7" name="Text Placeholder 6"/>
          <p:cNvSpPr>
            <a:spLocks noGrp="1"/>
          </p:cNvSpPr>
          <p:nvPr>
            <p:ph type="body" sz="quarter" idx="13"/>
          </p:nvPr>
        </p:nvSpPr>
        <p:spPr>
          <a:xfrm>
            <a:off x="498474" y="1699707"/>
            <a:ext cx="8136000" cy="4733365"/>
          </a:xfrm>
          <a:prstGeom prst="rect">
            <a:avLst/>
          </a:prstGeom>
        </p:spPr>
        <p:txBody>
          <a:bodyPr vert="horz" lIns="0" tIns="0" rIns="0" bIns="0" rtlCol="0">
            <a:normAutofit/>
          </a:bodyPr>
          <a:lstStyle/>
          <a:p>
            <a:pPr>
              <a:lnSpc>
                <a:spcPct val="120000"/>
              </a:lnSpc>
              <a:buFont typeface="Wingdings" panose="05000000000000000000" pitchFamily="2" charset="2"/>
              <a:buChar char="§"/>
            </a:pPr>
            <a:r>
              <a:rPr lang="de-DE" dirty="0">
                <a:solidFill>
                  <a:srgbClr val="FF140B"/>
                </a:solidFill>
              </a:rPr>
              <a:t>Intellektueller Ausgleich für körperliche Arbeit</a:t>
            </a:r>
          </a:p>
          <a:p>
            <a:pPr lvl="1">
              <a:lnSpc>
                <a:spcPct val="120000"/>
              </a:lnSpc>
            </a:pPr>
            <a:r>
              <a:rPr lang="de-DE" dirty="0">
                <a:solidFill>
                  <a:schemeClr val="bg1">
                    <a:lumMod val="85000"/>
                  </a:schemeClr>
                </a:solidFill>
              </a:rPr>
              <a:t>Darunter fallen in Luxemburg auch die </a:t>
            </a:r>
            <a:r>
              <a:rPr lang="de-DE" i="1" dirty="0" err="1">
                <a:solidFill>
                  <a:schemeClr val="bg1">
                    <a:lumMod val="85000"/>
                  </a:schemeClr>
                </a:solidFill>
              </a:rPr>
              <a:t>Harmonies</a:t>
            </a:r>
            <a:r>
              <a:rPr lang="de-DE" i="1" dirty="0">
                <a:solidFill>
                  <a:schemeClr val="bg1">
                    <a:lumMod val="85000"/>
                  </a:schemeClr>
                </a:solidFill>
              </a:rPr>
              <a:t> </a:t>
            </a:r>
            <a:r>
              <a:rPr lang="de-DE" i="1" dirty="0" err="1">
                <a:solidFill>
                  <a:schemeClr val="bg1">
                    <a:lumMod val="85000"/>
                  </a:schemeClr>
                </a:solidFill>
              </a:rPr>
              <a:t>municipales</a:t>
            </a:r>
            <a:r>
              <a:rPr lang="de-DE" i="1" dirty="0">
                <a:solidFill>
                  <a:schemeClr val="bg1">
                    <a:lumMod val="85000"/>
                  </a:schemeClr>
                </a:solidFill>
              </a:rPr>
              <a:t> </a:t>
            </a:r>
            <a:r>
              <a:rPr lang="de-DE" dirty="0">
                <a:solidFill>
                  <a:schemeClr val="bg1">
                    <a:lumMod val="85000"/>
                  </a:schemeClr>
                </a:solidFill>
              </a:rPr>
              <a:t>in der Region der Stahlindustrie</a:t>
            </a:r>
          </a:p>
          <a:p>
            <a:pPr lvl="1">
              <a:lnSpc>
                <a:spcPct val="120000"/>
              </a:lnSpc>
            </a:pPr>
            <a:r>
              <a:rPr lang="de-DE" dirty="0">
                <a:solidFill>
                  <a:schemeClr val="bg1">
                    <a:lumMod val="85000"/>
                  </a:schemeClr>
                </a:solidFill>
              </a:rPr>
              <a:t>Bestes Beispiel: Die </a:t>
            </a:r>
            <a:r>
              <a:rPr lang="de-DE" i="1" dirty="0">
                <a:solidFill>
                  <a:schemeClr val="bg1">
                    <a:lumMod val="85000"/>
                  </a:schemeClr>
                </a:solidFill>
              </a:rPr>
              <a:t>Harmonie </a:t>
            </a:r>
            <a:r>
              <a:rPr lang="de-DE" i="1" dirty="0" err="1">
                <a:solidFill>
                  <a:schemeClr val="bg1">
                    <a:lumMod val="85000"/>
                  </a:schemeClr>
                </a:solidFill>
              </a:rPr>
              <a:t>municipale</a:t>
            </a:r>
            <a:r>
              <a:rPr lang="de-DE" i="1" dirty="0">
                <a:solidFill>
                  <a:schemeClr val="bg1">
                    <a:lumMod val="85000"/>
                  </a:schemeClr>
                </a:solidFill>
              </a:rPr>
              <a:t> de </a:t>
            </a:r>
            <a:r>
              <a:rPr lang="de-DE" i="1" dirty="0" err="1">
                <a:solidFill>
                  <a:schemeClr val="bg1">
                    <a:lumMod val="85000"/>
                  </a:schemeClr>
                </a:solidFill>
              </a:rPr>
              <a:t>Differdange</a:t>
            </a:r>
            <a:r>
              <a:rPr lang="de-DE" i="1" dirty="0">
                <a:solidFill>
                  <a:schemeClr val="bg1">
                    <a:lumMod val="85000"/>
                  </a:schemeClr>
                </a:solidFill>
              </a:rPr>
              <a:t> </a:t>
            </a:r>
            <a:r>
              <a:rPr lang="de-DE" dirty="0">
                <a:solidFill>
                  <a:schemeClr val="bg1">
                    <a:lumMod val="85000"/>
                  </a:schemeClr>
                </a:solidFill>
              </a:rPr>
              <a:t>unter der Leitung von </a:t>
            </a:r>
            <a:r>
              <a:rPr lang="de-DE" dirty="0" err="1">
                <a:solidFill>
                  <a:schemeClr val="bg1">
                    <a:lumMod val="85000"/>
                  </a:schemeClr>
                </a:solidFill>
              </a:rPr>
              <a:t>Asca</a:t>
            </a:r>
            <a:r>
              <a:rPr lang="de-DE" dirty="0">
                <a:solidFill>
                  <a:schemeClr val="bg1">
                    <a:lumMod val="85000"/>
                  </a:schemeClr>
                </a:solidFill>
              </a:rPr>
              <a:t> Rampini</a:t>
            </a:r>
          </a:p>
          <a:p>
            <a:pPr lvl="1">
              <a:lnSpc>
                <a:spcPct val="120000"/>
              </a:lnSpc>
            </a:pPr>
            <a:r>
              <a:rPr lang="de-DE" dirty="0">
                <a:solidFill>
                  <a:schemeClr val="bg1">
                    <a:lumMod val="85000"/>
                  </a:schemeClr>
                </a:solidFill>
              </a:rPr>
              <a:t>Positiver Nebeneffekt: Italienische Einwanderer und Luxemburger </a:t>
            </a:r>
            <a:r>
              <a:rPr lang="de-DE" dirty="0" err="1">
                <a:solidFill>
                  <a:schemeClr val="bg1">
                    <a:lumMod val="85000"/>
                  </a:schemeClr>
                </a:solidFill>
              </a:rPr>
              <a:t>musizier</a:t>
            </a:r>
            <a:r>
              <a:rPr lang="de-DE" dirty="0">
                <a:solidFill>
                  <a:schemeClr val="bg1">
                    <a:lumMod val="85000"/>
                  </a:schemeClr>
                </a:solidFill>
              </a:rPr>
              <a:t>(t)en zusammen: </a:t>
            </a:r>
            <a:br>
              <a:rPr lang="de-DE" dirty="0">
                <a:solidFill>
                  <a:schemeClr val="bg1">
                    <a:lumMod val="85000"/>
                  </a:schemeClr>
                </a:solidFill>
              </a:rPr>
            </a:br>
            <a:r>
              <a:rPr lang="de-DE" dirty="0">
                <a:solidFill>
                  <a:schemeClr val="bg1">
                    <a:lumMod val="85000"/>
                  </a:schemeClr>
                </a:solidFill>
              </a:rPr>
              <a:t>Integration durch Musik</a:t>
            </a:r>
          </a:p>
          <a:p>
            <a:pPr lvl="1">
              <a:lnSpc>
                <a:spcPct val="120000"/>
              </a:lnSpc>
            </a:pPr>
            <a:r>
              <a:rPr lang="de-DE" dirty="0">
                <a:solidFill>
                  <a:schemeClr val="bg1">
                    <a:lumMod val="85000"/>
                  </a:schemeClr>
                </a:solidFill>
              </a:rPr>
              <a:t>Kritische Nachfrage: Wie sieht es heute mit Nicht-Luxemburgern in Musikvereinen aus?</a:t>
            </a:r>
          </a:p>
        </p:txBody>
      </p:sp>
      <p:sp>
        <p:nvSpPr>
          <p:cNvPr id="2" name="Slide Number Placeholder 1"/>
          <p:cNvSpPr>
            <a:spLocks noGrp="1"/>
          </p:cNvSpPr>
          <p:nvPr>
            <p:ph type="sldNum" sz="quarter" idx="4"/>
          </p:nvPr>
        </p:nvSpPr>
        <p:spPr/>
        <p:txBody>
          <a:bodyPr/>
          <a:lstStyle/>
          <a:p>
            <a:fld id="{A35CEB15-B0DC-49B6-AF18-91E7DFDA258A}" type="slidenum">
              <a:rPr lang="en-GB" smtClean="0"/>
              <a:t>8</a:t>
            </a:fld>
            <a:endParaRPr lang="en-GB" dirty="0"/>
          </a:p>
        </p:txBody>
      </p:sp>
    </p:spTree>
    <p:extLst>
      <p:ext uri="{BB962C8B-B14F-4D97-AF65-F5344CB8AC3E}">
        <p14:creationId xmlns:p14="http://schemas.microsoft.com/office/powerpoint/2010/main" val="2523876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E3B2-81A4-41F8-8883-245A38E5B0F7}"/>
              </a:ext>
            </a:extLst>
          </p:cNvPr>
          <p:cNvSpPr>
            <a:spLocks noGrp="1"/>
          </p:cNvSpPr>
          <p:nvPr>
            <p:ph type="title"/>
          </p:nvPr>
        </p:nvSpPr>
        <p:spPr>
          <a:xfrm>
            <a:off x="498474" y="365125"/>
            <a:ext cx="7477126" cy="990600"/>
          </a:xfrm>
        </p:spPr>
        <p:txBody>
          <a:bodyPr>
            <a:noAutofit/>
          </a:bodyPr>
          <a:lstStyle/>
          <a:p>
            <a:r>
              <a:rPr lang="de-LU" sz="2800" i="1" dirty="0" err="1">
                <a:solidFill>
                  <a:srgbClr val="FF0000"/>
                </a:solidFill>
              </a:rPr>
              <a:t>Biergarbechtermusék</a:t>
            </a:r>
            <a:r>
              <a:rPr lang="de-LU" sz="2800" i="1" dirty="0">
                <a:solidFill>
                  <a:srgbClr val="FF0000"/>
                </a:solidFill>
              </a:rPr>
              <a:t> – </a:t>
            </a:r>
            <a:br>
              <a:rPr lang="de-LU" sz="2800" i="1" dirty="0">
                <a:solidFill>
                  <a:srgbClr val="FF0000"/>
                </a:solidFill>
              </a:rPr>
            </a:br>
            <a:r>
              <a:rPr lang="de-LU" sz="2800" dirty="0">
                <a:solidFill>
                  <a:srgbClr val="FF0000"/>
                </a:solidFill>
              </a:rPr>
              <a:t>1964, 125 Jahre Bergkapelle St. Ingbert</a:t>
            </a:r>
            <a:endParaRPr lang="en-US" sz="2800" dirty="0"/>
          </a:p>
        </p:txBody>
      </p:sp>
      <p:sp>
        <p:nvSpPr>
          <p:cNvPr id="4" name="Slide Number Placeholder 3">
            <a:extLst>
              <a:ext uri="{FF2B5EF4-FFF2-40B4-BE49-F238E27FC236}">
                <a16:creationId xmlns:a16="http://schemas.microsoft.com/office/drawing/2014/main" id="{4A4E2A0F-DE84-4D33-91E7-BE5384E66D4D}"/>
              </a:ext>
            </a:extLst>
          </p:cNvPr>
          <p:cNvSpPr>
            <a:spLocks noGrp="1"/>
          </p:cNvSpPr>
          <p:nvPr>
            <p:ph type="sldNum" sz="quarter" idx="4"/>
          </p:nvPr>
        </p:nvSpPr>
        <p:spPr/>
        <p:txBody>
          <a:bodyPr/>
          <a:lstStyle/>
          <a:p>
            <a:fld id="{A35CEB15-B0DC-49B6-AF18-91E7DFDA258A}" type="slidenum">
              <a:rPr lang="en-GB" smtClean="0"/>
              <a:t>9</a:t>
            </a:fld>
            <a:endParaRPr lang="en-GB" dirty="0"/>
          </a:p>
        </p:txBody>
      </p:sp>
      <p:pic>
        <p:nvPicPr>
          <p:cNvPr id="5" name="WhatsApp Video 2021-11-24 at 17.48.08">
            <a:hlinkClick r:id="" action="ppaction://media"/>
            <a:extLst>
              <a:ext uri="{FF2B5EF4-FFF2-40B4-BE49-F238E27FC236}">
                <a16:creationId xmlns:a16="http://schemas.microsoft.com/office/drawing/2014/main" id="{F23347D1-02E5-4AC3-968A-9EB2151A68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395" y="1524000"/>
            <a:ext cx="8599210" cy="4729566"/>
          </a:xfrm>
          <a:prstGeom prst="rect">
            <a:avLst/>
          </a:prstGeom>
        </p:spPr>
      </p:pic>
    </p:spTree>
    <p:extLst>
      <p:ext uri="{BB962C8B-B14F-4D97-AF65-F5344CB8AC3E}">
        <p14:creationId xmlns:p14="http://schemas.microsoft.com/office/powerpoint/2010/main" val="104538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Chapt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2_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TaxCatchAll xmlns="a6c533f7-61db-40a9-92cc-7bf39d0de398"/>
    <o606121503634f60aadbd34f286ff3d9 xmlns="a6c533f7-61db-40a9-92cc-7bf39d0de398">
      <Terms xmlns="http://schemas.microsoft.com/office/infopath/2007/PartnerControls"/>
    </o606121503634f60aadbd34f286ff3d9>
    <a60e8a9bb7a5498084be0308f3b51622 xmlns="a6c533f7-61db-40a9-92cc-7bf39d0de398">
      <Terms xmlns="http://schemas.microsoft.com/office/infopath/2007/PartnerControls"/>
    </a60e8a9bb7a5498084be0308f3b51622>
    <ImageCreateDate xmlns="41D49E40-7AA3-4CC5-AB3B-2A82668DF533" xsi:nil="true"/>
    <wic_System_Copyright xmlns="http://schemas.microsoft.com/sharepoint/v3/fields" xsi:nil="true"/>
  </documentManagement>
</p:propertie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E65E026D70FD5C40BD50F07AFDA50A9F" ma:contentTypeVersion="2" ma:contentTypeDescription="Upload an image." ma:contentTypeScope="" ma:versionID="67115d42c7de8647f2770c88be440fdd">
  <xsd:schema xmlns:xsd="http://www.w3.org/2001/XMLSchema" xmlns:xs="http://www.w3.org/2001/XMLSchema" xmlns:p="http://schemas.microsoft.com/office/2006/metadata/properties" xmlns:ns1="http://schemas.microsoft.com/sharepoint/v3" xmlns:ns2="41D49E40-7AA3-4CC5-AB3B-2A82668DF533" xmlns:ns3="http://schemas.microsoft.com/sharepoint/v3/fields" xmlns:ns4="a6c533f7-61db-40a9-92cc-7bf39d0de398" targetNamespace="http://schemas.microsoft.com/office/2006/metadata/properties" ma:root="true" ma:fieldsID="863a5f75aff430996642719c276c10d4" ns1:_="" ns2:_="" ns3:_="" ns4:_="">
    <xsd:import namespace="http://schemas.microsoft.com/sharepoint/v3"/>
    <xsd:import namespace="41D49E40-7AA3-4CC5-AB3B-2A82668DF533"/>
    <xsd:import namespace="http://schemas.microsoft.com/sharepoint/v3/fields"/>
    <xsd:import namespace="a6c533f7-61db-40a9-92cc-7bf39d0de398"/>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element ref="ns4:o606121503634f60aadbd34f286ff3d9" minOccurs="0"/>
                <xsd:element ref="ns4:TaxCatchAll" minOccurs="0"/>
                <xsd:element ref="ns4:TaxCatchAllLabel" minOccurs="0"/>
                <xsd:element ref="ns4:a60e8a9bb7a5498084be0308f3b5162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D49E40-7AA3-4CC5-AB3B-2A82668DF533"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533f7-61db-40a9-92cc-7bf39d0de398" elementFormDefault="qualified">
    <xsd:import namespace="http://schemas.microsoft.com/office/2006/documentManagement/types"/>
    <xsd:import namespace="http://schemas.microsoft.com/office/infopath/2007/PartnerControls"/>
    <xsd:element name="o606121503634f60aadbd34f286ff3d9" ma:index="29" nillable="true" ma:taxonomy="true" ma:internalName="o606121503634f60aadbd34f286ff3d9" ma:taxonomyFieldName="Document_x0020_Category" ma:displayName="Document Category" ma:default="" ma:fieldId="{86061215-0363-4f60-aadb-d34f286ff3d9}" ma:taxonomyMulti="true" ma:sspId="ceefa7fb-4336-4fa1-9d81-8bd6ad6a0761" ma:termSetId="8467628b-cc19-41c8-84de-1e197b3524fe" ma:anchorId="00000000-0000-0000-0000-000000000000" ma:open="false" ma:isKeyword="false">
      <xsd:complexType>
        <xsd:sequence>
          <xsd:element ref="pc:Terms" minOccurs="0" maxOccurs="1"/>
        </xsd:sequence>
      </xsd:complexType>
    </xsd:element>
    <xsd:element name="TaxCatchAll" ma:index="30" nillable="true" ma:displayName="Taxonomy Catch All Column" ma:hidden="true" ma:list="{88da9af2-fc06-457f-9f9b-54ea4b8c2f8e}" ma:internalName="TaxCatchAll" ma:showField="CatchAllData" ma:web="a6c533f7-61db-40a9-92cc-7bf39d0de398">
      <xsd:complexType>
        <xsd:complexContent>
          <xsd:extension base="dms:MultiChoiceLookup">
            <xsd:sequence>
              <xsd:element name="Value" type="dms:Lookup" maxOccurs="unbounded" minOccurs="0" nillable="true"/>
            </xsd:sequence>
          </xsd:extension>
        </xsd:complexContent>
      </xsd:complexType>
    </xsd:element>
    <xsd:element name="TaxCatchAllLabel" ma:index="31" nillable="true" ma:displayName="Taxonomy Catch All Column1" ma:hidden="true" ma:list="{88da9af2-fc06-457f-9f9b-54ea4b8c2f8e}" ma:internalName="TaxCatchAllLabel" ma:readOnly="true" ma:showField="CatchAllDataLabel" ma:web="a6c533f7-61db-40a9-92cc-7bf39d0de398">
      <xsd:complexType>
        <xsd:complexContent>
          <xsd:extension base="dms:MultiChoiceLookup">
            <xsd:sequence>
              <xsd:element name="Value" type="dms:Lookup" maxOccurs="unbounded" minOccurs="0" nillable="true"/>
            </xsd:sequence>
          </xsd:extension>
        </xsd:complexContent>
      </xsd:complexType>
    </xsd:element>
    <xsd:element name="a60e8a9bb7a5498084be0308f3b51622" ma:index="33" nillable="true" ma:taxonomy="true" ma:internalName="a60e8a9bb7a5498084be0308f3b51622" ma:taxonomyFieldName="The_x0020_University" ma:displayName="The University" ma:default="" ma:fieldId="{a60e8a9b-b7a5-4980-84be-0308f3b51622}" ma:taxonomyMulti="true" ma:sspId="ceefa7fb-4336-4fa1-9d81-8bd6ad6a0761" ma:termSetId="d027352d-354c-4edb-9a10-0a26093ac2d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A17246-69DF-4258-81C7-4881F90A0038}">
  <ds:schemaRefs>
    <ds:schemaRef ds:uri="http://schemas.microsoft.com/sharepoint/v3/contenttype/forms"/>
  </ds:schemaRefs>
</ds:datastoreItem>
</file>

<file path=customXml/itemProps2.xml><?xml version="1.0" encoding="utf-8"?>
<ds:datastoreItem xmlns:ds="http://schemas.openxmlformats.org/officeDocument/2006/customXml" ds:itemID="{314061AB-008C-4B13-A51D-B0B618334E1E}">
  <ds:schemaRefs>
    <ds:schemaRef ds:uri="a6c533f7-61db-40a9-92cc-7bf39d0de398"/>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sharepoint/v3/fields"/>
    <ds:schemaRef ds:uri="http://purl.org/dc/dcmitype/"/>
    <ds:schemaRef ds:uri="41D49E40-7AA3-4CC5-AB3B-2A82668DF533"/>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30ACA7D-37F2-46F8-8C8E-87831E013B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D49E40-7AA3-4CC5-AB3B-2A82668DF533"/>
    <ds:schemaRef ds:uri="http://schemas.microsoft.com/sharepoint/v3/fields"/>
    <ds:schemaRef ds:uri="a6c533f7-61db-40a9-92cc-7bf39d0de3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5099</TotalTime>
  <Words>2071</Words>
  <Application>Microsoft Office PowerPoint</Application>
  <PresentationFormat>On-screen Show (4:3)</PresentationFormat>
  <Paragraphs>538</Paragraphs>
  <Slides>38</Slides>
  <Notes>18</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38</vt:i4>
      </vt:variant>
    </vt:vector>
  </HeadingPairs>
  <TitlesOfParts>
    <vt:vector size="57" baseType="lpstr">
      <vt:lpstr>ＭＳ Ｐゴシック</vt:lpstr>
      <vt:lpstr>Arial</vt:lpstr>
      <vt:lpstr>Arial Unicode MS</vt:lpstr>
      <vt:lpstr>Bauhaus 93</vt:lpstr>
      <vt:lpstr>Bodoni MT Condensed</vt:lpstr>
      <vt:lpstr>Bookman Old Style</vt:lpstr>
      <vt:lpstr>Calibri</vt:lpstr>
      <vt:lpstr>Century Gothic</vt:lpstr>
      <vt:lpstr>Charlemagne Std</vt:lpstr>
      <vt:lpstr>Courier New</vt:lpstr>
      <vt:lpstr>Helvetica Neue</vt:lpstr>
      <vt:lpstr>Papyrus</vt:lpstr>
      <vt:lpstr>Symbol</vt:lpstr>
      <vt:lpstr>Times New Roman</vt:lpstr>
      <vt:lpstr>Wingdings</vt:lpstr>
      <vt:lpstr>Wingdings 2</vt:lpstr>
      <vt:lpstr>Chapter page</vt:lpstr>
      <vt:lpstr>Vapor Trail</vt:lpstr>
      <vt:lpstr>2_Office-Design</vt:lpstr>
      <vt:lpstr>Escher Biergarbechtermusék 1920–2020 an  d’bloosmusék  zu Létzebuerg</vt:lpstr>
      <vt:lpstr>Iwwerbléck</vt:lpstr>
      <vt:lpstr>PowerPoint Presentation</vt:lpstr>
      <vt:lpstr>Vereinsgründungen  Luxemburger Musikkapellen</vt:lpstr>
      <vt:lpstr>Vereinsgründungen  Tiroler Musikkapellen</vt:lpstr>
      <vt:lpstr>PowerPoint Presentation</vt:lpstr>
      <vt:lpstr>vereinsgründungen Geographisch geordnet</vt:lpstr>
      <vt:lpstr>Laienblasorchester</vt:lpstr>
      <vt:lpstr>Biergarbechtermusék –  1964, 125 Jahre Bergkapelle St. Ingbert</vt:lpstr>
      <vt:lpstr>Biergarbechtermusék – Gründung</vt:lpstr>
      <vt:lpstr>Biergarbechtermusék – Gründung</vt:lpstr>
      <vt:lpstr>Biergarbechtermusék – Fest</vt:lpstr>
      <vt:lpstr>Biergarbechtermusék – Fest</vt:lpstr>
      <vt:lpstr>Biergarbechtermusék – Fest</vt:lpstr>
      <vt:lpstr>Biergarbechtermusék – Wahlen  zum Vorstand</vt:lpstr>
      <vt:lpstr>Biergarbechtermusék – Mitgliederzahlen</vt:lpstr>
      <vt:lpstr>Der Stillhaltekommissar und das Vereinswesen</vt:lpstr>
      <vt:lpstr>Zweiter Weltkrieg – Stillhaltekommissar</vt:lpstr>
      <vt:lpstr>Zweiter Weltkrieg – Stillhaltekommissar</vt:lpstr>
      <vt:lpstr>Zweiter Weltkrieg – Stillhaltekommissar</vt:lpstr>
      <vt:lpstr>Zweiter Weltkrieg – Biergarbechtermusék</vt:lpstr>
      <vt:lpstr>Zweiter Weltkrieg – Biergarbechtermusék</vt:lpstr>
      <vt:lpstr>Emfro –  Musikanten aus verschidde VerÄiner</vt:lpstr>
      <vt:lpstr>Emfro –  Ausbildung, Instrumente und mitgliedschaft  </vt:lpstr>
      <vt:lpstr>Emfro – genderaspekt – Verhältnis Männer / Fraen</vt:lpstr>
      <vt:lpstr>Emfro – Stärken des Vereins?</vt:lpstr>
      <vt:lpstr>Emfro – Schwächen des Vereins?</vt:lpstr>
      <vt:lpstr>Emfro – Entwicklung der letzten Jahre / Jahrzehnte?</vt:lpstr>
      <vt:lpstr>Emfro – Musikalische Vielgestaltigkeit?</vt:lpstr>
      <vt:lpstr>Ihr eigenes  Konzertprogramm (1)</vt:lpstr>
      <vt:lpstr>PowerPoint Presentation</vt:lpstr>
      <vt:lpstr> Ihr eigenes Konzertprogramm (3)</vt:lpstr>
      <vt:lpstr> Ihr eigenes Konzertprogramm (4)</vt:lpstr>
      <vt:lpstr>Sprache der Musikstücke von 1952 bis 2019</vt:lpstr>
      <vt:lpstr>PowerPoint Presentation</vt:lpstr>
      <vt:lpstr>PowerPoint Presentation</vt:lpstr>
      <vt:lpstr>PowerPoint Presentation</vt:lpstr>
      <vt:lpstr>PowerPoint Presentation</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UL_PP_Template_2019_Faculties_Centres_final (2)</dc:title>
  <dc:creator>Daniele Stoffel</dc:creator>
  <cp:keywords/>
  <dc:description/>
  <cp:lastModifiedBy>Damien François SAGRILLO</cp:lastModifiedBy>
  <cp:revision>558</cp:revision>
  <cp:lastPrinted>2015-10-21T08:58:49Z</cp:lastPrinted>
  <dcterms:created xsi:type="dcterms:W3CDTF">2017-03-13T11:22:12Z</dcterms:created>
  <dcterms:modified xsi:type="dcterms:W3CDTF">2021-12-06T07:51:04Z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ategory">
    <vt:lpwstr/>
  </property>
  <property fmtid="{D5CDD505-2E9C-101B-9397-08002B2CF9AE}" pid="3" name="ContentTypeId">
    <vt:lpwstr>0x0101009148F5A04DDD49CBA7127AADA5FB792B00AADE34325A8B49CDA8BB4DB53328F21400E65E026D70FD5C40BD50F07AFDA50A9F</vt:lpwstr>
  </property>
  <property fmtid="{D5CDD505-2E9C-101B-9397-08002B2CF9AE}" pid="4" name="The University">
    <vt:lpwstr/>
  </property>
</Properties>
</file>