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257" r:id="rId3"/>
    <p:sldId id="261" r:id="rId4"/>
    <p:sldId id="266" r:id="rId5"/>
    <p:sldId id="269" r:id="rId6"/>
    <p:sldId id="264" r:id="rId7"/>
    <p:sldId id="270" r:id="rId8"/>
    <p:sldId id="262" r:id="rId9"/>
    <p:sldId id="267" r:id="rId10"/>
    <p:sldId id="263" r:id="rId11"/>
    <p:sldId id="274" r:id="rId12"/>
    <p:sldId id="272" r:id="rId13"/>
    <p:sldId id="265" r:id="rId14"/>
    <p:sldId id="275" r:id="rId15"/>
    <p:sldId id="273" r:id="rId16"/>
    <p:sldId id="271" r:id="rId17"/>
  </p:sldIdLst>
  <p:sldSz cx="12192000" cy="6858000"/>
  <p:notesSz cx="6797675" cy="9872663"/>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5A5A"/>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87879" autoAdjust="0"/>
  </p:normalViewPr>
  <p:slideViewPr>
    <p:cSldViewPr snapToGrid="0">
      <p:cViewPr varScale="1">
        <p:scale>
          <a:sx n="143" d="100"/>
          <a:sy n="143" d="100"/>
        </p:scale>
        <p:origin x="1026" y="120"/>
      </p:cViewPr>
      <p:guideLst/>
    </p:cSldViewPr>
  </p:slideViewPr>
  <p:notesTextViewPr>
    <p:cViewPr>
      <p:scale>
        <a:sx n="125" d="100"/>
        <a:sy n="125"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A877A737-DEFB-4D35-A07C-AEE650134B13}" type="datetimeFigureOut">
              <a:rPr lang="en-US" smtClean="0"/>
              <a:t>25-Nov-20</a:t>
            </a:fld>
            <a:endParaRPr lang="en-US"/>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2B3D9C1E-836A-4E43-9A1B-B71222C0C4E3}" type="slidenum">
              <a:rPr lang="en-US" smtClean="0"/>
              <a:t>‹#›</a:t>
            </a:fld>
            <a:endParaRPr lang="en-US"/>
          </a:p>
        </p:txBody>
      </p:sp>
    </p:spTree>
    <p:extLst>
      <p:ext uri="{BB962C8B-B14F-4D97-AF65-F5344CB8AC3E}">
        <p14:creationId xmlns:p14="http://schemas.microsoft.com/office/powerpoint/2010/main" val="274043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D9C1E-836A-4E43-9A1B-B71222C0C4E3}" type="slidenum">
              <a:rPr lang="en-US" smtClean="0"/>
              <a:t>2</a:t>
            </a:fld>
            <a:endParaRPr lang="en-US"/>
          </a:p>
        </p:txBody>
      </p:sp>
    </p:spTree>
    <p:extLst>
      <p:ext uri="{BB962C8B-B14F-4D97-AF65-F5344CB8AC3E}">
        <p14:creationId xmlns:p14="http://schemas.microsoft.com/office/powerpoint/2010/main" val="560669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chose beam-based lattice, surface-based lattice will follow in other paper</a:t>
            </a:r>
          </a:p>
          <a:p>
            <a:r>
              <a:rPr lang="en-US" dirty="0"/>
              <a:t>Sectioning of lattice into 8 separate regions with uniform beam diameter to reduce optimization complexity</a:t>
            </a:r>
          </a:p>
        </p:txBody>
      </p:sp>
      <p:sp>
        <p:nvSpPr>
          <p:cNvPr id="4" name="Slide Number Placeholder 3"/>
          <p:cNvSpPr>
            <a:spLocks noGrp="1"/>
          </p:cNvSpPr>
          <p:nvPr>
            <p:ph type="sldNum" sz="quarter" idx="5"/>
          </p:nvPr>
        </p:nvSpPr>
        <p:spPr/>
        <p:txBody>
          <a:bodyPr/>
          <a:lstStyle/>
          <a:p>
            <a:fld id="{2B3D9C1E-836A-4E43-9A1B-B71222C0C4E3}" type="slidenum">
              <a:rPr lang="en-US" smtClean="0"/>
              <a:t>11</a:t>
            </a:fld>
            <a:endParaRPr lang="en-US"/>
          </a:p>
        </p:txBody>
      </p:sp>
    </p:spTree>
    <p:extLst>
      <p:ext uri="{BB962C8B-B14F-4D97-AF65-F5344CB8AC3E}">
        <p14:creationId xmlns:p14="http://schemas.microsoft.com/office/powerpoint/2010/main" val="4170021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settings in </a:t>
            </a:r>
            <a:r>
              <a:rPr lang="en-US" dirty="0" err="1"/>
              <a:t>Optistruct</a:t>
            </a:r>
            <a:r>
              <a:rPr lang="en-US" dirty="0"/>
              <a:t>: Static analysis, linear geometry and material behavior. Hollow body is meshed by quadratic tetra elements, lattice via beam elements (6DOF) connected via freeze contact to solid body. Deflection at pedal midpoint is measured and compared. Starting lattice diameter 1mm for baseline results.</a:t>
            </a:r>
          </a:p>
          <a:p>
            <a:r>
              <a:rPr lang="en-US" dirty="0" err="1"/>
              <a:t>Hyperstudy</a:t>
            </a:r>
            <a:r>
              <a:rPr lang="en-US" dirty="0"/>
              <a:t>: Design of Experiment study based on 50 base runs using Modified Extensible Lattice Sequence (MELS) method. Response surface (fit) is created by Fit Automatically Selected by Training (FAST). Optimization done via Global Response Search Method (GRSM). Goal: minimize displacement while limiting mass to 360g and stress at 320MPa, i.e. 40% of yield strength for fatigue limit assumption. Values up to 400MPa are still accepted. Beam diameters can range from 0.8mm to 2mm.</a:t>
            </a:r>
          </a:p>
        </p:txBody>
      </p:sp>
      <p:sp>
        <p:nvSpPr>
          <p:cNvPr id="4" name="Slide Number Placeholder 3"/>
          <p:cNvSpPr>
            <a:spLocks noGrp="1"/>
          </p:cNvSpPr>
          <p:nvPr>
            <p:ph type="sldNum" sz="quarter" idx="5"/>
          </p:nvPr>
        </p:nvSpPr>
        <p:spPr/>
        <p:txBody>
          <a:bodyPr/>
          <a:lstStyle/>
          <a:p>
            <a:fld id="{2B3D9C1E-836A-4E43-9A1B-B71222C0C4E3}" type="slidenum">
              <a:rPr lang="en-US" smtClean="0"/>
              <a:t>12</a:t>
            </a:fld>
            <a:endParaRPr lang="en-US"/>
          </a:p>
        </p:txBody>
      </p:sp>
    </p:spTree>
    <p:extLst>
      <p:ext uri="{BB962C8B-B14F-4D97-AF65-F5344CB8AC3E}">
        <p14:creationId xmlns:p14="http://schemas.microsoft.com/office/powerpoint/2010/main" val="1920806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Solid </a:t>
            </a:r>
            <a:r>
              <a:rPr lang="en-US" dirty="0" err="1"/>
              <a:t>aluminium</a:t>
            </a:r>
            <a:r>
              <a:rPr lang="en-US" dirty="0"/>
              <a:t> crank has significant deflection of 7.1mm at pedal center and yielding</a:t>
            </a:r>
          </a:p>
          <a:p>
            <a:r>
              <a:rPr lang="en-US" dirty="0"/>
              <a:t>Red regions show von Mises stress above fatigue strength of 185MPa for 50k cycles, some spots surpass its yield strength</a:t>
            </a:r>
          </a:p>
          <a:p>
            <a:r>
              <a:rPr lang="en-US" dirty="0"/>
              <a:t>Steel crank with lattice has significantly lower deflection</a:t>
            </a:r>
          </a:p>
        </p:txBody>
      </p:sp>
      <p:sp>
        <p:nvSpPr>
          <p:cNvPr id="4" name="Slide Number Placeholder 3"/>
          <p:cNvSpPr>
            <a:spLocks noGrp="1"/>
          </p:cNvSpPr>
          <p:nvPr>
            <p:ph type="sldNum" sz="quarter" idx="5"/>
          </p:nvPr>
        </p:nvSpPr>
        <p:spPr/>
        <p:txBody>
          <a:bodyPr/>
          <a:lstStyle/>
          <a:p>
            <a:fld id="{2B3D9C1E-836A-4E43-9A1B-B71222C0C4E3}" type="slidenum">
              <a:rPr lang="en-US" smtClean="0"/>
              <a:t>13</a:t>
            </a:fld>
            <a:endParaRPr lang="en-US"/>
          </a:p>
        </p:txBody>
      </p:sp>
    </p:spTree>
    <p:extLst>
      <p:ext uri="{BB962C8B-B14F-4D97-AF65-F5344CB8AC3E}">
        <p14:creationId xmlns:p14="http://schemas.microsoft.com/office/powerpoint/2010/main" val="2766199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Steel crank after optimization</a:t>
            </a:r>
          </a:p>
          <a:p>
            <a:r>
              <a:rPr lang="en-US" dirty="0"/>
              <a:t>Crank with lattice has significantly lower deflection of roughly 2.6mm for both lattice types</a:t>
            </a:r>
          </a:p>
          <a:p>
            <a:r>
              <a:rPr lang="en-US" dirty="0"/>
              <a:t>Re-entrant lattice crank variant: red regions surpass stress limit of 320MPa on outside of body, but stay below 400MPa which is still considered acceptable</a:t>
            </a:r>
          </a:p>
          <a:p>
            <a:r>
              <a:rPr lang="en-US" dirty="0"/>
              <a:t>FCC not shown since outside looks similar</a:t>
            </a:r>
          </a:p>
        </p:txBody>
      </p:sp>
      <p:sp>
        <p:nvSpPr>
          <p:cNvPr id="4" name="Slide Number Placeholder 3"/>
          <p:cNvSpPr>
            <a:spLocks noGrp="1"/>
          </p:cNvSpPr>
          <p:nvPr>
            <p:ph type="sldNum" sz="quarter" idx="5"/>
          </p:nvPr>
        </p:nvSpPr>
        <p:spPr/>
        <p:txBody>
          <a:bodyPr/>
          <a:lstStyle/>
          <a:p>
            <a:fld id="{2B3D9C1E-836A-4E43-9A1B-B71222C0C4E3}" type="slidenum">
              <a:rPr lang="en-US" smtClean="0"/>
              <a:t>14</a:t>
            </a:fld>
            <a:endParaRPr lang="en-US"/>
          </a:p>
        </p:txBody>
      </p:sp>
    </p:spTree>
    <p:extLst>
      <p:ext uri="{BB962C8B-B14F-4D97-AF65-F5344CB8AC3E}">
        <p14:creationId xmlns:p14="http://schemas.microsoft.com/office/powerpoint/2010/main" val="1726960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inside of FCC crank variant, the lattice shows some stress peaks up to 490MPa. Re-entrant crank variant stresses in lattice are below 400MPa.</a:t>
            </a:r>
          </a:p>
          <a:p>
            <a:r>
              <a:rPr lang="en-US" dirty="0"/>
              <a:t>DOE + optimization didn’t yield as much performance enhancement as hoped, weight is high compared to </a:t>
            </a:r>
            <a:r>
              <a:rPr lang="en-US" dirty="0" err="1"/>
              <a:t>aluminium</a:t>
            </a:r>
            <a:r>
              <a:rPr lang="en-US" dirty="0"/>
              <a:t> model</a:t>
            </a:r>
          </a:p>
        </p:txBody>
      </p:sp>
      <p:sp>
        <p:nvSpPr>
          <p:cNvPr id="4" name="Slide Number Placeholder 3"/>
          <p:cNvSpPr>
            <a:spLocks noGrp="1"/>
          </p:cNvSpPr>
          <p:nvPr>
            <p:ph type="sldNum" sz="quarter" idx="5"/>
          </p:nvPr>
        </p:nvSpPr>
        <p:spPr/>
        <p:txBody>
          <a:bodyPr/>
          <a:lstStyle/>
          <a:p>
            <a:fld id="{2B3D9C1E-836A-4E43-9A1B-B71222C0C4E3}" type="slidenum">
              <a:rPr lang="en-US" smtClean="0"/>
              <a:t>15</a:t>
            </a:fld>
            <a:endParaRPr lang="en-US"/>
          </a:p>
        </p:txBody>
      </p:sp>
    </p:spTree>
    <p:extLst>
      <p:ext uri="{BB962C8B-B14F-4D97-AF65-F5344CB8AC3E}">
        <p14:creationId xmlns:p14="http://schemas.microsoft.com/office/powerpoint/2010/main" val="4172674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Solid </a:t>
            </a:r>
            <a:r>
              <a:rPr lang="en-US" dirty="0" err="1"/>
              <a:t>aluminium</a:t>
            </a:r>
            <a:r>
              <a:rPr lang="en-US" dirty="0"/>
              <a:t> crank has significant deflection and yielding</a:t>
            </a:r>
          </a:p>
          <a:p>
            <a:r>
              <a:rPr lang="en-US" dirty="0"/>
              <a:t>Steel crank with lattice has significantly lower deflection</a:t>
            </a:r>
          </a:p>
          <a:p>
            <a:r>
              <a:rPr lang="en-US" dirty="0" err="1"/>
              <a:t>Succesful</a:t>
            </a:r>
            <a:r>
              <a:rPr lang="en-US" dirty="0"/>
              <a:t> </a:t>
            </a:r>
            <a:r>
              <a:rPr lang="en-US" dirty="0" err="1"/>
              <a:t>Ultrafuse</a:t>
            </a:r>
            <a:r>
              <a:rPr lang="en-US" dirty="0"/>
              <a:t> 316L FDM print by UAS Trier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Limits: Custom </a:t>
            </a:r>
            <a:r>
              <a:rPr lang="en-US" dirty="0" err="1"/>
              <a:t>Matlab</a:t>
            </a:r>
            <a:r>
              <a:rPr lang="en-US" dirty="0"/>
              <a:t> script necessary for transfer between software</a:t>
            </a:r>
          </a:p>
          <a:p>
            <a:r>
              <a:rPr lang="en-US" dirty="0"/>
              <a:t>File handling (STL) can be challenging</a:t>
            </a:r>
          </a:p>
          <a:p>
            <a:r>
              <a:rPr lang="en-US" dirty="0"/>
              <a:t>Crank design not optimized for AM</a:t>
            </a:r>
          </a:p>
        </p:txBody>
      </p:sp>
      <p:sp>
        <p:nvSpPr>
          <p:cNvPr id="4" name="Slide Number Placeholder 3"/>
          <p:cNvSpPr>
            <a:spLocks noGrp="1"/>
          </p:cNvSpPr>
          <p:nvPr>
            <p:ph type="sldNum" sz="quarter" idx="5"/>
          </p:nvPr>
        </p:nvSpPr>
        <p:spPr/>
        <p:txBody>
          <a:bodyPr/>
          <a:lstStyle/>
          <a:p>
            <a:fld id="{2B3D9C1E-836A-4E43-9A1B-B71222C0C4E3}" type="slidenum">
              <a:rPr lang="en-US" smtClean="0"/>
              <a:t>16</a:t>
            </a:fld>
            <a:endParaRPr lang="en-US"/>
          </a:p>
        </p:txBody>
      </p:sp>
    </p:spTree>
    <p:extLst>
      <p:ext uri="{BB962C8B-B14F-4D97-AF65-F5344CB8AC3E}">
        <p14:creationId xmlns:p14="http://schemas.microsoft.com/office/powerpoint/2010/main" val="2709016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2B3D9C1E-836A-4E43-9A1B-B71222C0C4E3}" type="slidenum">
              <a:rPr lang="en-US" smtClean="0"/>
              <a:t>3</a:t>
            </a:fld>
            <a:endParaRPr lang="en-US"/>
          </a:p>
        </p:txBody>
      </p:sp>
    </p:spTree>
    <p:extLst>
      <p:ext uri="{BB962C8B-B14F-4D97-AF65-F5344CB8AC3E}">
        <p14:creationId xmlns:p14="http://schemas.microsoft.com/office/powerpoint/2010/main" val="88867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Lattices used as infill to save material and gain a little stability, but they are mainly uniform</a:t>
            </a:r>
          </a:p>
        </p:txBody>
      </p:sp>
      <p:sp>
        <p:nvSpPr>
          <p:cNvPr id="4" name="Slide Number Placeholder 3"/>
          <p:cNvSpPr>
            <a:spLocks noGrp="1"/>
          </p:cNvSpPr>
          <p:nvPr>
            <p:ph type="sldNum" sz="quarter" idx="5"/>
          </p:nvPr>
        </p:nvSpPr>
        <p:spPr/>
        <p:txBody>
          <a:bodyPr/>
          <a:lstStyle/>
          <a:p>
            <a:fld id="{2B3D9C1E-836A-4E43-9A1B-B71222C0C4E3}" type="slidenum">
              <a:rPr lang="en-US" smtClean="0"/>
              <a:t>4</a:t>
            </a:fld>
            <a:endParaRPr lang="en-US"/>
          </a:p>
        </p:txBody>
      </p:sp>
    </p:spTree>
    <p:extLst>
      <p:ext uri="{BB962C8B-B14F-4D97-AF65-F5344CB8AC3E}">
        <p14:creationId xmlns:p14="http://schemas.microsoft.com/office/powerpoint/2010/main" val="1962365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What is our goal to be reached? → First search suitable software. Then show that applying FGLS to a mechanical can have a real world benefit compared to classic fully solid part. Until now, most papers relied only on synthetic tests or simulations. Based on this, create generalized workflow to adapt FGLS to specific needs.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software can be used? Mostly manual lattice creation, but we used </a:t>
            </a:r>
            <a:r>
              <a:rPr lang="en-US" sz="1200" dirty="0" err="1"/>
              <a:t>nTop</a:t>
            </a:r>
            <a:r>
              <a:rPr lang="en-US" sz="1200" dirty="0"/>
              <a:t> Platform. What is our goal to be reached? → Show that applying FGLS to a mechanical can have a real world benefit compared to classic fully solid part. Based on this, create generalized workflow to adapt FGLS to specific needs.</a:t>
            </a:r>
          </a:p>
          <a:p>
            <a:endParaRPr lang="en-US" sz="1200" dirty="0"/>
          </a:p>
        </p:txBody>
      </p:sp>
      <p:sp>
        <p:nvSpPr>
          <p:cNvPr id="4" name="Slide Number Placeholder 3"/>
          <p:cNvSpPr>
            <a:spLocks noGrp="1"/>
          </p:cNvSpPr>
          <p:nvPr>
            <p:ph type="sldNum" sz="quarter" idx="5"/>
          </p:nvPr>
        </p:nvSpPr>
        <p:spPr/>
        <p:txBody>
          <a:bodyPr/>
          <a:lstStyle/>
          <a:p>
            <a:fld id="{2B3D9C1E-836A-4E43-9A1B-B71222C0C4E3}" type="slidenum">
              <a:rPr lang="en-US" smtClean="0"/>
              <a:t>5</a:t>
            </a:fld>
            <a:endParaRPr lang="en-US"/>
          </a:p>
        </p:txBody>
      </p:sp>
    </p:spTree>
    <p:extLst>
      <p:ext uri="{BB962C8B-B14F-4D97-AF65-F5344CB8AC3E}">
        <p14:creationId xmlns:p14="http://schemas.microsoft.com/office/powerpoint/2010/main" val="2633310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Lattice creation: many were tested, some limited options are offered in Ansys and </a:t>
            </a:r>
            <a:r>
              <a:rPr lang="en-US" dirty="0" err="1"/>
              <a:t>Netfabb</a:t>
            </a:r>
            <a:r>
              <a:rPr lang="en-US" dirty="0"/>
              <a:t> (only trilinear lattices, very restricted customization) and </a:t>
            </a:r>
            <a:r>
              <a:rPr lang="en-US" dirty="0" err="1"/>
              <a:t>Optistruct</a:t>
            </a:r>
            <a:r>
              <a:rPr lang="en-US" dirty="0"/>
              <a:t> (problems in postprocessing, export only through 3</a:t>
            </a:r>
            <a:r>
              <a:rPr lang="en-US" baseline="30000" dirty="0"/>
              <a:t>rd</a:t>
            </a:r>
            <a:r>
              <a:rPr lang="en-US" dirty="0"/>
              <a:t> party software). Rhino3D and Grasshopper might be OK, but complex.</a:t>
            </a:r>
          </a:p>
          <a:p>
            <a:r>
              <a:rPr lang="en-US" dirty="0"/>
              <a:t>Only </a:t>
            </a:r>
            <a:r>
              <a:rPr lang="en-US" dirty="0" err="1"/>
              <a:t>nTop</a:t>
            </a:r>
            <a:r>
              <a:rPr lang="en-US" dirty="0"/>
              <a:t> Platform remained as it offers the most options. Simulation done in </a:t>
            </a:r>
            <a:r>
              <a:rPr lang="en-US" dirty="0" err="1"/>
              <a:t>Optistruct</a:t>
            </a:r>
            <a:r>
              <a:rPr lang="en-US" dirty="0"/>
              <a:t>, beam lattice import through custom </a:t>
            </a:r>
            <a:r>
              <a:rPr lang="en-US" dirty="0" err="1"/>
              <a:t>Matlab</a:t>
            </a:r>
            <a:r>
              <a:rPr lang="en-US" dirty="0"/>
              <a:t> script capable of importing straight or tapered beams. DOE in </a:t>
            </a:r>
            <a:r>
              <a:rPr lang="en-US" dirty="0" err="1"/>
              <a:t>Hyperstudy</a:t>
            </a:r>
            <a:r>
              <a:rPr lang="en-US" dirty="0"/>
              <a:t>. Then in </a:t>
            </a:r>
            <a:r>
              <a:rPr lang="en-US" dirty="0" err="1"/>
              <a:t>nTop</a:t>
            </a:r>
            <a:r>
              <a:rPr lang="en-US" dirty="0"/>
              <a:t>, implement results, create STL file and print.</a:t>
            </a:r>
          </a:p>
          <a:p>
            <a:r>
              <a:rPr lang="en-US" dirty="0"/>
              <a:t>Global procedure: create CAD model, hollow it out, import to </a:t>
            </a:r>
            <a:r>
              <a:rPr lang="en-US" dirty="0" err="1"/>
              <a:t>nTop</a:t>
            </a:r>
            <a:r>
              <a:rPr lang="en-US" dirty="0"/>
              <a:t>, fill with beam-based lattice, try all lattice types with FE analysis in </a:t>
            </a:r>
            <a:r>
              <a:rPr lang="en-US" dirty="0" err="1"/>
              <a:t>nTop</a:t>
            </a:r>
            <a:r>
              <a:rPr lang="en-US" dirty="0"/>
              <a:t>, compare deflection, choose two best lattices, rotate around y-axis and find best arrangement. Section lattice into 8 regions. Then export to </a:t>
            </a:r>
            <a:r>
              <a:rPr lang="en-US" dirty="0" err="1"/>
              <a:t>Optistruct</a:t>
            </a:r>
            <a:r>
              <a:rPr lang="en-US" dirty="0"/>
              <a:t> via </a:t>
            </a:r>
            <a:r>
              <a:rPr lang="en-US" dirty="0" err="1"/>
              <a:t>Matlab</a:t>
            </a:r>
            <a:r>
              <a:rPr lang="en-US" dirty="0"/>
              <a:t> script, create baseline results. Then feed into DOE in </a:t>
            </a:r>
            <a:r>
              <a:rPr lang="en-US" dirty="0" err="1"/>
              <a:t>Hyperstudy</a:t>
            </a:r>
            <a:r>
              <a:rPr lang="en-US" dirty="0"/>
              <a:t> to find optimal beam diameter for each region while limiting von Mises stress and total weight.</a:t>
            </a:r>
          </a:p>
        </p:txBody>
      </p:sp>
      <p:sp>
        <p:nvSpPr>
          <p:cNvPr id="4" name="Slide Number Placeholder 3"/>
          <p:cNvSpPr>
            <a:spLocks noGrp="1"/>
          </p:cNvSpPr>
          <p:nvPr>
            <p:ph type="sldNum" sz="quarter" idx="5"/>
          </p:nvPr>
        </p:nvSpPr>
        <p:spPr/>
        <p:txBody>
          <a:bodyPr/>
          <a:lstStyle/>
          <a:p>
            <a:fld id="{2B3D9C1E-836A-4E43-9A1B-B71222C0C4E3}" type="slidenum">
              <a:rPr lang="en-US" smtClean="0"/>
              <a:t>6</a:t>
            </a:fld>
            <a:endParaRPr lang="en-US"/>
          </a:p>
        </p:txBody>
      </p:sp>
    </p:spTree>
    <p:extLst>
      <p:ext uri="{BB962C8B-B14F-4D97-AF65-F5344CB8AC3E}">
        <p14:creationId xmlns:p14="http://schemas.microsoft.com/office/powerpoint/2010/main" val="1387670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Load cases: DIN 4210-8 for MTB. LC2 shows greatest displacement and is used for comparisons → describe</a:t>
            </a:r>
          </a:p>
          <a:p>
            <a:r>
              <a:rPr lang="en-US" dirty="0"/>
              <a:t>Lattice creation: many were tested, some limited options are offered in Ansys and </a:t>
            </a:r>
            <a:r>
              <a:rPr lang="en-US" dirty="0" err="1"/>
              <a:t>Netfabb</a:t>
            </a:r>
            <a:r>
              <a:rPr lang="en-US" dirty="0"/>
              <a:t> (only trilinear lattices, very restricted customization) and </a:t>
            </a:r>
            <a:r>
              <a:rPr lang="en-US" dirty="0" err="1"/>
              <a:t>Optistruct</a:t>
            </a:r>
            <a:r>
              <a:rPr lang="en-US" dirty="0"/>
              <a:t> (problems in postprocessing, export only through 3</a:t>
            </a:r>
            <a:r>
              <a:rPr lang="en-US" baseline="30000" dirty="0"/>
              <a:t>rd</a:t>
            </a:r>
            <a:r>
              <a:rPr lang="en-US" dirty="0"/>
              <a:t> party software). Rhino3D and Grasshopper might be OK, but complex.</a:t>
            </a:r>
          </a:p>
          <a:p>
            <a:r>
              <a:rPr lang="en-US" dirty="0"/>
              <a:t>Only </a:t>
            </a:r>
            <a:r>
              <a:rPr lang="en-US" dirty="0" err="1"/>
              <a:t>nTop</a:t>
            </a:r>
            <a:r>
              <a:rPr lang="en-US" dirty="0"/>
              <a:t> Platform remained as it offers the most options. Simulation done in </a:t>
            </a:r>
            <a:r>
              <a:rPr lang="en-US" dirty="0" err="1"/>
              <a:t>Optistruct</a:t>
            </a:r>
            <a:r>
              <a:rPr lang="en-US" dirty="0"/>
              <a:t>, beam lattice import through custom </a:t>
            </a:r>
            <a:r>
              <a:rPr lang="en-US" dirty="0" err="1"/>
              <a:t>Matlab</a:t>
            </a:r>
            <a:r>
              <a:rPr lang="en-US" dirty="0"/>
              <a:t> script capable of importing straight or tapered beams. DOE in </a:t>
            </a:r>
            <a:r>
              <a:rPr lang="en-US" dirty="0" err="1"/>
              <a:t>Hyperstudy</a:t>
            </a:r>
            <a:r>
              <a:rPr lang="en-US" dirty="0"/>
              <a:t>. Then in </a:t>
            </a:r>
            <a:r>
              <a:rPr lang="en-US" dirty="0" err="1"/>
              <a:t>nTop</a:t>
            </a:r>
            <a:r>
              <a:rPr lang="en-US" dirty="0"/>
              <a:t>, implement results, create STL file and print.</a:t>
            </a:r>
          </a:p>
          <a:p>
            <a:r>
              <a:rPr lang="en-US" dirty="0"/>
              <a:t>Global procedure: create CAD model, hollow it out, import to </a:t>
            </a:r>
            <a:r>
              <a:rPr lang="en-US" dirty="0" err="1"/>
              <a:t>nTop</a:t>
            </a:r>
            <a:r>
              <a:rPr lang="en-US" dirty="0"/>
              <a:t>, fill with beam-based lattice, try all lattice types with FE analysis in </a:t>
            </a:r>
            <a:r>
              <a:rPr lang="en-US" dirty="0" err="1"/>
              <a:t>nTop</a:t>
            </a:r>
            <a:r>
              <a:rPr lang="en-US" dirty="0"/>
              <a:t>, compare deflection, choose two best lattices, rotate around y-axis and find best arrangement. Section lattice into 8 regions. Then export to </a:t>
            </a:r>
            <a:r>
              <a:rPr lang="en-US" dirty="0" err="1"/>
              <a:t>Optistruct</a:t>
            </a:r>
            <a:r>
              <a:rPr lang="en-US" dirty="0"/>
              <a:t> via </a:t>
            </a:r>
            <a:r>
              <a:rPr lang="en-US" dirty="0" err="1"/>
              <a:t>Matlab</a:t>
            </a:r>
            <a:r>
              <a:rPr lang="en-US" dirty="0"/>
              <a:t> script, create baseline results. Then feed into DOE in </a:t>
            </a:r>
            <a:r>
              <a:rPr lang="en-US" dirty="0" err="1"/>
              <a:t>Hyperstudy</a:t>
            </a:r>
            <a:r>
              <a:rPr lang="en-US" dirty="0"/>
              <a:t> to find optimal beam diameter for each region while limiting von Mises stress and total weight.</a:t>
            </a:r>
          </a:p>
        </p:txBody>
      </p:sp>
      <p:sp>
        <p:nvSpPr>
          <p:cNvPr id="4" name="Slide Number Placeholder 3"/>
          <p:cNvSpPr>
            <a:spLocks noGrp="1"/>
          </p:cNvSpPr>
          <p:nvPr>
            <p:ph type="sldNum" sz="quarter" idx="5"/>
          </p:nvPr>
        </p:nvSpPr>
        <p:spPr/>
        <p:txBody>
          <a:bodyPr/>
          <a:lstStyle/>
          <a:p>
            <a:fld id="{2B3D9C1E-836A-4E43-9A1B-B71222C0C4E3}" type="slidenum">
              <a:rPr lang="en-US" smtClean="0"/>
              <a:t>7</a:t>
            </a:fld>
            <a:endParaRPr lang="en-US"/>
          </a:p>
        </p:txBody>
      </p:sp>
    </p:spTree>
    <p:extLst>
      <p:ext uri="{BB962C8B-B14F-4D97-AF65-F5344CB8AC3E}">
        <p14:creationId xmlns:p14="http://schemas.microsoft.com/office/powerpoint/2010/main" val="633615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Aluminium</a:t>
            </a:r>
            <a:r>
              <a:rPr lang="en-US" dirty="0"/>
              <a:t> crank design based on Shimano FC-R450/453</a:t>
            </a:r>
          </a:p>
          <a:p>
            <a:r>
              <a:rPr lang="en-US" dirty="0"/>
              <a:t>Crank length of 170mm</a:t>
            </a:r>
          </a:p>
          <a:p>
            <a:r>
              <a:rPr lang="en-US" dirty="0"/>
              <a:t>Shaft mounting bore diameter of 22mm, pedal thread diameter 12.9mm</a:t>
            </a:r>
          </a:p>
          <a:p>
            <a:r>
              <a:rPr lang="en-US" dirty="0"/>
              <a:t>Original weight 225g, model weight 213g</a:t>
            </a:r>
          </a:p>
        </p:txBody>
      </p:sp>
      <p:sp>
        <p:nvSpPr>
          <p:cNvPr id="4" name="Slide Number Placeholder 3"/>
          <p:cNvSpPr>
            <a:spLocks noGrp="1"/>
          </p:cNvSpPr>
          <p:nvPr>
            <p:ph type="sldNum" sz="quarter" idx="5"/>
          </p:nvPr>
        </p:nvSpPr>
        <p:spPr/>
        <p:txBody>
          <a:bodyPr/>
          <a:lstStyle/>
          <a:p>
            <a:fld id="{2B3D9C1E-836A-4E43-9A1B-B71222C0C4E3}" type="slidenum">
              <a:rPr lang="en-US" smtClean="0"/>
              <a:t>8</a:t>
            </a:fld>
            <a:endParaRPr lang="en-US"/>
          </a:p>
        </p:txBody>
      </p:sp>
    </p:spTree>
    <p:extLst>
      <p:ext uri="{BB962C8B-B14F-4D97-AF65-F5344CB8AC3E}">
        <p14:creationId xmlns:p14="http://schemas.microsoft.com/office/powerpoint/2010/main" val="3283061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Choice of material was steel since no titanium or </a:t>
            </a:r>
            <a:r>
              <a:rPr lang="en-US" dirty="0" err="1"/>
              <a:t>aluminium</a:t>
            </a:r>
            <a:r>
              <a:rPr lang="en-US" dirty="0"/>
              <a:t> available for </a:t>
            </a:r>
            <a:r>
              <a:rPr lang="en-US" dirty="0" err="1"/>
              <a:t>Markforged</a:t>
            </a:r>
            <a:r>
              <a:rPr lang="en-US" dirty="0"/>
              <a:t> printers yet</a:t>
            </a:r>
          </a:p>
        </p:txBody>
      </p:sp>
      <p:sp>
        <p:nvSpPr>
          <p:cNvPr id="4" name="Slide Number Placeholder 3"/>
          <p:cNvSpPr>
            <a:spLocks noGrp="1"/>
          </p:cNvSpPr>
          <p:nvPr>
            <p:ph type="sldNum" sz="quarter" idx="5"/>
          </p:nvPr>
        </p:nvSpPr>
        <p:spPr/>
        <p:txBody>
          <a:bodyPr/>
          <a:lstStyle/>
          <a:p>
            <a:fld id="{2B3D9C1E-836A-4E43-9A1B-B71222C0C4E3}" type="slidenum">
              <a:rPr lang="en-US" smtClean="0"/>
              <a:t>9</a:t>
            </a:fld>
            <a:endParaRPr lang="en-US"/>
          </a:p>
        </p:txBody>
      </p:sp>
    </p:spTree>
    <p:extLst>
      <p:ext uri="{BB962C8B-B14F-4D97-AF65-F5344CB8AC3E}">
        <p14:creationId xmlns:p14="http://schemas.microsoft.com/office/powerpoint/2010/main" val="1667867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 ISO 4210-8: LC1 is 1500N at 90°, 65mm from outer surface. Gear ratio of 0.8 results in 1200N. LC2 and LC3 specify 1800N at angles of 45° and 30° respectively.</a:t>
            </a:r>
          </a:p>
          <a:p>
            <a:r>
              <a:rPr lang="en-US" dirty="0"/>
              <a:t>Dynamic cases treated as static cases, but allowable stress is restricted to fatigue strength</a:t>
            </a:r>
          </a:p>
        </p:txBody>
      </p:sp>
      <p:sp>
        <p:nvSpPr>
          <p:cNvPr id="4" name="Slide Number Placeholder 3"/>
          <p:cNvSpPr>
            <a:spLocks noGrp="1"/>
          </p:cNvSpPr>
          <p:nvPr>
            <p:ph type="sldNum" sz="quarter" idx="5"/>
          </p:nvPr>
        </p:nvSpPr>
        <p:spPr/>
        <p:txBody>
          <a:bodyPr/>
          <a:lstStyle/>
          <a:p>
            <a:fld id="{2B3D9C1E-836A-4E43-9A1B-B71222C0C4E3}" type="slidenum">
              <a:rPr lang="en-US" smtClean="0"/>
              <a:t>10</a:t>
            </a:fld>
            <a:endParaRPr lang="en-US"/>
          </a:p>
        </p:txBody>
      </p:sp>
    </p:spTree>
    <p:extLst>
      <p:ext uri="{BB962C8B-B14F-4D97-AF65-F5344CB8AC3E}">
        <p14:creationId xmlns:p14="http://schemas.microsoft.com/office/powerpoint/2010/main" val="2261050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3" name="Rectangle 22"/>
          <p:cNvSpPr/>
          <p:nvPr userDrawn="1"/>
        </p:nvSpPr>
        <p:spPr>
          <a:xfrm>
            <a:off x="0" y="6492601"/>
            <a:ext cx="12191999" cy="403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7" name="Image 2" descr="2015-07-24_A7r_01588_Belval_LuxUni_ligh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12212283" cy="6483628"/>
          </a:xfrm>
          <a:prstGeom prst="rect">
            <a:avLst/>
          </a:prstGeom>
        </p:spPr>
      </p:pic>
      <p:sp>
        <p:nvSpPr>
          <p:cNvPr id="8" name="Rectangle 2"/>
          <p:cNvSpPr>
            <a:spLocks/>
          </p:cNvSpPr>
          <p:nvPr userDrawn="1"/>
        </p:nvSpPr>
        <p:spPr bwMode="auto">
          <a:xfrm>
            <a:off x="0" y="485021"/>
            <a:ext cx="12192000" cy="1350962"/>
          </a:xfrm>
          <a:prstGeom prst="rect">
            <a:avLst/>
          </a:prstGeom>
          <a:solidFill>
            <a:srgbClr val="000000">
              <a:alpha val="29803"/>
            </a:srgbClr>
          </a:solidFill>
          <a:ln>
            <a:noFill/>
          </a:ln>
          <a:extLst>
            <a:ext uri="{91240B29-F687-4f45-9708-019B960494DF}">
              <a14:hiddenLine xmlns="" xmlns:a14="http://schemas.microsoft.com/office/drawing/2010/main" w="12700">
                <a:solidFill>
                  <a:srgbClr val="000000">
                    <a:alpha val="29803"/>
                  </a:srgbClr>
                </a:solidFill>
                <a:miter lim="800000"/>
                <a:headEnd/>
                <a:tailEnd/>
              </a14:hiddenLine>
            </a:ext>
          </a:extLst>
        </p:spPr>
        <p:txBody>
          <a:bodyPr lIns="0" tIns="180000" rIns="0" bIns="0" anchor="b" anchorCtr="0"/>
          <a:lstStyle/>
          <a:p>
            <a:endParaRPr lang="fr-FR" sz="1400">
              <a:latin typeface="+mj-lt"/>
            </a:endParaRPr>
          </a:p>
        </p:txBody>
      </p:sp>
      <p:sp>
        <p:nvSpPr>
          <p:cNvPr id="9" name="Rectangle 6"/>
          <p:cNvSpPr>
            <a:spLocks/>
          </p:cNvSpPr>
          <p:nvPr userDrawn="1"/>
        </p:nvSpPr>
        <p:spPr bwMode="auto">
          <a:xfrm>
            <a:off x="0" y="485021"/>
            <a:ext cx="205200" cy="1350962"/>
          </a:xfrm>
          <a:prstGeom prst="rect">
            <a:avLst/>
          </a:prstGeom>
          <a:solidFill>
            <a:srgbClr val="FF140B"/>
          </a:solidFill>
          <a:ln>
            <a:noFill/>
          </a:ln>
          <a:extLst>
            <a:ext uri="{91240B29-F687-4f45-9708-019B960494DF}">
              <a14:hiddenLine xmlns=""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lt1"/>
              </a:solidFill>
            </a:endParaRPr>
          </a:p>
        </p:txBody>
      </p:sp>
      <p:sp>
        <p:nvSpPr>
          <p:cNvPr id="12" name="Text Placeholder 22"/>
          <p:cNvSpPr>
            <a:spLocks noGrp="1"/>
          </p:cNvSpPr>
          <p:nvPr>
            <p:ph type="body" sz="quarter" idx="15" hasCustomPrompt="1"/>
          </p:nvPr>
        </p:nvSpPr>
        <p:spPr>
          <a:xfrm>
            <a:off x="4948768" y="485776"/>
            <a:ext cx="6715233" cy="677821"/>
          </a:xfrm>
          <a:prstGeom prst="rect">
            <a:avLst/>
          </a:prstGeom>
        </p:spPr>
        <p:txBody>
          <a:bodyPr vert="horz" lIns="360000" tIns="180000" rIns="0" bIns="0" anchor="b" anchorCtr="0"/>
          <a:lstStyle>
            <a:lvl1pPr algn="l">
              <a:buFontTx/>
              <a:buNone/>
              <a:defRPr sz="2000">
                <a:solidFill>
                  <a:schemeClr val="bg1"/>
                </a:solidFill>
                <a:latin typeface="+mj-lt"/>
                <a:cs typeface="Gill Sans"/>
              </a:defRPr>
            </a:lvl1pPr>
            <a:lvl2pPr>
              <a:buNone/>
              <a:defRPr/>
            </a:lvl2pPr>
          </a:lstStyle>
          <a:p>
            <a:pPr lvl="0"/>
            <a:r>
              <a:rPr lang="en-US" noProof="0" dirty="0"/>
              <a:t>Title</a:t>
            </a:r>
          </a:p>
        </p:txBody>
      </p:sp>
      <p:sp>
        <p:nvSpPr>
          <p:cNvPr id="13" name="Text Placeholder 22"/>
          <p:cNvSpPr>
            <a:spLocks noGrp="1"/>
          </p:cNvSpPr>
          <p:nvPr>
            <p:ph type="body" sz="quarter" idx="16" hasCustomPrompt="1"/>
          </p:nvPr>
        </p:nvSpPr>
        <p:spPr>
          <a:xfrm>
            <a:off x="4948766" y="1171202"/>
            <a:ext cx="6715233" cy="672387"/>
          </a:xfrm>
          <a:prstGeom prst="rect">
            <a:avLst/>
          </a:prstGeom>
        </p:spPr>
        <p:txBody>
          <a:bodyPr vert="horz" lIns="360000" tIns="72000" rIns="0" anchor="t" anchorCtr="0"/>
          <a:lstStyle>
            <a:lvl1pPr>
              <a:buFontTx/>
              <a:buNone/>
              <a:defRPr sz="1400" b="0" i="0">
                <a:solidFill>
                  <a:schemeClr val="bg1"/>
                </a:solidFill>
                <a:latin typeface="+mj-lt"/>
                <a:cs typeface="Gill Sans Light"/>
              </a:defRPr>
            </a:lvl1pPr>
            <a:lvl2pPr>
              <a:buNone/>
              <a:defRPr/>
            </a:lvl2pPr>
          </a:lstStyle>
          <a:p>
            <a:pPr lvl="0"/>
            <a:r>
              <a:rPr lang="en-US" noProof="0" dirty="0"/>
              <a:t>Subtitle</a:t>
            </a:r>
          </a:p>
        </p:txBody>
      </p:sp>
      <p:sp>
        <p:nvSpPr>
          <p:cNvPr id="16" name="Text Placeholder 22"/>
          <p:cNvSpPr>
            <a:spLocks noGrp="1"/>
          </p:cNvSpPr>
          <p:nvPr>
            <p:ph type="body" sz="quarter" idx="17" hasCustomPrompt="1"/>
          </p:nvPr>
        </p:nvSpPr>
        <p:spPr>
          <a:xfrm>
            <a:off x="262468" y="6529107"/>
            <a:ext cx="5715000" cy="366993"/>
          </a:xfrm>
          <a:prstGeom prst="rect">
            <a:avLst/>
          </a:prstGeom>
        </p:spPr>
        <p:txBody>
          <a:bodyPr vert="horz" lIns="0" tIns="0" rIns="0" anchor="t" anchorCtr="0"/>
          <a:lstStyle>
            <a:lvl1pPr>
              <a:spcBef>
                <a:spcPts val="100"/>
              </a:spcBef>
              <a:buFontTx/>
              <a:buNone/>
              <a:defRPr sz="1200" b="0" i="0">
                <a:solidFill>
                  <a:schemeClr val="accent6">
                    <a:lumMod val="10000"/>
                  </a:schemeClr>
                </a:solidFill>
                <a:latin typeface="Arial" panose="020B0604020202020204" pitchFamily="34" charset="0"/>
                <a:cs typeface="Arial" panose="020B0604020202020204" pitchFamily="34" charset="0"/>
              </a:defRPr>
            </a:lvl1pPr>
            <a:lvl2pPr>
              <a:buNone/>
              <a:defRPr/>
            </a:lvl2pPr>
          </a:lstStyle>
          <a:p>
            <a:pPr lvl="0"/>
            <a:r>
              <a:rPr lang="en-US" noProof="0" dirty="0"/>
              <a:t>Author</a:t>
            </a:r>
          </a:p>
          <a:p>
            <a:pPr lvl="0"/>
            <a:r>
              <a:rPr lang="de-DE" noProof="0" dirty="0"/>
              <a:t>Position</a:t>
            </a:r>
            <a:endParaRPr lang="en-US" noProof="0" dirty="0"/>
          </a:p>
          <a:p>
            <a:pPr lvl="0"/>
            <a:endParaRPr lang="en-US" noProof="0" dirty="0"/>
          </a:p>
        </p:txBody>
      </p:sp>
      <p:sp>
        <p:nvSpPr>
          <p:cNvPr id="17" name="Text Placeholder 22"/>
          <p:cNvSpPr>
            <a:spLocks noGrp="1"/>
          </p:cNvSpPr>
          <p:nvPr>
            <p:ph type="body" sz="quarter" idx="18" hasCustomPrompt="1"/>
          </p:nvPr>
        </p:nvSpPr>
        <p:spPr>
          <a:xfrm>
            <a:off x="5949001" y="6529107"/>
            <a:ext cx="5715000" cy="366993"/>
          </a:xfrm>
          <a:prstGeom prst="rect">
            <a:avLst/>
          </a:prstGeom>
        </p:spPr>
        <p:txBody>
          <a:bodyPr vert="horz" lIns="0" tIns="0" rIns="0" anchor="t" anchorCtr="0"/>
          <a:lstStyle>
            <a:lvl1pPr algn="r">
              <a:spcBef>
                <a:spcPts val="100"/>
              </a:spcBef>
              <a:buFontTx/>
              <a:buNone/>
              <a:defRPr sz="1200" b="0" i="0">
                <a:solidFill>
                  <a:schemeClr val="accent6">
                    <a:lumMod val="10000"/>
                  </a:schemeClr>
                </a:solidFill>
                <a:latin typeface="Arial" panose="020B0604020202020204" pitchFamily="34" charset="0"/>
                <a:cs typeface="Arial" panose="020B0604020202020204" pitchFamily="34" charset="0"/>
              </a:defRPr>
            </a:lvl1pPr>
            <a:lvl2pPr>
              <a:buNone/>
              <a:defRPr/>
            </a:lvl2pPr>
          </a:lstStyle>
          <a:p>
            <a:pPr lvl="0"/>
            <a:r>
              <a:rPr lang="de-DE" noProof="0" dirty="0"/>
              <a:t>Date</a:t>
            </a:r>
          </a:p>
          <a:p>
            <a:pPr lvl="0"/>
            <a:r>
              <a:rPr lang="de-DE" noProof="0" dirty="0"/>
              <a:t>Department</a:t>
            </a:r>
            <a:endParaRPr lang="en-US" noProof="0" dirty="0"/>
          </a:p>
          <a:p>
            <a:pPr lvl="0"/>
            <a:endParaRPr lang="en-US" noProof="0" dirty="0"/>
          </a:p>
        </p:txBody>
      </p:sp>
      <p:grpSp>
        <p:nvGrpSpPr>
          <p:cNvPr id="18" name="Group 17"/>
          <p:cNvGrpSpPr/>
          <p:nvPr userDrawn="1"/>
        </p:nvGrpSpPr>
        <p:grpSpPr>
          <a:xfrm>
            <a:off x="10644589" y="5790601"/>
            <a:ext cx="1019412" cy="751202"/>
            <a:chOff x="7719023" y="5732426"/>
            <a:chExt cx="1019412" cy="751202"/>
          </a:xfrm>
        </p:grpSpPr>
        <p:grpSp>
          <p:nvGrpSpPr>
            <p:cNvPr id="19" name="Group 23"/>
            <p:cNvGrpSpPr/>
            <p:nvPr userDrawn="1"/>
          </p:nvGrpSpPr>
          <p:grpSpPr>
            <a:xfrm>
              <a:off x="7719023" y="5732426"/>
              <a:ext cx="1019412" cy="702000"/>
              <a:chOff x="7778187" y="681228"/>
              <a:chExt cx="900000" cy="576072"/>
            </a:xfrm>
          </p:grpSpPr>
          <p:sp>
            <p:nvSpPr>
              <p:cNvPr id="21" name="Rounded Rectangle 20"/>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LU"/>
              </a:p>
            </p:txBody>
          </p:sp>
          <p:sp>
            <p:nvSpPr>
              <p:cNvPr id="22" name="Rectangle 21"/>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LU"/>
              </a:p>
            </p:txBody>
          </p:sp>
        </p:grpSp>
        <p:pic>
          <p:nvPicPr>
            <p:cNvPr id="20" name="Picture 19" descr="UNI_logo_quadri_def.pdf"/>
            <p:cNvPicPr>
              <a:picLocks noChangeAspect="1"/>
            </p:cNvPicPr>
            <p:nvPr userDrawn="1"/>
          </p:nvPicPr>
          <p:blipFill>
            <a:blip r:embed="rId3"/>
            <a:srcRect l="24471" t="27051" r="21988" b="29129"/>
            <a:stretch>
              <a:fillRect/>
            </a:stretch>
          </p:blipFill>
          <p:spPr>
            <a:xfrm>
              <a:off x="7880676" y="5871628"/>
              <a:ext cx="747755" cy="612000"/>
            </a:xfrm>
            <a:prstGeom prst="rect">
              <a:avLst/>
            </a:prstGeom>
          </p:spPr>
        </p:pic>
      </p:grpSp>
      <p:sp>
        <p:nvSpPr>
          <p:cNvPr id="24" name="Text Placeholder 22"/>
          <p:cNvSpPr>
            <a:spLocks noGrp="1"/>
          </p:cNvSpPr>
          <p:nvPr>
            <p:ph type="body" sz="quarter" idx="19" hasCustomPrompt="1"/>
          </p:nvPr>
        </p:nvSpPr>
        <p:spPr>
          <a:xfrm>
            <a:off x="-4972115" y="486001"/>
            <a:ext cx="4686300" cy="677821"/>
          </a:xfrm>
          <a:prstGeom prst="rect">
            <a:avLst/>
          </a:prstGeom>
        </p:spPr>
        <p:txBody>
          <a:bodyPr vert="horz" lIns="360000" tIns="180000" rIns="360000" bIns="0" anchor="b" anchorCtr="0"/>
          <a:lstStyle>
            <a:lvl1pPr algn="r">
              <a:spcAft>
                <a:spcPts val="600"/>
              </a:spcAft>
              <a:buFontTx/>
              <a:buNone/>
              <a:defRPr sz="2000">
                <a:solidFill>
                  <a:schemeClr val="bg1"/>
                </a:solidFill>
                <a:latin typeface="+mj-lt"/>
                <a:cs typeface="Gill Sans"/>
              </a:defRPr>
            </a:lvl1pPr>
            <a:lvl2pPr>
              <a:buNone/>
              <a:defRPr/>
            </a:lvl2pPr>
          </a:lstStyle>
          <a:p>
            <a:pPr algn="r">
              <a:spcAft>
                <a:spcPts val="600"/>
              </a:spcAft>
            </a:pPr>
            <a:r>
              <a:rPr lang="en-US" sz="2000" dirty="0">
                <a:solidFill>
                  <a:srgbClr val="FFFFFF"/>
                </a:solidFill>
                <a:latin typeface="Gill Sans" charset="0"/>
                <a:sym typeface="Gill Sans" charset="0"/>
              </a:rPr>
              <a:t>University of Luxembourg</a:t>
            </a:r>
          </a:p>
        </p:txBody>
      </p:sp>
      <p:sp>
        <p:nvSpPr>
          <p:cNvPr id="25" name="Text Placeholder 22"/>
          <p:cNvSpPr>
            <a:spLocks noGrp="1"/>
          </p:cNvSpPr>
          <p:nvPr>
            <p:ph type="body" sz="quarter" idx="20" hasCustomPrompt="1"/>
          </p:nvPr>
        </p:nvSpPr>
        <p:spPr>
          <a:xfrm>
            <a:off x="-4972115" y="1171202"/>
            <a:ext cx="4686300" cy="672387"/>
          </a:xfrm>
          <a:prstGeom prst="rect">
            <a:avLst/>
          </a:prstGeom>
        </p:spPr>
        <p:txBody>
          <a:bodyPr vert="horz" lIns="360000" tIns="72000" rIns="360000" anchor="t" anchorCtr="0"/>
          <a:lstStyle>
            <a:lvl1pPr marL="0" marR="0" indent="0" algn="r" defTabSz="457200" rtl="0" eaLnBrk="1" fontAlgn="base" latinLnBrk="0" hangingPunct="1">
              <a:lnSpc>
                <a:spcPct val="100000"/>
              </a:lnSpc>
              <a:spcBef>
                <a:spcPct val="0"/>
              </a:spcBef>
              <a:spcAft>
                <a:spcPts val="600"/>
              </a:spcAft>
              <a:buClrTx/>
              <a:buSzTx/>
              <a:buFontTx/>
              <a:buNone/>
              <a:tabLst/>
              <a:defRPr sz="1400" b="0" i="0">
                <a:solidFill>
                  <a:schemeClr val="bg1"/>
                </a:solidFill>
                <a:latin typeface="+mj-lt"/>
                <a:cs typeface="Gill Sans Light"/>
              </a:defRPr>
            </a:lvl1pPr>
            <a:lvl2pPr>
              <a:buNone/>
              <a:defRPr/>
            </a:lvl2pPr>
          </a:lstStyle>
          <a:p>
            <a:pPr marL="0" marR="0" indent="0" algn="r" defTabSz="457200" rtl="0" eaLnBrk="1" fontAlgn="base" latinLnBrk="0" hangingPunct="1">
              <a:lnSpc>
                <a:spcPct val="100000"/>
              </a:lnSpc>
              <a:spcBef>
                <a:spcPct val="0"/>
              </a:spcBef>
              <a:spcAft>
                <a:spcPts val="600"/>
              </a:spcAft>
              <a:buClrTx/>
              <a:buSzTx/>
              <a:buFontTx/>
              <a:buNone/>
              <a:tabLst/>
              <a:defRPr/>
            </a:pPr>
            <a:r>
              <a:rPr lang="en-US" sz="1400" i="0" dirty="0">
                <a:solidFill>
                  <a:srgbClr val="FFFFFF"/>
                </a:solidFill>
                <a:latin typeface="Gill Sans Light"/>
                <a:ea typeface="ＭＳ Ｐゴシック" charset="0"/>
                <a:cs typeface="Gill Sans Light"/>
              </a:rPr>
              <a:t>Multilingual. </a:t>
            </a:r>
            <a:r>
              <a:rPr lang="en-US" sz="1400" i="0" dirty="0" err="1">
                <a:solidFill>
                  <a:srgbClr val="FFFFFF"/>
                </a:solidFill>
                <a:latin typeface="Gill Sans Light"/>
                <a:ea typeface="ＭＳ Ｐゴシック" charset="0"/>
                <a:cs typeface="Gill Sans Light"/>
              </a:rPr>
              <a:t>Personalised</a:t>
            </a:r>
            <a:r>
              <a:rPr lang="en-US" sz="1400" i="0" dirty="0">
                <a:solidFill>
                  <a:srgbClr val="FFFFFF"/>
                </a:solidFill>
                <a:latin typeface="Gill Sans Light"/>
                <a:ea typeface="ＭＳ Ｐゴシック" charset="0"/>
                <a:cs typeface="Gill Sans Light"/>
              </a:rPr>
              <a:t>. Connected.</a:t>
            </a:r>
            <a:endParaRPr lang="en-US" sz="1400" i="1" dirty="0">
              <a:solidFill>
                <a:srgbClr val="FFFFFF"/>
              </a:solidFill>
              <a:ea typeface="ＭＳ Ｐゴシック" charset="0"/>
              <a:cs typeface="ＭＳ Ｐゴシック" charset="0"/>
            </a:endParaRPr>
          </a:p>
        </p:txBody>
      </p:sp>
      <p:sp>
        <p:nvSpPr>
          <p:cNvPr id="2" name="TextBox 1"/>
          <p:cNvSpPr txBox="1"/>
          <p:nvPr userDrawn="1"/>
        </p:nvSpPr>
        <p:spPr>
          <a:xfrm>
            <a:off x="261567" y="487022"/>
            <a:ext cx="4687200" cy="676800"/>
          </a:xfrm>
          <a:prstGeom prst="rect">
            <a:avLst/>
          </a:prstGeom>
        </p:spPr>
        <p:txBody>
          <a:bodyPr vert="horz" lIns="360000" tIns="180000" rIns="360000" bIns="0" rtlCol="0" anchor="b" anchorCtr="0">
            <a:noAutofit/>
          </a:bodyPr>
          <a:lstStyle>
            <a:lvl1pPr indent="0" algn="r">
              <a:lnSpc>
                <a:spcPct val="90000"/>
              </a:lnSpc>
              <a:spcBef>
                <a:spcPts val="1000"/>
              </a:spcBef>
              <a:spcAft>
                <a:spcPts val="600"/>
              </a:spcAft>
              <a:buFontTx/>
              <a:buNone/>
              <a:defRPr sz="2000">
                <a:solidFill>
                  <a:srgbClr val="FFFFFF"/>
                </a:solidFill>
                <a:latin typeface="Gill Sans" charset="0"/>
                <a:cs typeface="Gill Sans"/>
              </a:defRPr>
            </a:lvl1pPr>
            <a:lvl2pPr marL="285750" indent="-285750" defTabSz="1083747">
              <a:lnSpc>
                <a:spcPct val="90000"/>
              </a:lnSpc>
              <a:spcBef>
                <a:spcPts val="500"/>
              </a:spcBef>
              <a:buClr>
                <a:schemeClr val="accent6">
                  <a:lumMod val="50000"/>
                </a:schemeClr>
              </a:buClr>
              <a:buFont typeface="Wingdings" panose="05000000000000000000" pitchFamily="2" charset="2"/>
              <a:buNone/>
              <a:defRPr lang="en-US" sz="1600" dirty="0">
                <a:solidFill>
                  <a:schemeClr val="accent6">
                    <a:lumMod val="10000"/>
                  </a:schemeClr>
                </a:solidFill>
                <a:latin typeface="Arial" panose="020B0604020202020204" pitchFamily="34" charset="0"/>
                <a:cs typeface="Arial" panose="020B0604020202020204" pitchFamily="34" charset="0"/>
                <a:sym typeface="Segoe UI" panose="020B0502040204020203" pitchFamily="34" charset="0"/>
              </a:defRPr>
            </a:lvl2pPr>
            <a:lvl3pPr marL="555750" indent="-285750" defTabSz="1083747">
              <a:lnSpc>
                <a:spcPct val="90000"/>
              </a:lnSpc>
              <a:spcBef>
                <a:spcPts val="500"/>
              </a:spcBef>
              <a:buClr>
                <a:schemeClr val="accent6">
                  <a:lumMod val="50000"/>
                </a:schemeClr>
              </a:buClr>
              <a:buFont typeface="Symbol" panose="05050102010706020507" pitchFamily="18" charset="2"/>
              <a:buChar char=""/>
              <a:defRPr lang="en-US" sz="1400" dirty="0">
                <a:solidFill>
                  <a:schemeClr val="accent6">
                    <a:lumMod val="10000"/>
                  </a:schemeClr>
                </a:solidFill>
                <a:latin typeface="Arial" panose="020B0604020202020204" pitchFamily="34" charset="0"/>
                <a:cs typeface="Arial" panose="020B0604020202020204" pitchFamily="34" charset="0"/>
                <a:sym typeface="Segoe UI" panose="020B0502040204020203" pitchFamily="34" charset="0"/>
              </a:defRPr>
            </a:lvl3pPr>
            <a:lvl4pPr marL="825750" indent="-285750" defTabSz="1083747">
              <a:lnSpc>
                <a:spcPct val="90000"/>
              </a:lnSpc>
              <a:spcBef>
                <a:spcPts val="500"/>
              </a:spcBef>
              <a:buClr>
                <a:schemeClr val="accent6">
                  <a:lumMod val="50000"/>
                </a:schemeClr>
              </a:buClr>
              <a:buFont typeface="Symbol" panose="05050102010706020507" pitchFamily="18" charset="2"/>
              <a:buChar char=""/>
              <a:defRPr lang="en-US" sz="1400" dirty="0">
                <a:solidFill>
                  <a:schemeClr val="accent6">
                    <a:lumMod val="10000"/>
                  </a:schemeClr>
                </a:solidFill>
                <a:latin typeface="Arial" panose="020B0604020202020204" pitchFamily="34" charset="0"/>
                <a:cs typeface="Arial" panose="020B0604020202020204" pitchFamily="34" charset="0"/>
                <a:sym typeface="Segoe UI" panose="020B0502040204020203" pitchFamily="34" charset="0"/>
              </a:defRPr>
            </a:lvl4pPr>
            <a:lvl5pPr marL="1095750" indent="-285750" defTabSz="1083747">
              <a:lnSpc>
                <a:spcPct val="90000"/>
              </a:lnSpc>
              <a:spcBef>
                <a:spcPts val="500"/>
              </a:spcBef>
              <a:buClr>
                <a:schemeClr val="accent6">
                  <a:lumMod val="50000"/>
                </a:schemeClr>
              </a:buClr>
              <a:buFont typeface="Symbol" panose="05050102010706020507" pitchFamily="18" charset="2"/>
              <a:buChar char=""/>
              <a:defRPr lang="en-US" sz="1200" dirty="0">
                <a:solidFill>
                  <a:schemeClr val="accent6">
                    <a:lumMod val="10000"/>
                  </a:schemeClr>
                </a:solidFill>
                <a:latin typeface="Arial" panose="020B0604020202020204" pitchFamily="34" charset="0"/>
                <a:cs typeface="Arial" panose="020B0604020202020204" pitchFamily="34" charset="0"/>
                <a:sym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sym typeface="Gill Sans" charset="0"/>
              </a:rPr>
              <a:t>University of Luxembourg</a:t>
            </a:r>
          </a:p>
        </p:txBody>
      </p:sp>
      <p:sp>
        <p:nvSpPr>
          <p:cNvPr id="26" name="TextBox 25"/>
          <p:cNvSpPr txBox="1"/>
          <p:nvPr userDrawn="1"/>
        </p:nvSpPr>
        <p:spPr>
          <a:xfrm>
            <a:off x="261567" y="1170389"/>
            <a:ext cx="4687200" cy="673200"/>
          </a:xfrm>
          <a:prstGeom prst="rect">
            <a:avLst/>
          </a:prstGeom>
        </p:spPr>
        <p:txBody>
          <a:bodyPr vert="horz" lIns="360000" tIns="72000" rIns="360000" bIns="0" rtlCol="0" anchor="t" anchorCtr="0">
            <a:noAutofit/>
          </a:bodyPr>
          <a:lstStyle>
            <a:lvl1pPr marR="0" indent="0" algn="r" defTabSz="457200" fontAlgn="base">
              <a:lnSpc>
                <a:spcPct val="100000"/>
              </a:lnSpc>
              <a:spcBef>
                <a:spcPct val="0"/>
              </a:spcBef>
              <a:spcAft>
                <a:spcPts val="600"/>
              </a:spcAft>
              <a:buClrTx/>
              <a:buSzTx/>
              <a:buFontTx/>
              <a:buNone/>
              <a:tabLst/>
              <a:defRPr sz="1400" b="0" i="0">
                <a:solidFill>
                  <a:srgbClr val="FFFFFF"/>
                </a:solidFill>
                <a:latin typeface="Gill Sans Light"/>
                <a:ea typeface="ＭＳ Ｐゴシック" charset="0"/>
                <a:cs typeface="Gill Sans Light"/>
              </a:defRPr>
            </a:lvl1pPr>
            <a:lvl2pPr marL="285750" indent="-285750" defTabSz="1083747">
              <a:lnSpc>
                <a:spcPct val="90000"/>
              </a:lnSpc>
              <a:spcBef>
                <a:spcPts val="500"/>
              </a:spcBef>
              <a:buClr>
                <a:schemeClr val="accent6">
                  <a:lumMod val="50000"/>
                </a:schemeClr>
              </a:buClr>
              <a:buFont typeface="Wingdings" panose="05000000000000000000" pitchFamily="2" charset="2"/>
              <a:buNone/>
              <a:defRPr lang="en-US" sz="1600" dirty="0">
                <a:solidFill>
                  <a:schemeClr val="accent6">
                    <a:lumMod val="10000"/>
                  </a:schemeClr>
                </a:solidFill>
                <a:latin typeface="Arial" panose="020B0604020202020204" pitchFamily="34" charset="0"/>
                <a:cs typeface="Arial" panose="020B0604020202020204" pitchFamily="34" charset="0"/>
                <a:sym typeface="Segoe UI" panose="020B0502040204020203" pitchFamily="34" charset="0"/>
              </a:defRPr>
            </a:lvl2pPr>
            <a:lvl3pPr marL="555750" indent="-285750" defTabSz="1083747">
              <a:lnSpc>
                <a:spcPct val="90000"/>
              </a:lnSpc>
              <a:spcBef>
                <a:spcPts val="500"/>
              </a:spcBef>
              <a:buClr>
                <a:schemeClr val="accent6">
                  <a:lumMod val="50000"/>
                </a:schemeClr>
              </a:buClr>
              <a:buFont typeface="Symbol" panose="05050102010706020507" pitchFamily="18" charset="2"/>
              <a:buChar char=""/>
              <a:defRPr lang="en-US" sz="1400" dirty="0">
                <a:solidFill>
                  <a:schemeClr val="accent6">
                    <a:lumMod val="10000"/>
                  </a:schemeClr>
                </a:solidFill>
                <a:latin typeface="Arial" panose="020B0604020202020204" pitchFamily="34" charset="0"/>
                <a:cs typeface="Arial" panose="020B0604020202020204" pitchFamily="34" charset="0"/>
                <a:sym typeface="Segoe UI" panose="020B0502040204020203" pitchFamily="34" charset="0"/>
              </a:defRPr>
            </a:lvl3pPr>
            <a:lvl4pPr marL="825750" indent="-285750" defTabSz="1083747">
              <a:lnSpc>
                <a:spcPct val="90000"/>
              </a:lnSpc>
              <a:spcBef>
                <a:spcPts val="500"/>
              </a:spcBef>
              <a:buClr>
                <a:schemeClr val="accent6">
                  <a:lumMod val="50000"/>
                </a:schemeClr>
              </a:buClr>
              <a:buFont typeface="Symbol" panose="05050102010706020507" pitchFamily="18" charset="2"/>
              <a:buChar char=""/>
              <a:defRPr lang="en-US" sz="1400" dirty="0">
                <a:solidFill>
                  <a:schemeClr val="accent6">
                    <a:lumMod val="10000"/>
                  </a:schemeClr>
                </a:solidFill>
                <a:latin typeface="Arial" panose="020B0604020202020204" pitchFamily="34" charset="0"/>
                <a:cs typeface="Arial" panose="020B0604020202020204" pitchFamily="34" charset="0"/>
                <a:sym typeface="Segoe UI" panose="020B0502040204020203" pitchFamily="34" charset="0"/>
              </a:defRPr>
            </a:lvl4pPr>
            <a:lvl5pPr marL="1095750" indent="-285750" defTabSz="1083747">
              <a:lnSpc>
                <a:spcPct val="90000"/>
              </a:lnSpc>
              <a:spcBef>
                <a:spcPts val="500"/>
              </a:spcBef>
              <a:buClr>
                <a:schemeClr val="accent6">
                  <a:lumMod val="50000"/>
                </a:schemeClr>
              </a:buClr>
              <a:buFont typeface="Symbol" panose="05050102010706020507" pitchFamily="18" charset="2"/>
              <a:buChar char=""/>
              <a:defRPr lang="en-US" sz="1200" dirty="0">
                <a:solidFill>
                  <a:schemeClr val="accent6">
                    <a:lumMod val="10000"/>
                  </a:schemeClr>
                </a:solidFill>
                <a:latin typeface="Arial" panose="020B0604020202020204" pitchFamily="34" charset="0"/>
                <a:cs typeface="Arial" panose="020B0604020202020204" pitchFamily="34" charset="0"/>
                <a:sym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Multilingual. </a:t>
            </a:r>
            <a:r>
              <a:rPr lang="en-US" dirty="0" err="1"/>
              <a:t>Personalised</a:t>
            </a:r>
            <a:r>
              <a:rPr lang="en-US" dirty="0"/>
              <a:t>. Connected.</a:t>
            </a:r>
          </a:p>
        </p:txBody>
      </p:sp>
    </p:spTree>
    <p:extLst>
      <p:ext uri="{BB962C8B-B14F-4D97-AF65-F5344CB8AC3E}">
        <p14:creationId xmlns:p14="http://schemas.microsoft.com/office/powerpoint/2010/main" val="3154401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Header +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3" y="2128832"/>
            <a:ext cx="5638797" cy="4177655"/>
          </a:xfrm>
          <a:prstGeom prst="rect">
            <a:avLst/>
          </a:prstGeom>
        </p:spPr>
        <p:txBody>
          <a:bodyPr vert="horz" lIns="0" tIns="3600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28832"/>
            <a:ext cx="5638798" cy="4177655"/>
          </a:xfrm>
          <a:prstGeom prst="rect">
            <a:avLst/>
          </a:prstGeom>
        </p:spPr>
        <p:txBody>
          <a:bodyPr vert="horz" lIns="0" tIns="3600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platzhalter 7"/>
          <p:cNvSpPr>
            <a:spLocks noGrp="1"/>
          </p:cNvSpPr>
          <p:nvPr>
            <p:ph type="body" sz="quarter" idx="20" hasCustomPrompt="1"/>
          </p:nvPr>
        </p:nvSpPr>
        <p:spPr>
          <a:xfrm>
            <a:off x="381002" y="1840832"/>
            <a:ext cx="5638797" cy="288000"/>
          </a:xfrm>
          <a:solidFill>
            <a:srgbClr val="5A5A5A"/>
          </a:solidFill>
          <a:ln w="6350">
            <a:solidFill>
              <a:srgbClr val="5A5A5A"/>
            </a:solidFill>
          </a:ln>
        </p:spPr>
        <p:txBody>
          <a:bodyPr vert="horz" wrap="square" lIns="108000" tIns="0" rIns="108000" bIns="0" rtlCol="0" anchor="ctr">
            <a:noAutofit/>
          </a:bodyPr>
          <a:lstStyle>
            <a:lvl1pPr>
              <a:defRPr lang="en-US" sz="1800" cap="all" baseline="0" dirty="0">
                <a:solidFill>
                  <a:schemeClr val="bg1"/>
                </a:solidFill>
              </a:defRPr>
            </a:lvl1pPr>
          </a:lstStyle>
          <a:p>
            <a:pPr lvl="0"/>
            <a:r>
              <a:rPr lang="en-US" dirty="0"/>
              <a:t>Description</a:t>
            </a:r>
          </a:p>
        </p:txBody>
      </p:sp>
      <p:sp>
        <p:nvSpPr>
          <p:cNvPr id="13" name="Textplatzhalter 7"/>
          <p:cNvSpPr>
            <a:spLocks noGrp="1"/>
          </p:cNvSpPr>
          <p:nvPr>
            <p:ph type="body" sz="quarter" idx="21" hasCustomPrompt="1"/>
          </p:nvPr>
        </p:nvSpPr>
        <p:spPr>
          <a:xfrm>
            <a:off x="6172201" y="1840832"/>
            <a:ext cx="5638797" cy="288000"/>
          </a:xfrm>
          <a:solidFill>
            <a:srgbClr val="5A5A5A"/>
          </a:solidFill>
          <a:ln w="6350">
            <a:solidFill>
              <a:srgbClr val="5A5A5A"/>
            </a:solidFill>
          </a:ln>
        </p:spPr>
        <p:txBody>
          <a:bodyPr vert="horz" wrap="square" lIns="108000" tIns="0" rIns="108000" bIns="0" rtlCol="0" anchor="ctr">
            <a:noAutofit/>
          </a:bodyPr>
          <a:lstStyle>
            <a:lvl1pPr>
              <a:defRPr lang="en-US" sz="1800" cap="all" baseline="0" dirty="0">
                <a:solidFill>
                  <a:schemeClr val="bg1"/>
                </a:solidFill>
              </a:defRPr>
            </a:lvl1pPr>
          </a:lstStyle>
          <a:p>
            <a:pPr lvl="0"/>
            <a:r>
              <a:rPr lang="en-US" dirty="0"/>
              <a:t>Description</a:t>
            </a:r>
          </a:p>
        </p:txBody>
      </p:sp>
      <p:sp>
        <p:nvSpPr>
          <p:cNvPr id="11" name="Text Placeholder 5"/>
          <p:cNvSpPr>
            <a:spLocks noGrp="1"/>
          </p:cNvSpPr>
          <p:nvPr>
            <p:ph type="body" sz="quarter" idx="24" hasCustomPrompt="1"/>
          </p:nvPr>
        </p:nvSpPr>
        <p:spPr>
          <a:xfrm>
            <a:off x="381004" y="6546308"/>
            <a:ext cx="708527" cy="138499"/>
          </a:xfrm>
          <a:noFill/>
          <a:ln>
            <a:noFill/>
          </a:ln>
        </p:spPr>
        <p:txBody>
          <a:bodyPr wrap="none" lIns="0" tIns="0" rIns="0" bIns="0" anchor="b" anchorCtr="0">
            <a:spAutoFit/>
          </a:bodyPr>
          <a:lstStyle>
            <a:lvl1pPr>
              <a:defRPr lang="en-US" sz="1000" b="0" i="0" u="none" strike="noStrike" cap="none" dirty="0" smtClean="0">
                <a:solidFill>
                  <a:schemeClr val="accent6">
                    <a:lumMod val="50000"/>
                  </a:schemeClr>
                </a:solidFill>
                <a:latin typeface="Questrial"/>
                <a:ea typeface="Questrial"/>
                <a:cs typeface="Questrial"/>
              </a:defRPr>
            </a:lvl1pPr>
            <a:lvl2pPr>
              <a:defRPr lang="en-US" sz="1800" b="0" i="0" u="none" strike="noStrike" cap="none" dirty="0" smtClean="0">
                <a:solidFill>
                  <a:schemeClr val="dk1"/>
                </a:solidFill>
                <a:latin typeface="Questrial"/>
                <a:ea typeface="Questrial"/>
                <a:cs typeface="Questrial"/>
              </a:defRPr>
            </a:lvl2pPr>
            <a:lvl3pPr>
              <a:defRPr lang="en-US" sz="1800" b="0" i="0" u="none" strike="noStrike" cap="none" dirty="0" smtClean="0">
                <a:solidFill>
                  <a:schemeClr val="dk1"/>
                </a:solidFill>
                <a:latin typeface="Questrial"/>
                <a:ea typeface="Questrial"/>
                <a:cs typeface="Questrial"/>
              </a:defRPr>
            </a:lvl3pPr>
            <a:lvl4pPr>
              <a:defRPr lang="en-US" sz="1800" b="0" i="0" u="none" strike="noStrike" cap="none" dirty="0" smtClean="0">
                <a:solidFill>
                  <a:schemeClr val="dk1"/>
                </a:solidFill>
                <a:latin typeface="Questrial"/>
                <a:ea typeface="Questrial"/>
                <a:cs typeface="Questrial"/>
              </a:defRPr>
            </a:lvl4pPr>
            <a:lvl5pPr>
              <a:defRPr lang="en-US" sz="1800" b="0" i="0" u="none" strike="noStrike" cap="none" dirty="0">
                <a:solidFill>
                  <a:schemeClr val="dk1"/>
                </a:solidFill>
                <a:latin typeface="Questrial"/>
                <a:ea typeface="Questrial"/>
                <a:cs typeface="Questrial"/>
              </a:defRPr>
            </a:lvl5pPr>
          </a:lstStyle>
          <a:p>
            <a:r>
              <a:rPr lang="de-DE" dirty="0"/>
              <a:t>Source/Note</a:t>
            </a:r>
          </a:p>
        </p:txBody>
      </p:sp>
      <p:sp>
        <p:nvSpPr>
          <p:cNvPr id="2" name="Footer Placeholder 1"/>
          <p:cNvSpPr>
            <a:spLocks noGrp="1"/>
          </p:cNvSpPr>
          <p:nvPr>
            <p:ph type="ftr" idx="25"/>
          </p:nvPr>
        </p:nvSpPr>
        <p:spPr/>
        <p:txBody>
          <a:bodyPr/>
          <a:lstStyle/>
          <a:p>
            <a:r>
              <a:rPr lang="en-US"/>
              <a:t>February 2020 - Project Status Meeting - P. Plapper, M. Minoufekr, A. Simeth</a:t>
            </a:r>
            <a:endParaRPr lang="en-DE" dirty="0"/>
          </a:p>
        </p:txBody>
      </p:sp>
      <p:sp>
        <p:nvSpPr>
          <p:cNvPr id="5" name="Slide Number Placeholder 4"/>
          <p:cNvSpPr>
            <a:spLocks noGrp="1"/>
          </p:cNvSpPr>
          <p:nvPr>
            <p:ph type="sldNum" idx="26"/>
          </p:nvPr>
        </p:nvSpPr>
        <p:spPr/>
        <p:txBody>
          <a:bodyPr/>
          <a:lstStyle/>
          <a:p>
            <a:pPr>
              <a:buSzPct val="25000"/>
            </a:pPr>
            <a:r>
              <a:rPr lang="en-US" sz="1000">
                <a:latin typeface="Questrial"/>
                <a:ea typeface="Questrial"/>
                <a:cs typeface="Questrial"/>
                <a:sym typeface="Questrial"/>
              </a:rPr>
              <a:t>    | </a:t>
            </a:r>
            <a:fld id="{00000000-1234-1234-1234-123412341234}" type="slidenum">
              <a:rPr lang="en-US" sz="1000" smtClean="0">
                <a:latin typeface="Questrial"/>
                <a:ea typeface="Questrial"/>
                <a:cs typeface="Questrial"/>
                <a:sym typeface="Questrial"/>
              </a:rPr>
              <a:pPr>
                <a:buSzPct val="25000"/>
              </a:pPr>
              <a:t>‹#›</a:t>
            </a:fld>
            <a:endParaRPr lang="en-US" sz="1000" dirty="0">
              <a:latin typeface="Questrial"/>
              <a:ea typeface="Questrial"/>
              <a:cs typeface="Questrial"/>
              <a:sym typeface="Questrial"/>
            </a:endParaRPr>
          </a:p>
        </p:txBody>
      </p:sp>
      <p:sp>
        <p:nvSpPr>
          <p:cNvPr id="10" name="Shape 16"/>
          <p:cNvSpPr txBox="1">
            <a:spLocks noGrp="1"/>
          </p:cNvSpPr>
          <p:nvPr>
            <p:ph type="title" hasCustomPrompt="1"/>
          </p:nvPr>
        </p:nvSpPr>
        <p:spPr>
          <a:xfrm>
            <a:off x="381003" y="270592"/>
            <a:ext cx="11429995" cy="684866"/>
          </a:xfrm>
          <a:prstGeom prst="rect">
            <a:avLst/>
          </a:prstGeom>
        </p:spPr>
        <p:txBody>
          <a:bodyPr lIns="0" tIns="0" rIns="1116000" bIns="0" anchor="t">
            <a:normAutofit/>
          </a:bodyPr>
          <a:lstStyle/>
          <a:p>
            <a:pPr marL="0" marR="0" lvl="0">
              <a:lnSpc>
                <a:spcPct val="100000"/>
              </a:lnSpc>
              <a:spcBef>
                <a:spcPts val="0"/>
              </a:spcBef>
              <a:spcAft>
                <a:spcPts val="0"/>
              </a:spcAft>
            </a:pPr>
            <a:r>
              <a:rPr lang="en-US" noProof="0" dirty="0"/>
              <a:t>Add action title</a:t>
            </a:r>
            <a:br>
              <a:rPr lang="en-US" noProof="0" dirty="0"/>
            </a:br>
            <a:r>
              <a:rPr lang="en-US" noProof="0" dirty="0"/>
              <a:t>max. 2 lines</a:t>
            </a:r>
          </a:p>
        </p:txBody>
      </p:sp>
    </p:spTree>
    <p:extLst>
      <p:ext uri="{BB962C8B-B14F-4D97-AF65-F5344CB8AC3E}">
        <p14:creationId xmlns:p14="http://schemas.microsoft.com/office/powerpoint/2010/main" val="995206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Subtitle + Two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381003" y="1840832"/>
            <a:ext cx="5638797" cy="4465656"/>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6172200" y="1840832"/>
            <a:ext cx="5638798" cy="4465656"/>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platzhalter 7"/>
          <p:cNvSpPr>
            <a:spLocks noGrp="1"/>
          </p:cNvSpPr>
          <p:nvPr>
            <p:ph type="body" sz="quarter" idx="15" hasCustomPrompt="1"/>
          </p:nvPr>
        </p:nvSpPr>
        <p:spPr bwMode="gray">
          <a:xfrm>
            <a:off x="381003" y="1455821"/>
            <a:ext cx="11430327" cy="216000"/>
          </a:xfrm>
          <a:noFill/>
        </p:spPr>
        <p:txBody>
          <a:bodyPr vert="horz" wrap="square" lIns="0" tIns="0" rIns="0" bIns="25200" rtlCol="0" anchor="b">
            <a:noAutofit/>
          </a:bodyPr>
          <a:lstStyle>
            <a:lvl1pPr>
              <a:defRPr lang="en-US" cap="all" baseline="0" dirty="0">
                <a:latin typeface="Arial Narrow" panose="020B0606020202030204" pitchFamily="34" charset="0"/>
              </a:defRPr>
            </a:lvl1pPr>
          </a:lstStyle>
          <a:p>
            <a:pPr lvl="0"/>
            <a:r>
              <a:rPr lang="en-US" dirty="0"/>
              <a:t>SUBTITLE - max one line!</a:t>
            </a:r>
          </a:p>
        </p:txBody>
      </p:sp>
      <p:sp>
        <p:nvSpPr>
          <p:cNvPr id="16" name="Text Placeholder 5"/>
          <p:cNvSpPr>
            <a:spLocks noGrp="1"/>
          </p:cNvSpPr>
          <p:nvPr>
            <p:ph type="body" sz="quarter" idx="24" hasCustomPrompt="1"/>
          </p:nvPr>
        </p:nvSpPr>
        <p:spPr>
          <a:xfrm>
            <a:off x="381004" y="6546308"/>
            <a:ext cx="708527" cy="138499"/>
          </a:xfrm>
          <a:noFill/>
          <a:ln>
            <a:noFill/>
          </a:ln>
        </p:spPr>
        <p:txBody>
          <a:bodyPr wrap="none" lIns="0" tIns="0" rIns="0" bIns="0" anchor="b" anchorCtr="0">
            <a:spAutoFit/>
          </a:bodyPr>
          <a:lstStyle>
            <a:lvl1pPr>
              <a:defRPr lang="en-US" sz="1000" b="0" i="0" u="none" strike="noStrike" cap="none" dirty="0" smtClean="0">
                <a:solidFill>
                  <a:schemeClr val="accent6">
                    <a:lumMod val="50000"/>
                  </a:schemeClr>
                </a:solidFill>
                <a:latin typeface="Questrial"/>
                <a:ea typeface="Questrial"/>
                <a:cs typeface="Questrial"/>
              </a:defRPr>
            </a:lvl1pPr>
            <a:lvl2pPr>
              <a:defRPr lang="en-US" sz="1800" b="0" i="0" u="none" strike="noStrike" cap="none" dirty="0" smtClean="0">
                <a:solidFill>
                  <a:schemeClr val="dk1"/>
                </a:solidFill>
                <a:latin typeface="Questrial"/>
                <a:ea typeface="Questrial"/>
                <a:cs typeface="Questrial"/>
              </a:defRPr>
            </a:lvl2pPr>
            <a:lvl3pPr>
              <a:defRPr lang="en-US" sz="1800" b="0" i="0" u="none" strike="noStrike" cap="none" dirty="0" smtClean="0">
                <a:solidFill>
                  <a:schemeClr val="dk1"/>
                </a:solidFill>
                <a:latin typeface="Questrial"/>
                <a:ea typeface="Questrial"/>
                <a:cs typeface="Questrial"/>
              </a:defRPr>
            </a:lvl3pPr>
            <a:lvl4pPr>
              <a:defRPr lang="en-US" sz="1800" b="0" i="0" u="none" strike="noStrike" cap="none" dirty="0" smtClean="0">
                <a:solidFill>
                  <a:schemeClr val="dk1"/>
                </a:solidFill>
                <a:latin typeface="Questrial"/>
                <a:ea typeface="Questrial"/>
                <a:cs typeface="Questrial"/>
              </a:defRPr>
            </a:lvl4pPr>
            <a:lvl5pPr>
              <a:defRPr lang="en-US" sz="1800" b="0" i="0" u="none" strike="noStrike" cap="none" dirty="0">
                <a:solidFill>
                  <a:schemeClr val="dk1"/>
                </a:solidFill>
                <a:latin typeface="Questrial"/>
                <a:ea typeface="Questrial"/>
                <a:cs typeface="Questrial"/>
              </a:defRPr>
            </a:lvl5pPr>
          </a:lstStyle>
          <a:p>
            <a:r>
              <a:rPr lang="de-DE" dirty="0"/>
              <a:t>Source/Note</a:t>
            </a:r>
          </a:p>
        </p:txBody>
      </p:sp>
      <p:sp>
        <p:nvSpPr>
          <p:cNvPr id="2" name="Footer Placeholder 1"/>
          <p:cNvSpPr>
            <a:spLocks noGrp="1"/>
          </p:cNvSpPr>
          <p:nvPr>
            <p:ph type="ftr" idx="25"/>
          </p:nvPr>
        </p:nvSpPr>
        <p:spPr/>
        <p:txBody>
          <a:bodyPr/>
          <a:lstStyle/>
          <a:p>
            <a:r>
              <a:rPr lang="en-US"/>
              <a:t>February 2020 - Project Status Meeting - P. Plapper, M. Minoufekr, A. Simeth</a:t>
            </a:r>
            <a:endParaRPr lang="en-DE" dirty="0"/>
          </a:p>
        </p:txBody>
      </p:sp>
      <p:sp>
        <p:nvSpPr>
          <p:cNvPr id="5" name="Slide Number Placeholder 4"/>
          <p:cNvSpPr>
            <a:spLocks noGrp="1"/>
          </p:cNvSpPr>
          <p:nvPr>
            <p:ph type="sldNum" idx="26"/>
          </p:nvPr>
        </p:nvSpPr>
        <p:spPr/>
        <p:txBody>
          <a:bodyPr/>
          <a:lstStyle/>
          <a:p>
            <a:pPr>
              <a:buSzPct val="25000"/>
            </a:pPr>
            <a:r>
              <a:rPr lang="en-US" sz="1000">
                <a:latin typeface="Questrial"/>
                <a:ea typeface="Questrial"/>
                <a:cs typeface="Questrial"/>
                <a:sym typeface="Questrial"/>
              </a:rPr>
              <a:t>    | </a:t>
            </a:r>
            <a:fld id="{00000000-1234-1234-1234-123412341234}" type="slidenum">
              <a:rPr lang="en-US" sz="1000" smtClean="0">
                <a:latin typeface="Questrial"/>
                <a:ea typeface="Questrial"/>
                <a:cs typeface="Questrial"/>
                <a:sym typeface="Questrial"/>
              </a:rPr>
              <a:pPr>
                <a:buSzPct val="25000"/>
              </a:pPr>
              <a:t>‹#›</a:t>
            </a:fld>
            <a:endParaRPr lang="en-US" sz="1000" dirty="0">
              <a:latin typeface="Questrial"/>
              <a:ea typeface="Questrial"/>
              <a:cs typeface="Questrial"/>
              <a:sym typeface="Questrial"/>
            </a:endParaRPr>
          </a:p>
        </p:txBody>
      </p:sp>
      <p:sp>
        <p:nvSpPr>
          <p:cNvPr id="12" name="Shape 16"/>
          <p:cNvSpPr txBox="1">
            <a:spLocks noGrp="1"/>
          </p:cNvSpPr>
          <p:nvPr>
            <p:ph type="title" hasCustomPrompt="1"/>
          </p:nvPr>
        </p:nvSpPr>
        <p:spPr>
          <a:xfrm>
            <a:off x="381003" y="270592"/>
            <a:ext cx="11429995" cy="684866"/>
          </a:xfrm>
          <a:prstGeom prst="rect">
            <a:avLst/>
          </a:prstGeom>
        </p:spPr>
        <p:txBody>
          <a:bodyPr lIns="0" tIns="0" rIns="1116000" bIns="0" anchor="t">
            <a:normAutofit/>
          </a:bodyPr>
          <a:lstStyle/>
          <a:p>
            <a:pPr marL="0" marR="0" lvl="0">
              <a:lnSpc>
                <a:spcPct val="100000"/>
              </a:lnSpc>
              <a:spcBef>
                <a:spcPts val="0"/>
              </a:spcBef>
              <a:spcAft>
                <a:spcPts val="0"/>
              </a:spcAft>
            </a:pPr>
            <a:r>
              <a:rPr lang="en-US" noProof="0" dirty="0"/>
              <a:t>Add action title</a:t>
            </a:r>
            <a:br>
              <a:rPr lang="en-US" noProof="0" dirty="0"/>
            </a:br>
            <a:r>
              <a:rPr lang="en-US" noProof="0" dirty="0"/>
              <a:t>max. 2 lines</a:t>
            </a:r>
          </a:p>
        </p:txBody>
      </p:sp>
    </p:spTree>
    <p:extLst>
      <p:ext uri="{BB962C8B-B14F-4D97-AF65-F5344CB8AC3E}">
        <p14:creationId xmlns:p14="http://schemas.microsoft.com/office/powerpoint/2010/main" val="953467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 + Description box">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3" y="1840832"/>
            <a:ext cx="7704664" cy="4465655"/>
          </a:xfrm>
          <a:prstGeom prst="rect">
            <a:avLst/>
          </a:prstGeom>
        </p:spPr>
        <p:txBody>
          <a:bodyPr vert="horz" lIns="0" tIns="0" rIns="0" bIns="0" rtlCol="0">
            <a:noAutofit/>
          </a:bodyPr>
          <a:lstStyle>
            <a:lvl1pPr>
              <a:defRPr lang="en-US" dirty="0" smtClean="0"/>
            </a:lvl1pPr>
          </a:lstStyle>
          <a:p>
            <a:pPr lvl="0"/>
            <a:r>
              <a:rPr lang="en-US"/>
              <a:t>Edit Master text styles</a:t>
            </a:r>
          </a:p>
        </p:txBody>
      </p:sp>
      <p:sp>
        <p:nvSpPr>
          <p:cNvPr id="13" name="Textplatzhalter 16"/>
          <p:cNvSpPr>
            <a:spLocks noGrp="1"/>
          </p:cNvSpPr>
          <p:nvPr>
            <p:ph type="body" sz="quarter" idx="17" hasCustomPrompt="1"/>
          </p:nvPr>
        </p:nvSpPr>
        <p:spPr bwMode="gray">
          <a:xfrm>
            <a:off x="8220418" y="2128832"/>
            <a:ext cx="3590580" cy="4179892"/>
          </a:xfrm>
        </p:spPr>
        <p:txBody>
          <a:bodyPr vert="horz" lIns="0" tIns="3600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Add content</a:t>
            </a:r>
          </a:p>
          <a:p>
            <a:pPr marL="270000" lvl="1" indent="-270000"/>
            <a:r>
              <a:rPr lang="en-US" dirty="0"/>
              <a:t>Second level</a:t>
            </a:r>
          </a:p>
          <a:p>
            <a:pPr marL="540000" lvl="2" indent="-270000"/>
            <a:r>
              <a:rPr lang="en-US" dirty="0"/>
              <a:t>Third level</a:t>
            </a:r>
          </a:p>
          <a:p>
            <a:pPr marL="810000" lvl="3" indent="-270000"/>
            <a:r>
              <a:rPr lang="en-US" dirty="0"/>
              <a:t>Fourth level</a:t>
            </a:r>
          </a:p>
          <a:p>
            <a:pPr marL="1080000" lvl="4" indent="-270000"/>
            <a:r>
              <a:rPr lang="en-US" dirty="0"/>
              <a:t>Fifth level</a:t>
            </a:r>
          </a:p>
        </p:txBody>
      </p:sp>
      <p:sp>
        <p:nvSpPr>
          <p:cNvPr id="14" name="Textplatzhalter 7"/>
          <p:cNvSpPr>
            <a:spLocks noGrp="1"/>
          </p:cNvSpPr>
          <p:nvPr>
            <p:ph type="body" sz="quarter" idx="20" hasCustomPrompt="1"/>
          </p:nvPr>
        </p:nvSpPr>
        <p:spPr>
          <a:xfrm>
            <a:off x="8220418" y="1840832"/>
            <a:ext cx="3590580" cy="288000"/>
          </a:xfrm>
          <a:solidFill>
            <a:srgbClr val="5A5A5A"/>
          </a:solidFill>
          <a:ln w="6350">
            <a:solidFill>
              <a:srgbClr val="5A5A5A"/>
            </a:solidFill>
          </a:ln>
        </p:spPr>
        <p:txBody>
          <a:bodyPr vert="horz" wrap="square" lIns="108000" tIns="0" rIns="108000" bIns="0" rtlCol="0" anchor="ctr">
            <a:noAutofit/>
          </a:bodyPr>
          <a:lstStyle>
            <a:lvl1pPr>
              <a:defRPr lang="en-US" sz="1800" cap="all" baseline="0" dirty="0">
                <a:solidFill>
                  <a:schemeClr val="bg1"/>
                </a:solidFill>
              </a:defRPr>
            </a:lvl1pPr>
          </a:lstStyle>
          <a:p>
            <a:pPr lvl="0"/>
            <a:r>
              <a:rPr lang="en-US" dirty="0"/>
              <a:t>Description</a:t>
            </a:r>
          </a:p>
        </p:txBody>
      </p:sp>
      <p:sp>
        <p:nvSpPr>
          <p:cNvPr id="11" name="Textplatzhalter 7"/>
          <p:cNvSpPr>
            <a:spLocks noGrp="1"/>
          </p:cNvSpPr>
          <p:nvPr>
            <p:ph type="body" sz="quarter" idx="15" hasCustomPrompt="1"/>
          </p:nvPr>
        </p:nvSpPr>
        <p:spPr bwMode="gray">
          <a:xfrm>
            <a:off x="381003" y="1455821"/>
            <a:ext cx="11430327" cy="216000"/>
          </a:xfrm>
          <a:noFill/>
        </p:spPr>
        <p:txBody>
          <a:bodyPr vert="horz" wrap="square" lIns="0" tIns="0" rIns="0" bIns="25200" rtlCol="0" anchor="b">
            <a:noAutofit/>
          </a:bodyPr>
          <a:lstStyle>
            <a:lvl1pPr>
              <a:defRPr lang="en-US" cap="all" baseline="0" dirty="0">
                <a:latin typeface="Arial Narrow" panose="020B0606020202030204" pitchFamily="34" charset="0"/>
              </a:defRPr>
            </a:lvl1pPr>
          </a:lstStyle>
          <a:p>
            <a:pPr lvl="0"/>
            <a:r>
              <a:rPr lang="en-US" dirty="0"/>
              <a:t>SUBTITLE - max one line!</a:t>
            </a:r>
          </a:p>
        </p:txBody>
      </p:sp>
      <p:sp>
        <p:nvSpPr>
          <p:cNvPr id="19" name="Text Placeholder 5"/>
          <p:cNvSpPr>
            <a:spLocks noGrp="1"/>
          </p:cNvSpPr>
          <p:nvPr>
            <p:ph type="body" sz="quarter" idx="24" hasCustomPrompt="1"/>
          </p:nvPr>
        </p:nvSpPr>
        <p:spPr>
          <a:xfrm>
            <a:off x="381004" y="6546308"/>
            <a:ext cx="708527" cy="138499"/>
          </a:xfrm>
          <a:noFill/>
          <a:ln>
            <a:noFill/>
          </a:ln>
        </p:spPr>
        <p:txBody>
          <a:bodyPr wrap="none" lIns="0" tIns="0" rIns="0" bIns="0" anchor="b" anchorCtr="0">
            <a:spAutoFit/>
          </a:bodyPr>
          <a:lstStyle>
            <a:lvl1pPr>
              <a:defRPr lang="en-US" sz="1000" b="0" i="0" u="none" strike="noStrike" cap="none" dirty="0" smtClean="0">
                <a:solidFill>
                  <a:schemeClr val="accent6">
                    <a:lumMod val="50000"/>
                  </a:schemeClr>
                </a:solidFill>
                <a:latin typeface="Questrial"/>
                <a:ea typeface="Questrial"/>
                <a:cs typeface="Questrial"/>
              </a:defRPr>
            </a:lvl1pPr>
            <a:lvl2pPr>
              <a:defRPr lang="en-US" sz="1800" b="0" i="0" u="none" strike="noStrike" cap="none" dirty="0" smtClean="0">
                <a:solidFill>
                  <a:schemeClr val="dk1"/>
                </a:solidFill>
                <a:latin typeface="Questrial"/>
                <a:ea typeface="Questrial"/>
                <a:cs typeface="Questrial"/>
              </a:defRPr>
            </a:lvl2pPr>
            <a:lvl3pPr>
              <a:defRPr lang="en-US" sz="1800" b="0" i="0" u="none" strike="noStrike" cap="none" dirty="0" smtClean="0">
                <a:solidFill>
                  <a:schemeClr val="dk1"/>
                </a:solidFill>
                <a:latin typeface="Questrial"/>
                <a:ea typeface="Questrial"/>
                <a:cs typeface="Questrial"/>
              </a:defRPr>
            </a:lvl3pPr>
            <a:lvl4pPr>
              <a:defRPr lang="en-US" sz="1800" b="0" i="0" u="none" strike="noStrike" cap="none" dirty="0" smtClean="0">
                <a:solidFill>
                  <a:schemeClr val="dk1"/>
                </a:solidFill>
                <a:latin typeface="Questrial"/>
                <a:ea typeface="Questrial"/>
                <a:cs typeface="Questrial"/>
              </a:defRPr>
            </a:lvl4pPr>
            <a:lvl5pPr>
              <a:defRPr lang="en-US" sz="1800" b="0" i="0" u="none" strike="noStrike" cap="none" dirty="0">
                <a:solidFill>
                  <a:schemeClr val="dk1"/>
                </a:solidFill>
                <a:latin typeface="Questrial"/>
                <a:ea typeface="Questrial"/>
                <a:cs typeface="Questrial"/>
              </a:defRPr>
            </a:lvl5pPr>
          </a:lstStyle>
          <a:p>
            <a:r>
              <a:rPr lang="de-DE" dirty="0"/>
              <a:t>Source/Note</a:t>
            </a:r>
          </a:p>
        </p:txBody>
      </p:sp>
      <p:sp>
        <p:nvSpPr>
          <p:cNvPr id="9" name="Footer Placeholder 8"/>
          <p:cNvSpPr>
            <a:spLocks noGrp="1"/>
          </p:cNvSpPr>
          <p:nvPr>
            <p:ph type="ftr" idx="25"/>
          </p:nvPr>
        </p:nvSpPr>
        <p:spPr/>
        <p:txBody>
          <a:bodyPr/>
          <a:lstStyle/>
          <a:p>
            <a:r>
              <a:rPr lang="en-US"/>
              <a:t>February 2020 - Project Status Meeting - P. Plapper, M. Minoufekr, A. Simeth</a:t>
            </a:r>
            <a:endParaRPr lang="en-DE" dirty="0"/>
          </a:p>
        </p:txBody>
      </p:sp>
      <p:sp>
        <p:nvSpPr>
          <p:cNvPr id="21" name="Slide Number Placeholder 20"/>
          <p:cNvSpPr>
            <a:spLocks noGrp="1"/>
          </p:cNvSpPr>
          <p:nvPr>
            <p:ph type="sldNum" idx="26"/>
          </p:nvPr>
        </p:nvSpPr>
        <p:spPr/>
        <p:txBody>
          <a:bodyPr/>
          <a:lstStyle/>
          <a:p>
            <a:pPr>
              <a:buSzPct val="25000"/>
            </a:pPr>
            <a:r>
              <a:rPr lang="en-US" sz="1000">
                <a:latin typeface="Questrial"/>
                <a:ea typeface="Questrial"/>
                <a:cs typeface="Questrial"/>
                <a:sym typeface="Questrial"/>
              </a:rPr>
              <a:t>    | </a:t>
            </a:r>
            <a:fld id="{00000000-1234-1234-1234-123412341234}" type="slidenum">
              <a:rPr lang="en-US" sz="1000" smtClean="0">
                <a:latin typeface="Questrial"/>
                <a:ea typeface="Questrial"/>
                <a:cs typeface="Questrial"/>
                <a:sym typeface="Questrial"/>
              </a:rPr>
              <a:pPr>
                <a:buSzPct val="25000"/>
              </a:pPr>
              <a:t>‹#›</a:t>
            </a:fld>
            <a:endParaRPr lang="en-US" sz="1000" dirty="0">
              <a:latin typeface="Questrial"/>
              <a:ea typeface="Questrial"/>
              <a:cs typeface="Questrial"/>
              <a:sym typeface="Questrial"/>
            </a:endParaRPr>
          </a:p>
        </p:txBody>
      </p:sp>
      <p:sp>
        <p:nvSpPr>
          <p:cNvPr id="10" name="Shape 16"/>
          <p:cNvSpPr txBox="1">
            <a:spLocks noGrp="1"/>
          </p:cNvSpPr>
          <p:nvPr>
            <p:ph type="title" hasCustomPrompt="1"/>
          </p:nvPr>
        </p:nvSpPr>
        <p:spPr>
          <a:xfrm>
            <a:off x="381003" y="270592"/>
            <a:ext cx="11429995" cy="684866"/>
          </a:xfrm>
          <a:prstGeom prst="rect">
            <a:avLst/>
          </a:prstGeom>
        </p:spPr>
        <p:txBody>
          <a:bodyPr lIns="0" tIns="0" rIns="1116000" bIns="0" anchor="t">
            <a:normAutofit/>
          </a:bodyPr>
          <a:lstStyle/>
          <a:p>
            <a:pPr marL="0" marR="0" lvl="0">
              <a:lnSpc>
                <a:spcPct val="100000"/>
              </a:lnSpc>
              <a:spcBef>
                <a:spcPts val="0"/>
              </a:spcBef>
              <a:spcAft>
                <a:spcPts val="0"/>
              </a:spcAft>
            </a:pPr>
            <a:r>
              <a:rPr lang="en-US" noProof="0" dirty="0"/>
              <a:t>Add action title</a:t>
            </a:r>
            <a:br>
              <a:rPr lang="en-US" noProof="0" dirty="0"/>
            </a:br>
            <a:r>
              <a:rPr lang="en-US" noProof="0" dirty="0"/>
              <a:t>max. 2 lines</a:t>
            </a:r>
          </a:p>
        </p:txBody>
      </p:sp>
    </p:spTree>
    <p:extLst>
      <p:ext uri="{BB962C8B-B14F-4D97-AF65-F5344CB8AC3E}">
        <p14:creationId xmlns:p14="http://schemas.microsoft.com/office/powerpoint/2010/main" val="3279373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Key-Findings">
    <p:spTree>
      <p:nvGrpSpPr>
        <p:cNvPr id="1" name=""/>
        <p:cNvGrpSpPr/>
        <p:nvPr/>
      </p:nvGrpSpPr>
      <p:grpSpPr>
        <a:xfrm>
          <a:off x="0" y="0"/>
          <a:ext cx="0" cy="0"/>
          <a:chOff x="0" y="0"/>
          <a:chExt cx="0" cy="0"/>
        </a:xfrm>
      </p:grpSpPr>
      <p:sp>
        <p:nvSpPr>
          <p:cNvPr id="11" name="Text Placeholder 2"/>
          <p:cNvSpPr>
            <a:spLocks noGrp="1"/>
          </p:cNvSpPr>
          <p:nvPr>
            <p:ph type="body" sz="quarter" idx="23" hasCustomPrompt="1"/>
          </p:nvPr>
        </p:nvSpPr>
        <p:spPr>
          <a:xfrm>
            <a:off x="0" y="1398848"/>
            <a:ext cx="3805575" cy="322002"/>
          </a:xfrm>
          <a:solidFill>
            <a:schemeClr val="accent6">
              <a:lumMod val="50000"/>
            </a:schemeClr>
          </a:solidFill>
          <a:ln>
            <a:solidFill>
              <a:schemeClr val="accent6">
                <a:lumMod val="50000"/>
              </a:schemeClr>
            </a:solidFill>
          </a:ln>
        </p:spPr>
        <p:txBody>
          <a:bodyPr wrap="none" lIns="540000" tIns="36000" rIns="108000" bIns="36000">
            <a:spAutoFit/>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e.g. “KEY FINDINGS </a:t>
            </a:r>
            <a:r>
              <a:rPr lang="en-DE" dirty="0"/>
              <a:t>–</a:t>
            </a:r>
            <a:r>
              <a:rPr lang="en-US" dirty="0"/>
              <a:t> Task 1”</a:t>
            </a:r>
          </a:p>
        </p:txBody>
      </p:sp>
      <p:sp>
        <p:nvSpPr>
          <p:cNvPr id="14" name="Textplatzhalter 2"/>
          <p:cNvSpPr>
            <a:spLocks noGrp="1"/>
          </p:cNvSpPr>
          <p:nvPr>
            <p:ph idx="1"/>
          </p:nvPr>
        </p:nvSpPr>
        <p:spPr bwMode="gray">
          <a:xfrm>
            <a:off x="381004" y="1809750"/>
            <a:ext cx="11429994" cy="449673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p:cNvSpPr>
            <a:spLocks noGrp="1"/>
          </p:cNvSpPr>
          <p:nvPr>
            <p:ph type="body" sz="quarter" idx="24" hasCustomPrompt="1"/>
          </p:nvPr>
        </p:nvSpPr>
        <p:spPr>
          <a:xfrm>
            <a:off x="381004" y="6546308"/>
            <a:ext cx="708527" cy="138499"/>
          </a:xfrm>
          <a:noFill/>
          <a:ln>
            <a:noFill/>
          </a:ln>
        </p:spPr>
        <p:txBody>
          <a:bodyPr wrap="none" lIns="0" tIns="0" rIns="0" bIns="0" anchor="b" anchorCtr="0">
            <a:spAutoFit/>
          </a:bodyPr>
          <a:lstStyle>
            <a:lvl1pPr>
              <a:defRPr lang="en-US" sz="1000" b="0" i="0" u="none" strike="noStrike" cap="none" dirty="0" smtClean="0">
                <a:solidFill>
                  <a:schemeClr val="accent6">
                    <a:lumMod val="50000"/>
                  </a:schemeClr>
                </a:solidFill>
                <a:latin typeface="Questrial"/>
                <a:ea typeface="Questrial"/>
                <a:cs typeface="Questrial"/>
              </a:defRPr>
            </a:lvl1pPr>
            <a:lvl2pPr>
              <a:defRPr lang="en-US" sz="1800" b="0" i="0" u="none" strike="noStrike" cap="none" dirty="0" smtClean="0">
                <a:solidFill>
                  <a:schemeClr val="dk1"/>
                </a:solidFill>
                <a:latin typeface="Questrial"/>
                <a:ea typeface="Questrial"/>
                <a:cs typeface="Questrial"/>
              </a:defRPr>
            </a:lvl2pPr>
            <a:lvl3pPr>
              <a:defRPr lang="en-US" sz="1800" b="0" i="0" u="none" strike="noStrike" cap="none" dirty="0" smtClean="0">
                <a:solidFill>
                  <a:schemeClr val="dk1"/>
                </a:solidFill>
                <a:latin typeface="Questrial"/>
                <a:ea typeface="Questrial"/>
                <a:cs typeface="Questrial"/>
              </a:defRPr>
            </a:lvl3pPr>
            <a:lvl4pPr>
              <a:defRPr lang="en-US" sz="1800" b="0" i="0" u="none" strike="noStrike" cap="none" dirty="0" smtClean="0">
                <a:solidFill>
                  <a:schemeClr val="dk1"/>
                </a:solidFill>
                <a:latin typeface="Questrial"/>
                <a:ea typeface="Questrial"/>
                <a:cs typeface="Questrial"/>
              </a:defRPr>
            </a:lvl4pPr>
            <a:lvl5pPr>
              <a:defRPr lang="en-US" sz="1800" b="0" i="0" u="none" strike="noStrike" cap="none" dirty="0">
                <a:solidFill>
                  <a:schemeClr val="dk1"/>
                </a:solidFill>
                <a:latin typeface="Questrial"/>
                <a:ea typeface="Questrial"/>
                <a:cs typeface="Questrial"/>
              </a:defRPr>
            </a:lvl5pPr>
          </a:lstStyle>
          <a:p>
            <a:r>
              <a:rPr lang="de-DE" dirty="0"/>
              <a:t>Source/Note</a:t>
            </a:r>
          </a:p>
        </p:txBody>
      </p:sp>
      <p:sp>
        <p:nvSpPr>
          <p:cNvPr id="2" name="Footer Placeholder 1"/>
          <p:cNvSpPr>
            <a:spLocks noGrp="1"/>
          </p:cNvSpPr>
          <p:nvPr>
            <p:ph type="ftr" idx="25"/>
          </p:nvPr>
        </p:nvSpPr>
        <p:spPr/>
        <p:txBody>
          <a:bodyPr/>
          <a:lstStyle/>
          <a:p>
            <a:r>
              <a:rPr lang="en-US"/>
              <a:t>February 2020 - Project Status Meeting - P. Plapper, M. Minoufekr, A. Simeth</a:t>
            </a:r>
            <a:endParaRPr lang="en-DE" dirty="0"/>
          </a:p>
        </p:txBody>
      </p:sp>
      <p:sp>
        <p:nvSpPr>
          <p:cNvPr id="3" name="Slide Number Placeholder 2"/>
          <p:cNvSpPr>
            <a:spLocks noGrp="1"/>
          </p:cNvSpPr>
          <p:nvPr>
            <p:ph type="sldNum" idx="26"/>
          </p:nvPr>
        </p:nvSpPr>
        <p:spPr/>
        <p:txBody>
          <a:bodyPr/>
          <a:lstStyle/>
          <a:p>
            <a:pPr>
              <a:buSzPct val="25000"/>
            </a:pPr>
            <a:r>
              <a:rPr lang="en-US" sz="1000">
                <a:latin typeface="Questrial"/>
                <a:ea typeface="Questrial"/>
                <a:cs typeface="Questrial"/>
                <a:sym typeface="Questrial"/>
              </a:rPr>
              <a:t>    | </a:t>
            </a:r>
            <a:fld id="{00000000-1234-1234-1234-123412341234}" type="slidenum">
              <a:rPr lang="en-US" sz="1000" smtClean="0">
                <a:latin typeface="Questrial"/>
                <a:ea typeface="Questrial"/>
                <a:cs typeface="Questrial"/>
                <a:sym typeface="Questrial"/>
              </a:rPr>
              <a:pPr>
                <a:buSzPct val="25000"/>
              </a:pPr>
              <a:t>‹#›</a:t>
            </a:fld>
            <a:endParaRPr lang="en-US" sz="1000" dirty="0">
              <a:latin typeface="Questrial"/>
              <a:ea typeface="Questrial"/>
              <a:cs typeface="Questrial"/>
              <a:sym typeface="Questrial"/>
            </a:endParaRPr>
          </a:p>
        </p:txBody>
      </p:sp>
      <p:sp>
        <p:nvSpPr>
          <p:cNvPr id="10" name="Shape 16"/>
          <p:cNvSpPr txBox="1">
            <a:spLocks noGrp="1"/>
          </p:cNvSpPr>
          <p:nvPr>
            <p:ph type="title" hasCustomPrompt="1"/>
          </p:nvPr>
        </p:nvSpPr>
        <p:spPr>
          <a:xfrm>
            <a:off x="381003" y="270592"/>
            <a:ext cx="11429995" cy="684866"/>
          </a:xfrm>
          <a:prstGeom prst="rect">
            <a:avLst/>
          </a:prstGeom>
        </p:spPr>
        <p:txBody>
          <a:bodyPr lIns="0" tIns="0" rIns="1116000" bIns="0" anchor="t">
            <a:normAutofit/>
          </a:bodyPr>
          <a:lstStyle/>
          <a:p>
            <a:pPr marL="0" marR="0" lvl="0">
              <a:lnSpc>
                <a:spcPct val="100000"/>
              </a:lnSpc>
              <a:spcBef>
                <a:spcPts val="0"/>
              </a:spcBef>
              <a:spcAft>
                <a:spcPts val="0"/>
              </a:spcAft>
            </a:pPr>
            <a:r>
              <a:rPr lang="en-US" noProof="0" dirty="0"/>
              <a:t>Add action title</a:t>
            </a:r>
            <a:br>
              <a:rPr lang="en-US" noProof="0" dirty="0"/>
            </a:br>
            <a:r>
              <a:rPr lang="en-US" noProof="0" dirty="0"/>
              <a:t>max. 2 lines</a:t>
            </a:r>
          </a:p>
        </p:txBody>
      </p:sp>
    </p:spTree>
    <p:extLst>
      <p:ext uri="{BB962C8B-B14F-4D97-AF65-F5344CB8AC3E}">
        <p14:creationId xmlns:p14="http://schemas.microsoft.com/office/powerpoint/2010/main" val="4025804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Agenda">
    <p:spTree>
      <p:nvGrpSpPr>
        <p:cNvPr id="1" name=""/>
        <p:cNvGrpSpPr/>
        <p:nvPr/>
      </p:nvGrpSpPr>
      <p:grpSpPr>
        <a:xfrm>
          <a:off x="0" y="0"/>
          <a:ext cx="0" cy="0"/>
          <a:chOff x="0" y="0"/>
          <a:chExt cx="0" cy="0"/>
        </a:xfrm>
      </p:grpSpPr>
      <p:sp>
        <p:nvSpPr>
          <p:cNvPr id="15" name="Textplatzhalter 2"/>
          <p:cNvSpPr>
            <a:spLocks noGrp="1"/>
          </p:cNvSpPr>
          <p:nvPr>
            <p:ph idx="16" hasCustomPrompt="1"/>
          </p:nvPr>
        </p:nvSpPr>
        <p:spPr bwMode="gray">
          <a:xfrm>
            <a:off x="381004" y="2043193"/>
            <a:ext cx="11429994" cy="4263294"/>
          </a:xfrm>
          <a:prstGeom prst="rect">
            <a:avLst/>
          </a:prstGeom>
        </p:spPr>
        <p:txBody>
          <a:bodyPr vert="horz" lIns="0" tIns="0" rIns="0" bIns="0" rtlCol="0">
            <a:noAutofit/>
          </a:bodyPr>
          <a:lstStyle>
            <a:lvl2pPr>
              <a:defRPr sz="1400"/>
            </a:lvl2pPr>
            <a:lvl3pPr>
              <a:defRPr sz="1400"/>
            </a:lvl3pPr>
            <a:lvl4pPr>
              <a:defRPr sz="1400"/>
            </a:lvl4pPr>
            <a:lvl5pPr>
              <a:defRPr sz="1400"/>
            </a:lvl5pPr>
          </a:lstStyle>
          <a:p>
            <a:pPr lvl="0"/>
            <a:r>
              <a:rPr lang="en-US" dirty="0"/>
              <a:t>ADD CONTENT</a:t>
            </a:r>
          </a:p>
          <a:p>
            <a:pPr marL="270000" lvl="1" indent="-270000"/>
            <a:r>
              <a:rPr lang="en-US" dirty="0"/>
              <a:t>Second level</a:t>
            </a:r>
          </a:p>
          <a:p>
            <a:pPr marL="540000" lvl="2" indent="-270000"/>
            <a:r>
              <a:rPr lang="en-US" dirty="0"/>
              <a:t>Third level</a:t>
            </a:r>
          </a:p>
          <a:p>
            <a:pPr marL="810000" lvl="3" indent="-270000"/>
            <a:r>
              <a:rPr lang="en-US" dirty="0"/>
              <a:t>Fourth level</a:t>
            </a:r>
          </a:p>
          <a:p>
            <a:pPr marL="1080000" lvl="4" indent="-270000"/>
            <a:r>
              <a:rPr lang="en-US" dirty="0"/>
              <a:t>Fifth level</a:t>
            </a:r>
          </a:p>
          <a:p>
            <a:pPr marL="1080000" lvl="4" indent="-270000"/>
            <a:endParaRPr lang="en-US" dirty="0"/>
          </a:p>
        </p:txBody>
      </p:sp>
      <p:cxnSp>
        <p:nvCxnSpPr>
          <p:cNvPr id="11" name="Gerader Verbinder 12">
            <a:extLst>
              <a:ext uri="{FF2B5EF4-FFF2-40B4-BE49-F238E27FC236}">
                <a16:creationId xmlns:a16="http://schemas.microsoft.com/office/drawing/2014/main" id="{0F528328-15E4-4408-B847-FB31F83032F5}"/>
              </a:ext>
            </a:extLst>
          </p:cNvPr>
          <p:cNvCxnSpPr>
            <a:cxnSpLocks/>
          </p:cNvCxnSpPr>
          <p:nvPr userDrawn="1"/>
        </p:nvCxnSpPr>
        <p:spPr>
          <a:xfrm>
            <a:off x="0" y="1872000"/>
            <a:ext cx="1728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platzhalter 18">
            <a:extLst>
              <a:ext uri="{FF2B5EF4-FFF2-40B4-BE49-F238E27FC236}">
                <a16:creationId xmlns:a16="http://schemas.microsoft.com/office/drawing/2014/main" id="{CE0D27AD-6988-4A24-8513-B891D6AAC3D6}"/>
              </a:ext>
            </a:extLst>
          </p:cNvPr>
          <p:cNvSpPr>
            <a:spLocks noGrp="1"/>
          </p:cNvSpPr>
          <p:nvPr>
            <p:ph type="body" sz="quarter" idx="13" hasCustomPrompt="1"/>
          </p:nvPr>
        </p:nvSpPr>
        <p:spPr>
          <a:xfrm>
            <a:off x="381004" y="1348383"/>
            <a:ext cx="2090342" cy="352425"/>
          </a:xfrm>
        </p:spPr>
        <p:txBody>
          <a:bodyPr vert="horz" lIns="0" tIns="0" rIns="144000" bIns="0" rtlCol="0">
            <a:noAutofit/>
          </a:bodyPr>
          <a:lstStyle>
            <a:lvl1pPr>
              <a:defRPr lang="en-US" sz="2400" cap="all" baseline="0" dirty="0"/>
            </a:lvl1pPr>
          </a:lstStyle>
          <a:p>
            <a:pPr lvl="0"/>
            <a:r>
              <a:rPr lang="de-DE" dirty="0"/>
              <a:t>AGENDA</a:t>
            </a:r>
            <a:endParaRPr lang="en-US" dirty="0"/>
          </a:p>
        </p:txBody>
      </p:sp>
      <p:sp>
        <p:nvSpPr>
          <p:cNvPr id="12" name="Text Placeholder 5"/>
          <p:cNvSpPr>
            <a:spLocks noGrp="1"/>
          </p:cNvSpPr>
          <p:nvPr>
            <p:ph type="body" sz="quarter" idx="24" hasCustomPrompt="1"/>
          </p:nvPr>
        </p:nvSpPr>
        <p:spPr>
          <a:xfrm>
            <a:off x="381004" y="6546308"/>
            <a:ext cx="708527" cy="138499"/>
          </a:xfrm>
          <a:noFill/>
          <a:ln>
            <a:noFill/>
          </a:ln>
        </p:spPr>
        <p:txBody>
          <a:bodyPr wrap="none" lIns="0" tIns="0" rIns="0" bIns="0" anchor="b" anchorCtr="0">
            <a:spAutoFit/>
          </a:bodyPr>
          <a:lstStyle>
            <a:lvl1pPr>
              <a:defRPr lang="en-US" sz="1000" b="0" i="0" u="none" strike="noStrike" cap="none" dirty="0" smtClean="0">
                <a:solidFill>
                  <a:schemeClr val="accent6">
                    <a:lumMod val="50000"/>
                  </a:schemeClr>
                </a:solidFill>
                <a:latin typeface="Questrial"/>
                <a:ea typeface="Questrial"/>
                <a:cs typeface="Questrial"/>
              </a:defRPr>
            </a:lvl1pPr>
            <a:lvl2pPr>
              <a:defRPr lang="en-US" sz="1800" b="0" i="0" u="none" strike="noStrike" cap="none" dirty="0" smtClean="0">
                <a:solidFill>
                  <a:schemeClr val="dk1"/>
                </a:solidFill>
                <a:latin typeface="Questrial"/>
                <a:ea typeface="Questrial"/>
                <a:cs typeface="Questrial"/>
              </a:defRPr>
            </a:lvl2pPr>
            <a:lvl3pPr>
              <a:defRPr lang="en-US" sz="1800" b="0" i="0" u="none" strike="noStrike" cap="none" dirty="0" smtClean="0">
                <a:solidFill>
                  <a:schemeClr val="dk1"/>
                </a:solidFill>
                <a:latin typeface="Questrial"/>
                <a:ea typeface="Questrial"/>
                <a:cs typeface="Questrial"/>
              </a:defRPr>
            </a:lvl3pPr>
            <a:lvl4pPr>
              <a:defRPr lang="en-US" sz="1800" b="0" i="0" u="none" strike="noStrike" cap="none" dirty="0" smtClean="0">
                <a:solidFill>
                  <a:schemeClr val="dk1"/>
                </a:solidFill>
                <a:latin typeface="Questrial"/>
                <a:ea typeface="Questrial"/>
                <a:cs typeface="Questrial"/>
              </a:defRPr>
            </a:lvl4pPr>
            <a:lvl5pPr>
              <a:defRPr lang="en-US" sz="1800" b="0" i="0" u="none" strike="noStrike" cap="none" dirty="0">
                <a:solidFill>
                  <a:schemeClr val="dk1"/>
                </a:solidFill>
                <a:latin typeface="Questrial"/>
                <a:ea typeface="Questrial"/>
                <a:cs typeface="Questrial"/>
              </a:defRPr>
            </a:lvl5pPr>
          </a:lstStyle>
          <a:p>
            <a:r>
              <a:rPr lang="de-DE" dirty="0"/>
              <a:t>Source/Note</a:t>
            </a:r>
          </a:p>
        </p:txBody>
      </p:sp>
      <p:sp>
        <p:nvSpPr>
          <p:cNvPr id="5" name="Footer Placeholder 4"/>
          <p:cNvSpPr>
            <a:spLocks noGrp="1"/>
          </p:cNvSpPr>
          <p:nvPr>
            <p:ph type="ftr" idx="25"/>
          </p:nvPr>
        </p:nvSpPr>
        <p:spPr/>
        <p:txBody>
          <a:bodyPr/>
          <a:lstStyle/>
          <a:p>
            <a:r>
              <a:rPr lang="en-US"/>
              <a:t>February 2020 - Project Status Meeting - P. Plapper, M. Minoufekr, A. Simeth</a:t>
            </a:r>
            <a:endParaRPr lang="en-DE" dirty="0"/>
          </a:p>
        </p:txBody>
      </p:sp>
      <p:sp>
        <p:nvSpPr>
          <p:cNvPr id="6" name="Slide Number Placeholder 5"/>
          <p:cNvSpPr>
            <a:spLocks noGrp="1"/>
          </p:cNvSpPr>
          <p:nvPr>
            <p:ph type="sldNum" idx="26"/>
          </p:nvPr>
        </p:nvSpPr>
        <p:spPr/>
        <p:txBody>
          <a:bodyPr/>
          <a:lstStyle/>
          <a:p>
            <a:pPr>
              <a:buSzPct val="25000"/>
            </a:pPr>
            <a:r>
              <a:rPr lang="en-US" sz="1000">
                <a:latin typeface="Questrial"/>
                <a:ea typeface="Questrial"/>
                <a:cs typeface="Questrial"/>
                <a:sym typeface="Questrial"/>
              </a:rPr>
              <a:t>    | </a:t>
            </a:r>
            <a:fld id="{00000000-1234-1234-1234-123412341234}" type="slidenum">
              <a:rPr lang="en-US" sz="1000" smtClean="0">
                <a:latin typeface="Questrial"/>
                <a:ea typeface="Questrial"/>
                <a:cs typeface="Questrial"/>
                <a:sym typeface="Questrial"/>
              </a:rPr>
              <a:pPr>
                <a:buSzPct val="25000"/>
              </a:pPr>
              <a:t>‹#›</a:t>
            </a:fld>
            <a:endParaRPr lang="en-US" sz="1000" dirty="0">
              <a:latin typeface="Questrial"/>
              <a:ea typeface="Questrial"/>
              <a:cs typeface="Questrial"/>
              <a:sym typeface="Questrial"/>
            </a:endParaRPr>
          </a:p>
        </p:txBody>
      </p:sp>
      <p:sp>
        <p:nvSpPr>
          <p:cNvPr id="9" name="Shape 16"/>
          <p:cNvSpPr txBox="1">
            <a:spLocks noGrp="1"/>
          </p:cNvSpPr>
          <p:nvPr>
            <p:ph type="title" hasCustomPrompt="1"/>
          </p:nvPr>
        </p:nvSpPr>
        <p:spPr>
          <a:xfrm>
            <a:off x="381003" y="270592"/>
            <a:ext cx="11429995" cy="684866"/>
          </a:xfrm>
          <a:prstGeom prst="rect">
            <a:avLst/>
          </a:prstGeom>
        </p:spPr>
        <p:txBody>
          <a:bodyPr lIns="0" tIns="0" rIns="1116000" bIns="0" anchor="t">
            <a:normAutofit/>
          </a:bodyPr>
          <a:lstStyle/>
          <a:p>
            <a:pPr marL="0" marR="0" lvl="0">
              <a:lnSpc>
                <a:spcPct val="100000"/>
              </a:lnSpc>
              <a:spcBef>
                <a:spcPts val="0"/>
              </a:spcBef>
              <a:spcAft>
                <a:spcPts val="0"/>
              </a:spcAft>
            </a:pPr>
            <a:r>
              <a:rPr lang="en-US" noProof="0" dirty="0"/>
              <a:t>Add action title</a:t>
            </a:r>
            <a:br>
              <a:rPr lang="en-US" noProof="0" dirty="0"/>
            </a:br>
            <a:r>
              <a:rPr lang="en-US" noProof="0" dirty="0"/>
              <a:t>max. 2 lines</a:t>
            </a:r>
          </a:p>
        </p:txBody>
      </p:sp>
    </p:spTree>
    <p:extLst>
      <p:ext uri="{BB962C8B-B14F-4D97-AF65-F5344CB8AC3E}">
        <p14:creationId xmlns:p14="http://schemas.microsoft.com/office/powerpoint/2010/main" val="1388378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2" name="Textplatzhalter 2"/>
          <p:cNvSpPr>
            <a:spLocks noGrp="1"/>
          </p:cNvSpPr>
          <p:nvPr>
            <p:ph idx="16"/>
          </p:nvPr>
        </p:nvSpPr>
        <p:spPr bwMode="gray">
          <a:xfrm>
            <a:off x="381004" y="1840832"/>
            <a:ext cx="11429994" cy="4465655"/>
          </a:xfrm>
          <a:prstGeom prst="rect">
            <a:avLst/>
          </a:prstGeom>
        </p:spPr>
        <p:txBody>
          <a:bodyPr vert="horz" lIns="0" tIns="0" rIns="0" bIns="0" rtlCol="0">
            <a:noAutofit/>
          </a:bodyPr>
          <a:lstStyle>
            <a:lvl3pPr>
              <a:defRPr sz="14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hteck 6">
            <a:extLst>
              <a:ext uri="{FF2B5EF4-FFF2-40B4-BE49-F238E27FC236}">
                <a16:creationId xmlns:a16="http://schemas.microsoft.com/office/drawing/2014/main" id="{7BDFBC32-FE37-494A-95AF-FD6C3100FF88}"/>
              </a:ext>
            </a:extLst>
          </p:cNvPr>
          <p:cNvSpPr/>
          <p:nvPr/>
        </p:nvSpPr>
        <p:spPr>
          <a:xfrm>
            <a:off x="381003" y="1840832"/>
            <a:ext cx="11428748" cy="4465078"/>
          </a:xfrm>
          <a:prstGeom prst="rect">
            <a:avLst/>
          </a:pr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a:solidFill>
                <a:schemeClr val="tx1"/>
              </a:solidFill>
            </a:endParaRPr>
          </a:p>
        </p:txBody>
      </p:sp>
      <p:sp>
        <p:nvSpPr>
          <p:cNvPr id="10" name="Rechteck 8">
            <a:extLst>
              <a:ext uri="{FF2B5EF4-FFF2-40B4-BE49-F238E27FC236}">
                <a16:creationId xmlns:a16="http://schemas.microsoft.com/office/drawing/2014/main" id="{2F269EBB-75A8-4791-9BB3-2B8A574CECD8}"/>
              </a:ext>
            </a:extLst>
          </p:cNvPr>
          <p:cNvSpPr/>
          <p:nvPr/>
        </p:nvSpPr>
        <p:spPr>
          <a:xfrm>
            <a:off x="1197929" y="2852582"/>
            <a:ext cx="148663" cy="139536"/>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de-DE" sz="1400" dirty="0">
                <a:solidFill>
                  <a:schemeClr val="tx1"/>
                </a:solidFill>
              </a:rPr>
              <a:t> </a:t>
            </a:r>
          </a:p>
        </p:txBody>
      </p:sp>
      <p:grpSp>
        <p:nvGrpSpPr>
          <p:cNvPr id="14" name="Gruppieren 7">
            <a:extLst>
              <a:ext uri="{FF2B5EF4-FFF2-40B4-BE49-F238E27FC236}">
                <a16:creationId xmlns:a16="http://schemas.microsoft.com/office/drawing/2014/main" id="{BA4F608A-E71D-4C9D-BA3B-CCD26AA1F5C7}"/>
              </a:ext>
            </a:extLst>
          </p:cNvPr>
          <p:cNvGrpSpPr/>
          <p:nvPr userDrawn="1"/>
        </p:nvGrpSpPr>
        <p:grpSpPr>
          <a:xfrm>
            <a:off x="381539" y="1840832"/>
            <a:ext cx="11429459" cy="1011638"/>
            <a:chOff x="551384" y="1700808"/>
            <a:chExt cx="11089232" cy="1044000"/>
          </a:xfrm>
        </p:grpSpPr>
        <p:sp>
          <p:nvSpPr>
            <p:cNvPr id="56" name="Rechteck 56">
              <a:extLst>
                <a:ext uri="{FF2B5EF4-FFF2-40B4-BE49-F238E27FC236}">
                  <a16:creationId xmlns:a16="http://schemas.microsoft.com/office/drawing/2014/main" id="{9418AAB3-E354-4BBA-99E9-7F64DCEE9D21}"/>
                </a:ext>
              </a:extLst>
            </p:cNvPr>
            <p:cNvSpPr/>
            <p:nvPr userDrawn="1"/>
          </p:nvSpPr>
          <p:spPr>
            <a:xfrm>
              <a:off x="551384"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57" name="Rechteck 75">
              <a:extLst>
                <a:ext uri="{FF2B5EF4-FFF2-40B4-BE49-F238E27FC236}">
                  <a16:creationId xmlns:a16="http://schemas.microsoft.com/office/drawing/2014/main" id="{A8AE273D-CA90-4228-809D-CB306EDD2765}"/>
                </a:ext>
              </a:extLst>
            </p:cNvPr>
            <p:cNvSpPr/>
            <p:nvPr userDrawn="1"/>
          </p:nvSpPr>
          <p:spPr>
            <a:xfrm>
              <a:off x="10847306"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58" name="Rechteck 76">
              <a:extLst>
                <a:ext uri="{FF2B5EF4-FFF2-40B4-BE49-F238E27FC236}">
                  <a16:creationId xmlns:a16="http://schemas.microsoft.com/office/drawing/2014/main" id="{E5662986-A05A-4F1A-AA1B-482FD9C0D5C1}"/>
                </a:ext>
              </a:extLst>
            </p:cNvPr>
            <p:cNvSpPr/>
            <p:nvPr userDrawn="1"/>
          </p:nvSpPr>
          <p:spPr>
            <a:xfrm>
              <a:off x="9911314"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59" name="Rechteck 77">
              <a:extLst>
                <a:ext uri="{FF2B5EF4-FFF2-40B4-BE49-F238E27FC236}">
                  <a16:creationId xmlns:a16="http://schemas.microsoft.com/office/drawing/2014/main" id="{389E1ED9-BCED-4ED0-B814-7AF30AEB4C21}"/>
                </a:ext>
              </a:extLst>
            </p:cNvPr>
            <p:cNvSpPr/>
            <p:nvPr userDrawn="1"/>
          </p:nvSpPr>
          <p:spPr>
            <a:xfrm>
              <a:off x="8975321"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60" name="Rechteck 78">
              <a:extLst>
                <a:ext uri="{FF2B5EF4-FFF2-40B4-BE49-F238E27FC236}">
                  <a16:creationId xmlns:a16="http://schemas.microsoft.com/office/drawing/2014/main" id="{CBEA5F51-1045-4875-8B34-22ECEAAFECB3}"/>
                </a:ext>
              </a:extLst>
            </p:cNvPr>
            <p:cNvSpPr/>
            <p:nvPr userDrawn="1"/>
          </p:nvSpPr>
          <p:spPr>
            <a:xfrm>
              <a:off x="8039328"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61" name="Rechteck 79">
              <a:extLst>
                <a:ext uri="{FF2B5EF4-FFF2-40B4-BE49-F238E27FC236}">
                  <a16:creationId xmlns:a16="http://schemas.microsoft.com/office/drawing/2014/main" id="{A007DE3A-12FD-4CA5-BFDC-B12EB8848D8A}"/>
                </a:ext>
              </a:extLst>
            </p:cNvPr>
            <p:cNvSpPr/>
            <p:nvPr userDrawn="1"/>
          </p:nvSpPr>
          <p:spPr>
            <a:xfrm>
              <a:off x="7103335"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62" name="Rechteck 80">
              <a:extLst>
                <a:ext uri="{FF2B5EF4-FFF2-40B4-BE49-F238E27FC236}">
                  <a16:creationId xmlns:a16="http://schemas.microsoft.com/office/drawing/2014/main" id="{ABFEBF98-A3DA-4E1B-B741-C41E83C3DED0}"/>
                </a:ext>
              </a:extLst>
            </p:cNvPr>
            <p:cNvSpPr/>
            <p:nvPr userDrawn="1"/>
          </p:nvSpPr>
          <p:spPr>
            <a:xfrm>
              <a:off x="5231349"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63" name="Rechteck 81">
              <a:extLst>
                <a:ext uri="{FF2B5EF4-FFF2-40B4-BE49-F238E27FC236}">
                  <a16:creationId xmlns:a16="http://schemas.microsoft.com/office/drawing/2014/main" id="{AC8E7B10-13A8-4DBE-89D8-6EF0D80C5CC5}"/>
                </a:ext>
              </a:extLst>
            </p:cNvPr>
            <p:cNvSpPr/>
            <p:nvPr userDrawn="1"/>
          </p:nvSpPr>
          <p:spPr>
            <a:xfrm>
              <a:off x="3359363"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64" name="Rechteck 82">
              <a:extLst>
                <a:ext uri="{FF2B5EF4-FFF2-40B4-BE49-F238E27FC236}">
                  <a16:creationId xmlns:a16="http://schemas.microsoft.com/office/drawing/2014/main" id="{9BE99C1B-4B64-4C2E-99B1-B127186D2E2F}"/>
                </a:ext>
              </a:extLst>
            </p:cNvPr>
            <p:cNvSpPr/>
            <p:nvPr userDrawn="1"/>
          </p:nvSpPr>
          <p:spPr>
            <a:xfrm>
              <a:off x="1487377"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65" name="Rechteck 83">
              <a:extLst>
                <a:ext uri="{FF2B5EF4-FFF2-40B4-BE49-F238E27FC236}">
                  <a16:creationId xmlns:a16="http://schemas.microsoft.com/office/drawing/2014/main" id="{300E8F0A-F13C-4F71-9F6B-CC3794315098}"/>
                </a:ext>
              </a:extLst>
            </p:cNvPr>
            <p:cNvSpPr/>
            <p:nvPr userDrawn="1"/>
          </p:nvSpPr>
          <p:spPr>
            <a:xfrm>
              <a:off x="2423370"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66" name="Rechteck 84">
              <a:extLst>
                <a:ext uri="{FF2B5EF4-FFF2-40B4-BE49-F238E27FC236}">
                  <a16:creationId xmlns:a16="http://schemas.microsoft.com/office/drawing/2014/main" id="{ECA8C9DD-A049-4B61-8A72-239951EC354B}"/>
                </a:ext>
              </a:extLst>
            </p:cNvPr>
            <p:cNvSpPr/>
            <p:nvPr userDrawn="1"/>
          </p:nvSpPr>
          <p:spPr>
            <a:xfrm>
              <a:off x="4295356"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67" name="Rechteck 85">
              <a:extLst>
                <a:ext uri="{FF2B5EF4-FFF2-40B4-BE49-F238E27FC236}">
                  <a16:creationId xmlns:a16="http://schemas.microsoft.com/office/drawing/2014/main" id="{EEC85481-F678-4656-88A3-4C07047F484C}"/>
                </a:ext>
              </a:extLst>
            </p:cNvPr>
            <p:cNvSpPr/>
            <p:nvPr userDrawn="1"/>
          </p:nvSpPr>
          <p:spPr>
            <a:xfrm>
              <a:off x="6167342"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grpSp>
      <p:grpSp>
        <p:nvGrpSpPr>
          <p:cNvPr id="17" name="Gruppieren 86">
            <a:extLst>
              <a:ext uri="{FF2B5EF4-FFF2-40B4-BE49-F238E27FC236}">
                <a16:creationId xmlns:a16="http://schemas.microsoft.com/office/drawing/2014/main" id="{25D420B1-17F5-4DF4-85A0-26FFE1C168F0}"/>
              </a:ext>
            </a:extLst>
          </p:cNvPr>
          <p:cNvGrpSpPr/>
          <p:nvPr userDrawn="1"/>
        </p:nvGrpSpPr>
        <p:grpSpPr>
          <a:xfrm>
            <a:off x="381539" y="2992171"/>
            <a:ext cx="11429459" cy="1011638"/>
            <a:chOff x="551384" y="1700808"/>
            <a:chExt cx="11089232" cy="1044000"/>
          </a:xfrm>
        </p:grpSpPr>
        <p:sp>
          <p:nvSpPr>
            <p:cNvPr id="44" name="Rechteck 87">
              <a:extLst>
                <a:ext uri="{FF2B5EF4-FFF2-40B4-BE49-F238E27FC236}">
                  <a16:creationId xmlns:a16="http://schemas.microsoft.com/office/drawing/2014/main" id="{331DAD3B-F880-40DE-ADD2-A261E18465CC}"/>
                </a:ext>
              </a:extLst>
            </p:cNvPr>
            <p:cNvSpPr/>
            <p:nvPr userDrawn="1"/>
          </p:nvSpPr>
          <p:spPr>
            <a:xfrm>
              <a:off x="551384"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45" name="Rechteck 88">
              <a:extLst>
                <a:ext uri="{FF2B5EF4-FFF2-40B4-BE49-F238E27FC236}">
                  <a16:creationId xmlns:a16="http://schemas.microsoft.com/office/drawing/2014/main" id="{66459B7A-B53E-4512-AD0D-DA9E414CCD42}"/>
                </a:ext>
              </a:extLst>
            </p:cNvPr>
            <p:cNvSpPr/>
            <p:nvPr userDrawn="1"/>
          </p:nvSpPr>
          <p:spPr>
            <a:xfrm>
              <a:off x="10847306"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46" name="Rechteck 89">
              <a:extLst>
                <a:ext uri="{FF2B5EF4-FFF2-40B4-BE49-F238E27FC236}">
                  <a16:creationId xmlns:a16="http://schemas.microsoft.com/office/drawing/2014/main" id="{8DB112A8-C4D9-4563-ADAE-B36917CE94E1}"/>
                </a:ext>
              </a:extLst>
            </p:cNvPr>
            <p:cNvSpPr/>
            <p:nvPr userDrawn="1"/>
          </p:nvSpPr>
          <p:spPr>
            <a:xfrm>
              <a:off x="9911314"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47" name="Rechteck 90">
              <a:extLst>
                <a:ext uri="{FF2B5EF4-FFF2-40B4-BE49-F238E27FC236}">
                  <a16:creationId xmlns:a16="http://schemas.microsoft.com/office/drawing/2014/main" id="{5F43136C-2E8D-400C-9320-3AE9CD3C6A5D}"/>
                </a:ext>
              </a:extLst>
            </p:cNvPr>
            <p:cNvSpPr/>
            <p:nvPr userDrawn="1"/>
          </p:nvSpPr>
          <p:spPr>
            <a:xfrm>
              <a:off x="8975321"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48" name="Rechteck 91">
              <a:extLst>
                <a:ext uri="{FF2B5EF4-FFF2-40B4-BE49-F238E27FC236}">
                  <a16:creationId xmlns:a16="http://schemas.microsoft.com/office/drawing/2014/main" id="{88F99673-97B9-4D1B-9D04-ABC8A05E26EB}"/>
                </a:ext>
              </a:extLst>
            </p:cNvPr>
            <p:cNvSpPr/>
            <p:nvPr userDrawn="1"/>
          </p:nvSpPr>
          <p:spPr>
            <a:xfrm>
              <a:off x="8039328"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49" name="Rechteck 92">
              <a:extLst>
                <a:ext uri="{FF2B5EF4-FFF2-40B4-BE49-F238E27FC236}">
                  <a16:creationId xmlns:a16="http://schemas.microsoft.com/office/drawing/2014/main" id="{6E66C36D-3241-440D-82AB-C583937AEE32}"/>
                </a:ext>
              </a:extLst>
            </p:cNvPr>
            <p:cNvSpPr/>
            <p:nvPr userDrawn="1"/>
          </p:nvSpPr>
          <p:spPr>
            <a:xfrm>
              <a:off x="7103335"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50" name="Rechteck 93">
              <a:extLst>
                <a:ext uri="{FF2B5EF4-FFF2-40B4-BE49-F238E27FC236}">
                  <a16:creationId xmlns:a16="http://schemas.microsoft.com/office/drawing/2014/main" id="{C799382B-D7F0-4D24-9A7D-E88721FB61C4}"/>
                </a:ext>
              </a:extLst>
            </p:cNvPr>
            <p:cNvSpPr/>
            <p:nvPr userDrawn="1"/>
          </p:nvSpPr>
          <p:spPr>
            <a:xfrm>
              <a:off x="5231349"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51" name="Rechteck 94">
              <a:extLst>
                <a:ext uri="{FF2B5EF4-FFF2-40B4-BE49-F238E27FC236}">
                  <a16:creationId xmlns:a16="http://schemas.microsoft.com/office/drawing/2014/main" id="{225FF914-1942-41B5-91DC-CFED5CBCE003}"/>
                </a:ext>
              </a:extLst>
            </p:cNvPr>
            <p:cNvSpPr/>
            <p:nvPr userDrawn="1"/>
          </p:nvSpPr>
          <p:spPr>
            <a:xfrm>
              <a:off x="3359363"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52" name="Rechteck 95">
              <a:extLst>
                <a:ext uri="{FF2B5EF4-FFF2-40B4-BE49-F238E27FC236}">
                  <a16:creationId xmlns:a16="http://schemas.microsoft.com/office/drawing/2014/main" id="{E6FB8BA7-8163-4D32-8C56-5417F08E02B8}"/>
                </a:ext>
              </a:extLst>
            </p:cNvPr>
            <p:cNvSpPr/>
            <p:nvPr userDrawn="1"/>
          </p:nvSpPr>
          <p:spPr>
            <a:xfrm>
              <a:off x="1487377"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53" name="Rechteck 96">
              <a:extLst>
                <a:ext uri="{FF2B5EF4-FFF2-40B4-BE49-F238E27FC236}">
                  <a16:creationId xmlns:a16="http://schemas.microsoft.com/office/drawing/2014/main" id="{9EF7C785-F4B5-44E3-9E06-8FD13504A303}"/>
                </a:ext>
              </a:extLst>
            </p:cNvPr>
            <p:cNvSpPr/>
            <p:nvPr userDrawn="1"/>
          </p:nvSpPr>
          <p:spPr>
            <a:xfrm>
              <a:off x="2423370"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54" name="Rechteck 97">
              <a:extLst>
                <a:ext uri="{FF2B5EF4-FFF2-40B4-BE49-F238E27FC236}">
                  <a16:creationId xmlns:a16="http://schemas.microsoft.com/office/drawing/2014/main" id="{7650888D-422C-4DFE-A5BB-53FCD7952D6D}"/>
                </a:ext>
              </a:extLst>
            </p:cNvPr>
            <p:cNvSpPr/>
            <p:nvPr userDrawn="1"/>
          </p:nvSpPr>
          <p:spPr>
            <a:xfrm>
              <a:off x="4295356"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55" name="Rechteck 98">
              <a:extLst>
                <a:ext uri="{FF2B5EF4-FFF2-40B4-BE49-F238E27FC236}">
                  <a16:creationId xmlns:a16="http://schemas.microsoft.com/office/drawing/2014/main" id="{EA774619-D34B-4BB3-A395-416CB37F51DC}"/>
                </a:ext>
              </a:extLst>
            </p:cNvPr>
            <p:cNvSpPr/>
            <p:nvPr userDrawn="1"/>
          </p:nvSpPr>
          <p:spPr>
            <a:xfrm>
              <a:off x="6167342"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grpSp>
      <p:grpSp>
        <p:nvGrpSpPr>
          <p:cNvPr id="18" name="Gruppieren 99">
            <a:extLst>
              <a:ext uri="{FF2B5EF4-FFF2-40B4-BE49-F238E27FC236}">
                <a16:creationId xmlns:a16="http://schemas.microsoft.com/office/drawing/2014/main" id="{9D70A012-4305-4EC2-982D-563FDD5022C8}"/>
              </a:ext>
            </a:extLst>
          </p:cNvPr>
          <p:cNvGrpSpPr/>
          <p:nvPr userDrawn="1"/>
        </p:nvGrpSpPr>
        <p:grpSpPr>
          <a:xfrm>
            <a:off x="381539" y="4143511"/>
            <a:ext cx="11429459" cy="1011638"/>
            <a:chOff x="551384" y="1700808"/>
            <a:chExt cx="11089232" cy="1044000"/>
          </a:xfrm>
        </p:grpSpPr>
        <p:sp>
          <p:nvSpPr>
            <p:cNvPr id="32" name="Rechteck 100">
              <a:extLst>
                <a:ext uri="{FF2B5EF4-FFF2-40B4-BE49-F238E27FC236}">
                  <a16:creationId xmlns:a16="http://schemas.microsoft.com/office/drawing/2014/main" id="{E841ADB2-5535-40C6-97E1-A983BEAF86ED}"/>
                </a:ext>
              </a:extLst>
            </p:cNvPr>
            <p:cNvSpPr/>
            <p:nvPr userDrawn="1"/>
          </p:nvSpPr>
          <p:spPr>
            <a:xfrm>
              <a:off x="551384"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33" name="Rechteck 101">
              <a:extLst>
                <a:ext uri="{FF2B5EF4-FFF2-40B4-BE49-F238E27FC236}">
                  <a16:creationId xmlns:a16="http://schemas.microsoft.com/office/drawing/2014/main" id="{8D52DBDF-81A1-426B-AFAD-161BFD7914C2}"/>
                </a:ext>
              </a:extLst>
            </p:cNvPr>
            <p:cNvSpPr/>
            <p:nvPr userDrawn="1"/>
          </p:nvSpPr>
          <p:spPr>
            <a:xfrm>
              <a:off x="10847306"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34" name="Rechteck 102">
              <a:extLst>
                <a:ext uri="{FF2B5EF4-FFF2-40B4-BE49-F238E27FC236}">
                  <a16:creationId xmlns:a16="http://schemas.microsoft.com/office/drawing/2014/main" id="{3C9121D0-A53B-484D-8DAE-DCEBC6EC5957}"/>
                </a:ext>
              </a:extLst>
            </p:cNvPr>
            <p:cNvSpPr/>
            <p:nvPr userDrawn="1"/>
          </p:nvSpPr>
          <p:spPr>
            <a:xfrm>
              <a:off x="9911314"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35" name="Rechteck 103">
              <a:extLst>
                <a:ext uri="{FF2B5EF4-FFF2-40B4-BE49-F238E27FC236}">
                  <a16:creationId xmlns:a16="http://schemas.microsoft.com/office/drawing/2014/main" id="{E76E68A8-7417-4260-90EC-DF264218776C}"/>
                </a:ext>
              </a:extLst>
            </p:cNvPr>
            <p:cNvSpPr/>
            <p:nvPr userDrawn="1"/>
          </p:nvSpPr>
          <p:spPr>
            <a:xfrm>
              <a:off x="8975321"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36" name="Rechteck 104">
              <a:extLst>
                <a:ext uri="{FF2B5EF4-FFF2-40B4-BE49-F238E27FC236}">
                  <a16:creationId xmlns:a16="http://schemas.microsoft.com/office/drawing/2014/main" id="{8A4EC558-495F-4D36-A8AD-EC8FE04E99A8}"/>
                </a:ext>
              </a:extLst>
            </p:cNvPr>
            <p:cNvSpPr/>
            <p:nvPr userDrawn="1"/>
          </p:nvSpPr>
          <p:spPr>
            <a:xfrm>
              <a:off x="8039328"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37" name="Rechteck 105">
              <a:extLst>
                <a:ext uri="{FF2B5EF4-FFF2-40B4-BE49-F238E27FC236}">
                  <a16:creationId xmlns:a16="http://schemas.microsoft.com/office/drawing/2014/main" id="{8E0EE197-515E-4CC7-B06A-A26E639A43BC}"/>
                </a:ext>
              </a:extLst>
            </p:cNvPr>
            <p:cNvSpPr/>
            <p:nvPr userDrawn="1"/>
          </p:nvSpPr>
          <p:spPr>
            <a:xfrm>
              <a:off x="7103335"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38" name="Rechteck 106">
              <a:extLst>
                <a:ext uri="{FF2B5EF4-FFF2-40B4-BE49-F238E27FC236}">
                  <a16:creationId xmlns:a16="http://schemas.microsoft.com/office/drawing/2014/main" id="{ECD3F7BC-864F-44EE-A8D3-BCA07A8DDBC6}"/>
                </a:ext>
              </a:extLst>
            </p:cNvPr>
            <p:cNvSpPr/>
            <p:nvPr userDrawn="1"/>
          </p:nvSpPr>
          <p:spPr>
            <a:xfrm>
              <a:off x="5231349"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39" name="Rechteck 107">
              <a:extLst>
                <a:ext uri="{FF2B5EF4-FFF2-40B4-BE49-F238E27FC236}">
                  <a16:creationId xmlns:a16="http://schemas.microsoft.com/office/drawing/2014/main" id="{AD55AA86-3291-44C0-B0C3-2A447ABA851C}"/>
                </a:ext>
              </a:extLst>
            </p:cNvPr>
            <p:cNvSpPr/>
            <p:nvPr userDrawn="1"/>
          </p:nvSpPr>
          <p:spPr>
            <a:xfrm>
              <a:off x="3359363"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40" name="Rechteck 108">
              <a:extLst>
                <a:ext uri="{FF2B5EF4-FFF2-40B4-BE49-F238E27FC236}">
                  <a16:creationId xmlns:a16="http://schemas.microsoft.com/office/drawing/2014/main" id="{68847CFD-37CC-425A-B4BE-F1283C81C35E}"/>
                </a:ext>
              </a:extLst>
            </p:cNvPr>
            <p:cNvSpPr/>
            <p:nvPr userDrawn="1"/>
          </p:nvSpPr>
          <p:spPr>
            <a:xfrm>
              <a:off x="1487377"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41" name="Rechteck 109">
              <a:extLst>
                <a:ext uri="{FF2B5EF4-FFF2-40B4-BE49-F238E27FC236}">
                  <a16:creationId xmlns:a16="http://schemas.microsoft.com/office/drawing/2014/main" id="{FD291FF2-9A2F-4A0F-9AB0-CD77F805AC07}"/>
                </a:ext>
              </a:extLst>
            </p:cNvPr>
            <p:cNvSpPr/>
            <p:nvPr userDrawn="1"/>
          </p:nvSpPr>
          <p:spPr>
            <a:xfrm>
              <a:off x="2423370"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42" name="Rechteck 110">
              <a:extLst>
                <a:ext uri="{FF2B5EF4-FFF2-40B4-BE49-F238E27FC236}">
                  <a16:creationId xmlns:a16="http://schemas.microsoft.com/office/drawing/2014/main" id="{D57A6757-33D9-45F2-99EE-077FCFA65207}"/>
                </a:ext>
              </a:extLst>
            </p:cNvPr>
            <p:cNvSpPr/>
            <p:nvPr userDrawn="1"/>
          </p:nvSpPr>
          <p:spPr>
            <a:xfrm>
              <a:off x="4295356"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43" name="Rechteck 111">
              <a:extLst>
                <a:ext uri="{FF2B5EF4-FFF2-40B4-BE49-F238E27FC236}">
                  <a16:creationId xmlns:a16="http://schemas.microsoft.com/office/drawing/2014/main" id="{F1C8D207-BCBC-4327-9C8E-5159CE1118B1}"/>
                </a:ext>
              </a:extLst>
            </p:cNvPr>
            <p:cNvSpPr/>
            <p:nvPr userDrawn="1"/>
          </p:nvSpPr>
          <p:spPr>
            <a:xfrm>
              <a:off x="6167342"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grpSp>
      <p:grpSp>
        <p:nvGrpSpPr>
          <p:cNvPr id="19" name="Gruppieren 140">
            <a:extLst>
              <a:ext uri="{FF2B5EF4-FFF2-40B4-BE49-F238E27FC236}">
                <a16:creationId xmlns:a16="http://schemas.microsoft.com/office/drawing/2014/main" id="{0A4A8B68-3B37-458E-8134-AE4B52D11984}"/>
              </a:ext>
            </a:extLst>
          </p:cNvPr>
          <p:cNvGrpSpPr/>
          <p:nvPr userDrawn="1"/>
        </p:nvGrpSpPr>
        <p:grpSpPr>
          <a:xfrm>
            <a:off x="381539" y="5294849"/>
            <a:ext cx="11429459" cy="1011638"/>
            <a:chOff x="551384" y="1700808"/>
            <a:chExt cx="11089232" cy="1044000"/>
          </a:xfrm>
        </p:grpSpPr>
        <p:sp>
          <p:nvSpPr>
            <p:cNvPr id="20" name="Rechteck 141">
              <a:extLst>
                <a:ext uri="{FF2B5EF4-FFF2-40B4-BE49-F238E27FC236}">
                  <a16:creationId xmlns:a16="http://schemas.microsoft.com/office/drawing/2014/main" id="{8CD5E587-AE30-4ED6-924F-A03CBE9FD3F8}"/>
                </a:ext>
              </a:extLst>
            </p:cNvPr>
            <p:cNvSpPr/>
            <p:nvPr userDrawn="1"/>
          </p:nvSpPr>
          <p:spPr>
            <a:xfrm>
              <a:off x="551384"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21" name="Rechteck 142">
              <a:extLst>
                <a:ext uri="{FF2B5EF4-FFF2-40B4-BE49-F238E27FC236}">
                  <a16:creationId xmlns:a16="http://schemas.microsoft.com/office/drawing/2014/main" id="{085BB8BB-B8F1-476A-9C79-74B26F0674F8}"/>
                </a:ext>
              </a:extLst>
            </p:cNvPr>
            <p:cNvSpPr/>
            <p:nvPr userDrawn="1"/>
          </p:nvSpPr>
          <p:spPr>
            <a:xfrm>
              <a:off x="10847306"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22" name="Rechteck 143">
              <a:extLst>
                <a:ext uri="{FF2B5EF4-FFF2-40B4-BE49-F238E27FC236}">
                  <a16:creationId xmlns:a16="http://schemas.microsoft.com/office/drawing/2014/main" id="{BBEAD1C9-4208-40E5-B51B-B80CC9153EFA}"/>
                </a:ext>
              </a:extLst>
            </p:cNvPr>
            <p:cNvSpPr/>
            <p:nvPr userDrawn="1"/>
          </p:nvSpPr>
          <p:spPr>
            <a:xfrm>
              <a:off x="9911314"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23" name="Rechteck 144">
              <a:extLst>
                <a:ext uri="{FF2B5EF4-FFF2-40B4-BE49-F238E27FC236}">
                  <a16:creationId xmlns:a16="http://schemas.microsoft.com/office/drawing/2014/main" id="{E976508A-EE70-41D6-836E-6DFCB6EBAB5F}"/>
                </a:ext>
              </a:extLst>
            </p:cNvPr>
            <p:cNvSpPr/>
            <p:nvPr userDrawn="1"/>
          </p:nvSpPr>
          <p:spPr>
            <a:xfrm>
              <a:off x="8975321"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24" name="Rechteck 157">
              <a:extLst>
                <a:ext uri="{FF2B5EF4-FFF2-40B4-BE49-F238E27FC236}">
                  <a16:creationId xmlns:a16="http://schemas.microsoft.com/office/drawing/2014/main" id="{65BDD974-0E6D-4ABD-B477-4772B8D60333}"/>
                </a:ext>
              </a:extLst>
            </p:cNvPr>
            <p:cNvSpPr/>
            <p:nvPr userDrawn="1"/>
          </p:nvSpPr>
          <p:spPr>
            <a:xfrm>
              <a:off x="8039328"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25" name="Rechteck 170">
              <a:extLst>
                <a:ext uri="{FF2B5EF4-FFF2-40B4-BE49-F238E27FC236}">
                  <a16:creationId xmlns:a16="http://schemas.microsoft.com/office/drawing/2014/main" id="{0C0FC1BD-2EC6-4F37-A14A-0E5C46DAD3F6}"/>
                </a:ext>
              </a:extLst>
            </p:cNvPr>
            <p:cNvSpPr/>
            <p:nvPr userDrawn="1"/>
          </p:nvSpPr>
          <p:spPr>
            <a:xfrm>
              <a:off x="7103335"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26" name="Rechteck 184">
              <a:extLst>
                <a:ext uri="{FF2B5EF4-FFF2-40B4-BE49-F238E27FC236}">
                  <a16:creationId xmlns:a16="http://schemas.microsoft.com/office/drawing/2014/main" id="{112FFCF0-F64C-4DD7-9BF0-4F7781F574BB}"/>
                </a:ext>
              </a:extLst>
            </p:cNvPr>
            <p:cNvSpPr/>
            <p:nvPr userDrawn="1"/>
          </p:nvSpPr>
          <p:spPr>
            <a:xfrm>
              <a:off x="5231349"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27" name="Rechteck 185">
              <a:extLst>
                <a:ext uri="{FF2B5EF4-FFF2-40B4-BE49-F238E27FC236}">
                  <a16:creationId xmlns:a16="http://schemas.microsoft.com/office/drawing/2014/main" id="{4601320F-0BB4-427A-9F4E-073CCF9F0E74}"/>
                </a:ext>
              </a:extLst>
            </p:cNvPr>
            <p:cNvSpPr/>
            <p:nvPr userDrawn="1"/>
          </p:nvSpPr>
          <p:spPr>
            <a:xfrm>
              <a:off x="3359363"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28" name="Rechteck 186">
              <a:extLst>
                <a:ext uri="{FF2B5EF4-FFF2-40B4-BE49-F238E27FC236}">
                  <a16:creationId xmlns:a16="http://schemas.microsoft.com/office/drawing/2014/main" id="{A6CE9B4C-7396-44D9-9D4C-430DF9D130B3}"/>
                </a:ext>
              </a:extLst>
            </p:cNvPr>
            <p:cNvSpPr/>
            <p:nvPr userDrawn="1"/>
          </p:nvSpPr>
          <p:spPr>
            <a:xfrm>
              <a:off x="1487377"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29" name="Rechteck 187">
              <a:extLst>
                <a:ext uri="{FF2B5EF4-FFF2-40B4-BE49-F238E27FC236}">
                  <a16:creationId xmlns:a16="http://schemas.microsoft.com/office/drawing/2014/main" id="{220AFEC2-7E53-4220-A420-4FB4D5E0061E}"/>
                </a:ext>
              </a:extLst>
            </p:cNvPr>
            <p:cNvSpPr/>
            <p:nvPr userDrawn="1"/>
          </p:nvSpPr>
          <p:spPr>
            <a:xfrm>
              <a:off x="2423370"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30" name="Rechteck 188">
              <a:extLst>
                <a:ext uri="{FF2B5EF4-FFF2-40B4-BE49-F238E27FC236}">
                  <a16:creationId xmlns:a16="http://schemas.microsoft.com/office/drawing/2014/main" id="{18D7E410-F275-436D-BBFC-D81377C10341}"/>
                </a:ext>
              </a:extLst>
            </p:cNvPr>
            <p:cNvSpPr/>
            <p:nvPr userDrawn="1"/>
          </p:nvSpPr>
          <p:spPr>
            <a:xfrm>
              <a:off x="4295356"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sp>
          <p:nvSpPr>
            <p:cNvPr id="31" name="Rechteck 189">
              <a:extLst>
                <a:ext uri="{FF2B5EF4-FFF2-40B4-BE49-F238E27FC236}">
                  <a16:creationId xmlns:a16="http://schemas.microsoft.com/office/drawing/2014/main" id="{C95FD930-D1AC-4FD4-9D2B-65E703BE2DE9}"/>
                </a:ext>
              </a:extLst>
            </p:cNvPr>
            <p:cNvSpPr/>
            <p:nvPr userDrawn="1"/>
          </p:nvSpPr>
          <p:spPr>
            <a:xfrm>
              <a:off x="6167342" y="1700808"/>
              <a:ext cx="793310" cy="1044000"/>
            </a:xfrm>
            <a:prstGeom prst="rect">
              <a:avLst/>
            </a:prstGeom>
            <a:solidFill>
              <a:schemeClr val="bg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endParaRPr lang="de-DE" sz="1400" dirty="0" err="1">
                <a:solidFill>
                  <a:schemeClr val="tx1"/>
                </a:solidFill>
              </a:endParaRPr>
            </a:p>
          </p:txBody>
        </p:sp>
      </p:grpSp>
      <p:sp>
        <p:nvSpPr>
          <p:cNvPr id="73" name="Text Placeholder 5"/>
          <p:cNvSpPr>
            <a:spLocks noGrp="1"/>
          </p:cNvSpPr>
          <p:nvPr userDrawn="1">
            <p:ph type="body" sz="quarter" idx="24" hasCustomPrompt="1"/>
          </p:nvPr>
        </p:nvSpPr>
        <p:spPr>
          <a:xfrm>
            <a:off x="381004" y="6546308"/>
            <a:ext cx="708527" cy="138499"/>
          </a:xfrm>
          <a:noFill/>
          <a:ln>
            <a:noFill/>
          </a:ln>
        </p:spPr>
        <p:txBody>
          <a:bodyPr wrap="none" lIns="0" tIns="0" rIns="0" bIns="0" anchor="b" anchorCtr="0">
            <a:spAutoFit/>
          </a:bodyPr>
          <a:lstStyle>
            <a:lvl1pPr>
              <a:defRPr lang="en-US" sz="1000" b="0" i="0" u="none" strike="noStrike" cap="none" dirty="0" smtClean="0">
                <a:solidFill>
                  <a:schemeClr val="accent6">
                    <a:lumMod val="50000"/>
                  </a:schemeClr>
                </a:solidFill>
                <a:latin typeface="Questrial"/>
                <a:ea typeface="Questrial"/>
                <a:cs typeface="Questrial"/>
              </a:defRPr>
            </a:lvl1pPr>
            <a:lvl2pPr>
              <a:defRPr lang="en-US" sz="1800" b="0" i="0" u="none" strike="noStrike" cap="none" dirty="0" smtClean="0">
                <a:solidFill>
                  <a:schemeClr val="dk1"/>
                </a:solidFill>
                <a:latin typeface="Questrial"/>
                <a:ea typeface="Questrial"/>
                <a:cs typeface="Questrial"/>
              </a:defRPr>
            </a:lvl2pPr>
            <a:lvl3pPr>
              <a:defRPr lang="en-US" sz="1800" b="0" i="0" u="none" strike="noStrike" cap="none" dirty="0" smtClean="0">
                <a:solidFill>
                  <a:schemeClr val="dk1"/>
                </a:solidFill>
                <a:latin typeface="Questrial"/>
                <a:ea typeface="Questrial"/>
                <a:cs typeface="Questrial"/>
              </a:defRPr>
            </a:lvl3pPr>
            <a:lvl4pPr>
              <a:defRPr lang="en-US" sz="1800" b="0" i="0" u="none" strike="noStrike" cap="none" dirty="0" smtClean="0">
                <a:solidFill>
                  <a:schemeClr val="dk1"/>
                </a:solidFill>
                <a:latin typeface="Questrial"/>
                <a:ea typeface="Questrial"/>
                <a:cs typeface="Questrial"/>
              </a:defRPr>
            </a:lvl4pPr>
            <a:lvl5pPr>
              <a:defRPr lang="en-US" sz="1800" b="0" i="0" u="none" strike="noStrike" cap="none" dirty="0">
                <a:solidFill>
                  <a:schemeClr val="dk1"/>
                </a:solidFill>
                <a:latin typeface="Questrial"/>
                <a:ea typeface="Questrial"/>
                <a:cs typeface="Questrial"/>
              </a:defRPr>
            </a:lvl5pPr>
          </a:lstStyle>
          <a:p>
            <a:r>
              <a:rPr lang="de-DE" dirty="0"/>
              <a:t>Source/Note</a:t>
            </a:r>
          </a:p>
        </p:txBody>
      </p:sp>
      <p:sp>
        <p:nvSpPr>
          <p:cNvPr id="74" name="Shape 16"/>
          <p:cNvSpPr txBox="1">
            <a:spLocks noGrp="1"/>
          </p:cNvSpPr>
          <p:nvPr userDrawn="1">
            <p:ph type="title" hasCustomPrompt="1"/>
          </p:nvPr>
        </p:nvSpPr>
        <p:spPr>
          <a:xfrm>
            <a:off x="381003" y="270592"/>
            <a:ext cx="11429995" cy="684866"/>
          </a:xfrm>
          <a:prstGeom prst="rect">
            <a:avLst/>
          </a:prstGeom>
        </p:spPr>
        <p:txBody>
          <a:bodyPr lIns="0" tIns="0" rIns="1116000" bIns="0" anchor="t">
            <a:normAutofit/>
          </a:bodyPr>
          <a:lstStyle/>
          <a:p>
            <a:pPr marL="0" marR="0" lvl="0">
              <a:lnSpc>
                <a:spcPct val="100000"/>
              </a:lnSpc>
              <a:spcBef>
                <a:spcPts val="0"/>
              </a:spcBef>
              <a:spcAft>
                <a:spcPts val="0"/>
              </a:spcAft>
            </a:pPr>
            <a:r>
              <a:rPr lang="en-US" noProof="0" dirty="0"/>
              <a:t>Use this pattern to position content on the slide – </a:t>
            </a:r>
            <a:br>
              <a:rPr lang="en-US" noProof="0" dirty="0"/>
            </a:br>
            <a:r>
              <a:rPr lang="en-US" noProof="0" dirty="0"/>
              <a:t>Switch to a regular layout once done</a:t>
            </a:r>
          </a:p>
        </p:txBody>
      </p:sp>
      <p:sp>
        <p:nvSpPr>
          <p:cNvPr id="2" name="Footer Placeholder 1"/>
          <p:cNvSpPr>
            <a:spLocks noGrp="1"/>
          </p:cNvSpPr>
          <p:nvPr userDrawn="1">
            <p:ph type="ftr" idx="25"/>
          </p:nvPr>
        </p:nvSpPr>
        <p:spPr/>
        <p:txBody>
          <a:bodyPr/>
          <a:lstStyle/>
          <a:p>
            <a:r>
              <a:rPr lang="en-US"/>
              <a:t>February 2020 - Project Status Meeting - P. Plapper, M. Minoufekr, A. Simeth</a:t>
            </a:r>
            <a:endParaRPr lang="en-DE" dirty="0"/>
          </a:p>
        </p:txBody>
      </p:sp>
      <p:sp>
        <p:nvSpPr>
          <p:cNvPr id="3" name="Slide Number Placeholder 2"/>
          <p:cNvSpPr>
            <a:spLocks noGrp="1"/>
          </p:cNvSpPr>
          <p:nvPr userDrawn="1">
            <p:ph type="sldNum" idx="26"/>
          </p:nvPr>
        </p:nvSpPr>
        <p:spPr/>
        <p:txBody>
          <a:bodyPr/>
          <a:lstStyle/>
          <a:p>
            <a:pPr>
              <a:buSzPct val="25000"/>
            </a:pPr>
            <a:r>
              <a:rPr lang="en-US" sz="1000">
                <a:latin typeface="Questrial"/>
                <a:ea typeface="Questrial"/>
                <a:cs typeface="Questrial"/>
                <a:sym typeface="Questrial"/>
              </a:rPr>
              <a:t>    | </a:t>
            </a:r>
            <a:fld id="{00000000-1234-1234-1234-123412341234}" type="slidenum">
              <a:rPr lang="en-US" sz="1000" smtClean="0">
                <a:latin typeface="Questrial"/>
                <a:ea typeface="Questrial"/>
                <a:cs typeface="Questrial"/>
                <a:sym typeface="Questrial"/>
              </a:rPr>
              <a:pPr>
                <a:buSzPct val="25000"/>
              </a:pPr>
              <a:t>‹#›</a:t>
            </a:fld>
            <a:endParaRPr lang="en-US" sz="1000" dirty="0">
              <a:latin typeface="Questrial"/>
              <a:ea typeface="Questrial"/>
              <a:cs typeface="Questrial"/>
              <a:sym typeface="Questrial"/>
            </a:endParaRPr>
          </a:p>
        </p:txBody>
      </p:sp>
      <p:grpSp>
        <p:nvGrpSpPr>
          <p:cNvPr id="11" name="Gruppieren 5">
            <a:extLst>
              <a:ext uri="{FF2B5EF4-FFF2-40B4-BE49-F238E27FC236}">
                <a16:creationId xmlns:a16="http://schemas.microsoft.com/office/drawing/2014/main" id="{469181FA-A606-4304-8FDF-3C0EF1DC95EE}"/>
              </a:ext>
            </a:extLst>
          </p:cNvPr>
          <p:cNvGrpSpPr/>
          <p:nvPr userDrawn="1"/>
        </p:nvGrpSpPr>
        <p:grpSpPr>
          <a:xfrm>
            <a:off x="2162753" y="1840832"/>
            <a:ext cx="7865854" cy="4465078"/>
            <a:chOff x="2279576" y="1700808"/>
            <a:chExt cx="7631707" cy="4945062"/>
          </a:xfrm>
        </p:grpSpPr>
        <p:sp>
          <p:nvSpPr>
            <p:cNvPr id="68" name="Rechteck 2">
              <a:extLst>
                <a:ext uri="{FF2B5EF4-FFF2-40B4-BE49-F238E27FC236}">
                  <a16:creationId xmlns:a16="http://schemas.microsoft.com/office/drawing/2014/main" id="{9006BC3B-DAAB-48F1-AFC9-37E8D3BAF2BB}"/>
                </a:ext>
              </a:extLst>
            </p:cNvPr>
            <p:cNvSpPr/>
            <p:nvPr userDrawn="1"/>
          </p:nvSpPr>
          <p:spPr>
            <a:xfrm>
              <a:off x="2279576" y="1700808"/>
              <a:ext cx="142875" cy="4945062"/>
            </a:xfrm>
            <a:prstGeom prst="rect">
              <a:avLst/>
            </a:prstGeom>
            <a:solidFill>
              <a:schemeClr val="accent5">
                <a:lumMod val="40000"/>
                <a:lumOff val="60000"/>
              </a:schemeClr>
            </a:solidFill>
            <a:ln w="6350">
              <a:solidFill>
                <a:schemeClr val="accent5"/>
              </a:solidFill>
            </a:ln>
          </p:spPr>
          <p:txBody>
            <a:bodyPr vert="horz" lIns="108109" tIns="108109" rIns="108109" bIns="108109" rtlCol="0" anchor="ctr">
              <a:noAutofit/>
            </a:bodyPr>
            <a:lstStyle/>
            <a:p>
              <a:pPr algn="ctr" defTabSz="1083747">
                <a:spcBef>
                  <a:spcPts val="1200"/>
                </a:spcBef>
              </a:pPr>
              <a:endParaRPr lang="en-US" sz="1600" dirty="0">
                <a:cs typeface="Segoe UI" panose="020B0502040204020203" pitchFamily="34" charset="0"/>
                <a:sym typeface="Segoe UI" panose="020B0502040204020203" pitchFamily="34" charset="0"/>
              </a:endParaRPr>
            </a:p>
          </p:txBody>
        </p:sp>
        <p:sp>
          <p:nvSpPr>
            <p:cNvPr id="69" name="Rechteck 71">
              <a:extLst>
                <a:ext uri="{FF2B5EF4-FFF2-40B4-BE49-F238E27FC236}">
                  <a16:creationId xmlns:a16="http://schemas.microsoft.com/office/drawing/2014/main" id="{F621630C-EBF7-43E6-A7D0-A7455CCDE02E}"/>
                </a:ext>
              </a:extLst>
            </p:cNvPr>
            <p:cNvSpPr/>
            <p:nvPr userDrawn="1"/>
          </p:nvSpPr>
          <p:spPr>
            <a:xfrm>
              <a:off x="4151784" y="1700808"/>
              <a:ext cx="142875" cy="4945062"/>
            </a:xfrm>
            <a:prstGeom prst="rect">
              <a:avLst/>
            </a:prstGeom>
            <a:solidFill>
              <a:schemeClr val="accent5">
                <a:lumMod val="40000"/>
                <a:lumOff val="60000"/>
              </a:schemeClr>
            </a:solidFill>
            <a:ln w="6350">
              <a:solidFill>
                <a:schemeClr val="accent5"/>
              </a:solidFill>
            </a:ln>
          </p:spPr>
          <p:txBody>
            <a:bodyPr rot="0" spcFirstLastPara="0" vertOverflow="overflow" horzOverflow="overflow" vert="horz" wrap="square" lIns="108109" tIns="108109" rIns="108109" bIns="108109" numCol="1" spcCol="0" rtlCol="0" fromWordArt="0" anchor="ctr" anchorCtr="0" forceAA="0" compatLnSpc="1">
              <a:prstTxWarp prst="textNoShape">
                <a:avLst/>
              </a:prstTxWarp>
              <a:noAutofit/>
            </a:bodyPr>
            <a:lstStyle/>
            <a:p>
              <a:pPr lvl="0" algn="ctr" defTabSz="1083747">
                <a:spcBef>
                  <a:spcPts val="1200"/>
                </a:spcBef>
              </a:pPr>
              <a:endParaRPr lang="en-US" sz="1600" dirty="0">
                <a:cs typeface="Segoe UI" panose="020B0502040204020203" pitchFamily="34" charset="0"/>
                <a:sym typeface="Segoe UI" panose="020B0502040204020203" pitchFamily="34" charset="0"/>
              </a:endParaRPr>
            </a:p>
          </p:txBody>
        </p:sp>
        <p:sp>
          <p:nvSpPr>
            <p:cNvPr id="70" name="Rechteck 72">
              <a:extLst>
                <a:ext uri="{FF2B5EF4-FFF2-40B4-BE49-F238E27FC236}">
                  <a16:creationId xmlns:a16="http://schemas.microsoft.com/office/drawing/2014/main" id="{1BF4A123-3A05-4070-B6E5-D92D5F2E4558}"/>
                </a:ext>
              </a:extLst>
            </p:cNvPr>
            <p:cNvSpPr/>
            <p:nvPr userDrawn="1"/>
          </p:nvSpPr>
          <p:spPr>
            <a:xfrm>
              <a:off x="6023992" y="1700808"/>
              <a:ext cx="142875" cy="4945062"/>
            </a:xfrm>
            <a:prstGeom prst="rect">
              <a:avLst/>
            </a:prstGeom>
            <a:solidFill>
              <a:schemeClr val="accent5">
                <a:lumMod val="40000"/>
                <a:lumOff val="60000"/>
              </a:schemeClr>
            </a:solidFill>
            <a:ln w="6350">
              <a:solidFill>
                <a:schemeClr val="accent5"/>
              </a:solidFill>
            </a:ln>
          </p:spPr>
          <p:txBody>
            <a:bodyPr vert="horz" lIns="108109" tIns="108109" rIns="108109" bIns="108109" rtlCol="0" anchor="ctr">
              <a:noAutofit/>
            </a:bodyPr>
            <a:lstStyle/>
            <a:p>
              <a:pPr algn="ctr" defTabSz="1083747">
                <a:spcBef>
                  <a:spcPts val="1200"/>
                </a:spcBef>
              </a:pPr>
              <a:endParaRPr lang="en-US" sz="1600" dirty="0">
                <a:cs typeface="Segoe UI" panose="020B0502040204020203" pitchFamily="34" charset="0"/>
                <a:sym typeface="Segoe UI" panose="020B0502040204020203" pitchFamily="34" charset="0"/>
              </a:endParaRPr>
            </a:p>
          </p:txBody>
        </p:sp>
        <p:sp>
          <p:nvSpPr>
            <p:cNvPr id="71" name="Rechteck 73">
              <a:extLst>
                <a:ext uri="{FF2B5EF4-FFF2-40B4-BE49-F238E27FC236}">
                  <a16:creationId xmlns:a16="http://schemas.microsoft.com/office/drawing/2014/main" id="{B3AD69E9-AD7D-416E-ADAA-3B1FABDBEEB7}"/>
                </a:ext>
              </a:extLst>
            </p:cNvPr>
            <p:cNvSpPr/>
            <p:nvPr userDrawn="1"/>
          </p:nvSpPr>
          <p:spPr>
            <a:xfrm>
              <a:off x="7896200" y="1700808"/>
              <a:ext cx="142875" cy="4945062"/>
            </a:xfrm>
            <a:prstGeom prst="rect">
              <a:avLst/>
            </a:prstGeom>
            <a:solidFill>
              <a:schemeClr val="accent5">
                <a:lumMod val="40000"/>
                <a:lumOff val="60000"/>
              </a:schemeClr>
            </a:solidFill>
            <a:ln w="6350">
              <a:solidFill>
                <a:schemeClr val="accent5"/>
              </a:solidFill>
            </a:ln>
          </p:spPr>
          <p:txBody>
            <a:bodyPr rot="0" spcFirstLastPara="0" vertOverflow="overflow" horzOverflow="overflow" vert="horz" wrap="square" lIns="108109" tIns="108109" rIns="108109" bIns="108109" numCol="1" spcCol="0" rtlCol="0" fromWordArt="0" anchor="ctr" anchorCtr="0" forceAA="0" compatLnSpc="1">
              <a:prstTxWarp prst="textNoShape">
                <a:avLst/>
              </a:prstTxWarp>
              <a:noAutofit/>
            </a:bodyPr>
            <a:lstStyle/>
            <a:p>
              <a:pPr lvl="0" algn="ctr" defTabSz="1083747">
                <a:spcBef>
                  <a:spcPts val="1200"/>
                </a:spcBef>
              </a:pPr>
              <a:endParaRPr lang="en-US" sz="1600" dirty="0">
                <a:cs typeface="Segoe UI" panose="020B0502040204020203" pitchFamily="34" charset="0"/>
                <a:sym typeface="Segoe UI" panose="020B0502040204020203" pitchFamily="34" charset="0"/>
              </a:endParaRPr>
            </a:p>
          </p:txBody>
        </p:sp>
        <p:sp>
          <p:nvSpPr>
            <p:cNvPr id="72" name="Rechteck 74">
              <a:extLst>
                <a:ext uri="{FF2B5EF4-FFF2-40B4-BE49-F238E27FC236}">
                  <a16:creationId xmlns:a16="http://schemas.microsoft.com/office/drawing/2014/main" id="{1070532D-72B0-4028-9AF7-05579D9902CD}"/>
                </a:ext>
              </a:extLst>
            </p:cNvPr>
            <p:cNvSpPr/>
            <p:nvPr userDrawn="1"/>
          </p:nvSpPr>
          <p:spPr>
            <a:xfrm>
              <a:off x="9768408" y="1700808"/>
              <a:ext cx="142875" cy="4945062"/>
            </a:xfrm>
            <a:prstGeom prst="rect">
              <a:avLst/>
            </a:prstGeom>
            <a:solidFill>
              <a:schemeClr val="accent5">
                <a:lumMod val="40000"/>
                <a:lumOff val="60000"/>
              </a:schemeClr>
            </a:solidFill>
            <a:ln w="6350">
              <a:solidFill>
                <a:schemeClr val="accent5"/>
              </a:solidFill>
            </a:ln>
          </p:spPr>
          <p:txBody>
            <a:bodyPr vert="horz" lIns="108109" tIns="108109" rIns="108109" bIns="108109" rtlCol="0" anchor="ctr">
              <a:noAutofit/>
            </a:bodyPr>
            <a:lstStyle/>
            <a:p>
              <a:pPr algn="ctr" defTabSz="1083747">
                <a:spcBef>
                  <a:spcPts val="1200"/>
                </a:spcBef>
              </a:pPr>
              <a:endParaRPr lang="en-US" sz="1600" dirty="0">
                <a:cs typeface="Segoe UI" panose="020B0502040204020203" pitchFamily="34" charset="0"/>
                <a:sym typeface="Segoe UI" panose="020B0502040204020203" pitchFamily="34" charset="0"/>
              </a:endParaRPr>
            </a:p>
          </p:txBody>
        </p:sp>
      </p:grpSp>
    </p:spTree>
    <p:extLst>
      <p:ext uri="{BB962C8B-B14F-4D97-AF65-F5344CB8AC3E}">
        <p14:creationId xmlns:p14="http://schemas.microsoft.com/office/powerpoint/2010/main" val="382388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with customer - no picture">
    <p:spTree>
      <p:nvGrpSpPr>
        <p:cNvPr id="1" name=""/>
        <p:cNvGrpSpPr/>
        <p:nvPr/>
      </p:nvGrpSpPr>
      <p:grpSpPr>
        <a:xfrm>
          <a:off x="0" y="0"/>
          <a:ext cx="0" cy="0"/>
          <a:chOff x="0" y="0"/>
          <a:chExt cx="0" cy="0"/>
        </a:xfrm>
      </p:grpSpPr>
      <p:sp>
        <p:nvSpPr>
          <p:cNvPr id="28" name="Bildplatzhalter 2"/>
          <p:cNvSpPr>
            <a:spLocks noGrp="1"/>
          </p:cNvSpPr>
          <p:nvPr>
            <p:ph type="pic" sz="quarter" idx="26" hasCustomPrompt="1"/>
          </p:nvPr>
        </p:nvSpPr>
        <p:spPr bwMode="gray">
          <a:xfrm>
            <a:off x="0" y="0"/>
            <a:ext cx="12191999" cy="6863611"/>
          </a:xfrm>
          <a:solidFill>
            <a:schemeClr val="accent6"/>
          </a:solidFill>
          <a:ln>
            <a:noFill/>
          </a:ln>
        </p:spPr>
        <p:txBody>
          <a:bodyPr vert="horz" lIns="0" tIns="0" rIns="0" bIns="0" rtlCol="0" anchor="ctr">
            <a:noAutofit/>
          </a:bodyPr>
          <a:lstStyle>
            <a:lvl1pPr>
              <a:defRPr lang="de-DE" dirty="0">
                <a:cs typeface="Segoe UI" panose="020B0502040204020203" pitchFamily="34" charset="0"/>
              </a:defRPr>
            </a:lvl1pPr>
          </a:lstStyle>
          <a:p>
            <a:pPr lvl="0" algn="ctr"/>
            <a:r>
              <a:rPr lang="en-US" noProof="0" dirty="0">
                <a:latin typeface="Arial" panose="020B0604020202020204" pitchFamily="34" charset="0"/>
              </a:rPr>
              <a:t>				</a:t>
            </a:r>
          </a:p>
          <a:p>
            <a:pPr lvl="0" algn="ctr"/>
            <a:r>
              <a:rPr lang="en-US" noProof="0" dirty="0">
                <a:latin typeface="Arial" panose="020B0604020202020204" pitchFamily="34" charset="0"/>
              </a:rPr>
              <a:t>						Add Image by clicking on the Icon</a:t>
            </a:r>
          </a:p>
        </p:txBody>
      </p:sp>
      <p:sp>
        <p:nvSpPr>
          <p:cNvPr id="4" name="Rectangle 3"/>
          <p:cNvSpPr/>
          <p:nvPr userDrawn="1"/>
        </p:nvSpPr>
        <p:spPr>
          <a:xfrm>
            <a:off x="0" y="6492601"/>
            <a:ext cx="12191999" cy="403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5"/>
          <p:cNvSpPr>
            <a:spLocks noGrp="1"/>
          </p:cNvSpPr>
          <p:nvPr>
            <p:ph type="body" sz="quarter" idx="33" hasCustomPrompt="1"/>
          </p:nvPr>
        </p:nvSpPr>
        <p:spPr>
          <a:xfrm>
            <a:off x="31199" y="485021"/>
            <a:ext cx="12160800" cy="1350000"/>
          </a:xfrm>
          <a:solidFill>
            <a:srgbClr val="000000">
              <a:alpha val="29803"/>
            </a:srgbClr>
          </a:solidFill>
          <a:ln>
            <a:noFill/>
          </a:ln>
        </p:spPr>
        <p:txBody>
          <a:bodyPr lIns="0" tIns="180000" rIns="0" bIns="0" anchor="b" anchorCtr="0"/>
          <a:lstStyle>
            <a:lvl1pPr>
              <a:defRPr lang="en-US" sz="1400" dirty="0">
                <a:solidFill>
                  <a:schemeClr val="tx1"/>
                </a:solidFill>
                <a:latin typeface="+mj-lt"/>
                <a:cs typeface="+mn-cs"/>
              </a:defRPr>
            </a:lvl1pPr>
          </a:lstStyle>
          <a:p>
            <a:pPr lvl="0"/>
            <a:r>
              <a:rPr lang="en-US" dirty="0"/>
              <a:t> </a:t>
            </a:r>
          </a:p>
        </p:txBody>
      </p:sp>
      <p:sp>
        <p:nvSpPr>
          <p:cNvPr id="12" name="Text Placeholder 22"/>
          <p:cNvSpPr>
            <a:spLocks noGrp="1"/>
          </p:cNvSpPr>
          <p:nvPr>
            <p:ph type="body" sz="quarter" idx="15" hasCustomPrompt="1"/>
          </p:nvPr>
        </p:nvSpPr>
        <p:spPr>
          <a:xfrm>
            <a:off x="4948768" y="485776"/>
            <a:ext cx="6715233" cy="677821"/>
          </a:xfrm>
          <a:prstGeom prst="rect">
            <a:avLst/>
          </a:prstGeom>
        </p:spPr>
        <p:txBody>
          <a:bodyPr vert="horz" lIns="360000" tIns="180000" rIns="0" bIns="0" anchor="b" anchorCtr="0"/>
          <a:lstStyle>
            <a:lvl1pPr algn="l">
              <a:buFontTx/>
              <a:buNone/>
              <a:defRPr sz="2000">
                <a:solidFill>
                  <a:schemeClr val="bg1"/>
                </a:solidFill>
                <a:latin typeface="+mj-lt"/>
                <a:cs typeface="Gill Sans"/>
              </a:defRPr>
            </a:lvl1pPr>
            <a:lvl2pPr>
              <a:buNone/>
              <a:defRPr/>
            </a:lvl2pPr>
          </a:lstStyle>
          <a:p>
            <a:pPr lvl="0"/>
            <a:r>
              <a:rPr lang="en-US" noProof="0" dirty="0"/>
              <a:t>Title</a:t>
            </a:r>
          </a:p>
        </p:txBody>
      </p:sp>
      <p:sp>
        <p:nvSpPr>
          <p:cNvPr id="13" name="Text Placeholder 22"/>
          <p:cNvSpPr>
            <a:spLocks noGrp="1"/>
          </p:cNvSpPr>
          <p:nvPr>
            <p:ph type="body" sz="quarter" idx="16" hasCustomPrompt="1"/>
          </p:nvPr>
        </p:nvSpPr>
        <p:spPr>
          <a:xfrm>
            <a:off x="4948766" y="1171202"/>
            <a:ext cx="6715233" cy="672387"/>
          </a:xfrm>
          <a:prstGeom prst="rect">
            <a:avLst/>
          </a:prstGeom>
        </p:spPr>
        <p:txBody>
          <a:bodyPr vert="horz" lIns="360000" tIns="72000" rIns="0" anchor="t" anchorCtr="0"/>
          <a:lstStyle>
            <a:lvl1pPr>
              <a:buFontTx/>
              <a:buNone/>
              <a:defRPr sz="1400" b="0" i="0">
                <a:solidFill>
                  <a:schemeClr val="bg1"/>
                </a:solidFill>
                <a:latin typeface="+mj-lt"/>
                <a:cs typeface="Gill Sans Light"/>
              </a:defRPr>
            </a:lvl1pPr>
            <a:lvl2pPr>
              <a:buNone/>
              <a:defRPr/>
            </a:lvl2pPr>
          </a:lstStyle>
          <a:p>
            <a:pPr lvl="0"/>
            <a:r>
              <a:rPr lang="en-US" noProof="0" dirty="0"/>
              <a:t>Subtitle</a:t>
            </a:r>
          </a:p>
        </p:txBody>
      </p:sp>
      <p:sp>
        <p:nvSpPr>
          <p:cNvPr id="27" name="Text Placeholder 22"/>
          <p:cNvSpPr>
            <a:spLocks noGrp="1"/>
          </p:cNvSpPr>
          <p:nvPr>
            <p:ph type="body" sz="quarter" idx="32" hasCustomPrompt="1"/>
          </p:nvPr>
        </p:nvSpPr>
        <p:spPr>
          <a:xfrm>
            <a:off x="262467" y="486001"/>
            <a:ext cx="4686300" cy="677821"/>
          </a:xfrm>
          <a:prstGeom prst="rect">
            <a:avLst/>
          </a:prstGeom>
        </p:spPr>
        <p:txBody>
          <a:bodyPr vert="horz" lIns="360000" tIns="180000" rIns="360000" bIns="0" anchor="b" anchorCtr="0"/>
          <a:lstStyle>
            <a:lvl1pPr algn="r">
              <a:spcAft>
                <a:spcPts val="600"/>
              </a:spcAft>
              <a:buFontTx/>
              <a:buNone/>
              <a:defRPr sz="2000">
                <a:solidFill>
                  <a:schemeClr val="bg1"/>
                </a:solidFill>
                <a:latin typeface="+mj-lt"/>
                <a:cs typeface="Gill Sans"/>
              </a:defRPr>
            </a:lvl1pPr>
            <a:lvl2pPr>
              <a:buNone/>
              <a:defRPr/>
            </a:lvl2pPr>
          </a:lstStyle>
          <a:p>
            <a:pPr algn="r">
              <a:spcAft>
                <a:spcPts val="600"/>
              </a:spcAft>
            </a:pPr>
            <a:r>
              <a:rPr lang="en-US" sz="2000" dirty="0">
                <a:solidFill>
                  <a:srgbClr val="FFFFFF"/>
                </a:solidFill>
                <a:latin typeface="Gill Sans" charset="0"/>
                <a:sym typeface="Gill Sans" charset="0"/>
              </a:rPr>
              <a:t>University of Luxembourg</a:t>
            </a:r>
          </a:p>
        </p:txBody>
      </p:sp>
      <p:sp>
        <p:nvSpPr>
          <p:cNvPr id="29" name="Text Placeholder 22"/>
          <p:cNvSpPr>
            <a:spLocks noGrp="1"/>
          </p:cNvSpPr>
          <p:nvPr>
            <p:ph type="body" sz="quarter" idx="20" hasCustomPrompt="1"/>
          </p:nvPr>
        </p:nvSpPr>
        <p:spPr>
          <a:xfrm>
            <a:off x="262467" y="1171202"/>
            <a:ext cx="4686300" cy="672387"/>
          </a:xfrm>
          <a:prstGeom prst="rect">
            <a:avLst/>
          </a:prstGeom>
        </p:spPr>
        <p:txBody>
          <a:bodyPr vert="horz" lIns="360000" tIns="72000" rIns="360000" anchor="t" anchorCtr="0"/>
          <a:lstStyle>
            <a:lvl1pPr marL="0" marR="0" indent="0" algn="r" defTabSz="457200" rtl="0" eaLnBrk="1" fontAlgn="base" latinLnBrk="0" hangingPunct="1">
              <a:lnSpc>
                <a:spcPct val="100000"/>
              </a:lnSpc>
              <a:spcBef>
                <a:spcPct val="0"/>
              </a:spcBef>
              <a:spcAft>
                <a:spcPts val="600"/>
              </a:spcAft>
              <a:buClrTx/>
              <a:buSzTx/>
              <a:buFontTx/>
              <a:buNone/>
              <a:tabLst/>
              <a:defRPr sz="1400" b="0" i="0">
                <a:solidFill>
                  <a:schemeClr val="bg1"/>
                </a:solidFill>
                <a:latin typeface="+mj-lt"/>
                <a:cs typeface="Gill Sans Light"/>
              </a:defRPr>
            </a:lvl1pPr>
            <a:lvl2pPr>
              <a:buNone/>
              <a:defRPr/>
            </a:lvl2pPr>
          </a:lstStyle>
          <a:p>
            <a:pPr marL="0" marR="0" indent="0" algn="r" defTabSz="457200" rtl="0" eaLnBrk="1" fontAlgn="base" latinLnBrk="0" hangingPunct="1">
              <a:lnSpc>
                <a:spcPct val="100000"/>
              </a:lnSpc>
              <a:spcBef>
                <a:spcPct val="0"/>
              </a:spcBef>
              <a:spcAft>
                <a:spcPts val="600"/>
              </a:spcAft>
              <a:buClrTx/>
              <a:buSzTx/>
              <a:buFontTx/>
              <a:buNone/>
              <a:tabLst/>
              <a:defRPr/>
            </a:pPr>
            <a:r>
              <a:rPr lang="en-US" sz="1400" i="0" dirty="0">
                <a:solidFill>
                  <a:srgbClr val="FFFFFF"/>
                </a:solidFill>
                <a:latin typeface="Gill Sans Light"/>
                <a:ea typeface="ＭＳ Ｐゴシック" charset="0"/>
                <a:cs typeface="Gill Sans Light"/>
              </a:rPr>
              <a:t>Multilingual. </a:t>
            </a:r>
            <a:r>
              <a:rPr lang="en-US" sz="1400" i="0" dirty="0" err="1">
                <a:solidFill>
                  <a:srgbClr val="FFFFFF"/>
                </a:solidFill>
                <a:latin typeface="Gill Sans Light"/>
                <a:ea typeface="ＭＳ Ｐゴシック" charset="0"/>
                <a:cs typeface="Gill Sans Light"/>
              </a:rPr>
              <a:t>Personalised</a:t>
            </a:r>
            <a:r>
              <a:rPr lang="en-US" sz="1400" i="0" dirty="0">
                <a:solidFill>
                  <a:srgbClr val="FFFFFF"/>
                </a:solidFill>
                <a:latin typeface="Gill Sans Light"/>
                <a:ea typeface="ＭＳ Ｐゴシック" charset="0"/>
                <a:cs typeface="Gill Sans Light"/>
              </a:rPr>
              <a:t>. Connected.</a:t>
            </a:r>
            <a:endParaRPr lang="en-US" sz="1400" i="1" dirty="0">
              <a:solidFill>
                <a:srgbClr val="FFFFFF"/>
              </a:solidFill>
              <a:ea typeface="ＭＳ Ｐゴシック" charset="0"/>
              <a:cs typeface="ＭＳ Ｐゴシック" charset="0"/>
            </a:endParaRPr>
          </a:p>
        </p:txBody>
      </p:sp>
      <p:sp>
        <p:nvSpPr>
          <p:cNvPr id="9" name="Rectangle 6"/>
          <p:cNvSpPr>
            <a:spLocks/>
          </p:cNvSpPr>
          <p:nvPr userDrawn="1"/>
        </p:nvSpPr>
        <p:spPr bwMode="auto">
          <a:xfrm>
            <a:off x="0" y="485021"/>
            <a:ext cx="205200" cy="1350962"/>
          </a:xfrm>
          <a:prstGeom prst="rect">
            <a:avLst/>
          </a:prstGeom>
          <a:solidFill>
            <a:srgbClr val="FF140B"/>
          </a:solidFill>
          <a:ln>
            <a:noFill/>
          </a:ln>
          <a:extLst>
            <a:ext uri="{91240B29-F687-4f45-9708-019B960494DF}">
              <a14:hiddenLine xmlns=""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lt1"/>
              </a:solidFill>
            </a:endParaRPr>
          </a:p>
        </p:txBody>
      </p:sp>
      <p:sp>
        <p:nvSpPr>
          <p:cNvPr id="34" name="Rectangle 6"/>
          <p:cNvSpPr>
            <a:spLocks/>
          </p:cNvSpPr>
          <p:nvPr userDrawn="1"/>
        </p:nvSpPr>
        <p:spPr bwMode="auto">
          <a:xfrm>
            <a:off x="0" y="485021"/>
            <a:ext cx="205200" cy="1350962"/>
          </a:xfrm>
          <a:prstGeom prst="rect">
            <a:avLst/>
          </a:prstGeom>
          <a:solidFill>
            <a:srgbClr val="FF140B"/>
          </a:solidFill>
          <a:ln>
            <a:noFill/>
          </a:ln>
          <a:extLst>
            <a:ext uri="{91240B29-F687-4f45-9708-019B960494DF}">
              <a14:hiddenLine xmlns=""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lt1"/>
              </a:solidFill>
            </a:endParaRPr>
          </a:p>
        </p:txBody>
      </p:sp>
      <p:sp>
        <p:nvSpPr>
          <p:cNvPr id="36" name="Text Placeholder 9"/>
          <p:cNvSpPr>
            <a:spLocks noGrp="1"/>
          </p:cNvSpPr>
          <p:nvPr>
            <p:ph type="body" sz="quarter" idx="34" hasCustomPrompt="1"/>
          </p:nvPr>
        </p:nvSpPr>
        <p:spPr>
          <a:xfrm>
            <a:off x="0" y="485021"/>
            <a:ext cx="205200" cy="1350000"/>
          </a:xfrm>
          <a:solidFill>
            <a:srgbClr val="FF14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lvl1pPr>
          </a:lstStyle>
          <a:p>
            <a:pPr lvl="0" algn="ctr"/>
            <a:r>
              <a:rPr lang="de-DE" dirty="0"/>
              <a:t> </a:t>
            </a:r>
            <a:endParaRPr lang="en-US" dirty="0"/>
          </a:p>
        </p:txBody>
      </p:sp>
      <p:sp>
        <p:nvSpPr>
          <p:cNvPr id="5" name="Text Placeholder 4"/>
          <p:cNvSpPr>
            <a:spLocks noGrp="1"/>
          </p:cNvSpPr>
          <p:nvPr>
            <p:ph type="body" sz="quarter" idx="39" hasCustomPrompt="1"/>
          </p:nvPr>
        </p:nvSpPr>
        <p:spPr>
          <a:xfrm>
            <a:off x="10644895" y="6039570"/>
            <a:ext cx="1018800" cy="540000"/>
          </a:xfr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en-US" sz="1800" dirty="0">
                <a:solidFill>
                  <a:schemeClr val="lt1"/>
                </a:solidFill>
                <a:latin typeface="+mn-lt"/>
                <a:cs typeface="+mn-cs"/>
              </a:defRPr>
            </a:lvl1pPr>
          </a:lstStyle>
          <a:p>
            <a:pPr lvl="0" algn="ctr"/>
            <a:r>
              <a:rPr lang="en-US" dirty="0"/>
              <a:t> </a:t>
            </a:r>
          </a:p>
        </p:txBody>
      </p:sp>
      <p:sp>
        <p:nvSpPr>
          <p:cNvPr id="37" name="Text Placeholder 5"/>
          <p:cNvSpPr>
            <a:spLocks noGrp="1"/>
          </p:cNvSpPr>
          <p:nvPr>
            <p:ph type="body" sz="quarter" idx="38" hasCustomPrompt="1"/>
          </p:nvPr>
        </p:nvSpPr>
        <p:spPr>
          <a:xfrm>
            <a:off x="10644895" y="5815202"/>
            <a:ext cx="1018800" cy="702000"/>
          </a:xfrm>
          <a:blipFill>
            <a:blip r:embed="rId2"/>
            <a:stretch>
              <a:fillRect/>
            </a:stretch>
          </a:blipFill>
        </p:spPr>
        <p:txBody>
          <a:bodyPr/>
          <a:lstStyle>
            <a:lvl1pPr>
              <a:defRPr/>
            </a:lvl1pPr>
          </a:lstStyle>
          <a:p>
            <a:pPr lvl="0"/>
            <a:r>
              <a:rPr lang="en-US" dirty="0"/>
              <a:t> </a:t>
            </a:r>
          </a:p>
        </p:txBody>
      </p:sp>
      <p:sp>
        <p:nvSpPr>
          <p:cNvPr id="26" name="Text Placeholder 3">
            <a:extLst>
              <a:ext uri="{FF2B5EF4-FFF2-40B4-BE49-F238E27FC236}">
                <a16:creationId xmlns:a16="http://schemas.microsoft.com/office/drawing/2014/main" id="{668A7829-9EF8-4C76-BEB7-DBAE50462732}"/>
              </a:ext>
            </a:extLst>
          </p:cNvPr>
          <p:cNvSpPr txBox="1">
            <a:spLocks/>
          </p:cNvSpPr>
          <p:nvPr userDrawn="1"/>
        </p:nvSpPr>
        <p:spPr bwMode="gray">
          <a:xfrm>
            <a:off x="7918907" y="6706186"/>
            <a:ext cx="3892091" cy="107722"/>
          </a:xfrm>
          <a:prstGeom prst="rect">
            <a:avLst/>
          </a:prstGeom>
        </p:spPr>
        <p:txBody>
          <a:bodyPr wrap="none" lIns="0" tIns="0" rIns="0" bIns="0" anchor="ctr">
            <a:spAutoFit/>
          </a:bodyPr>
          <a:lstStyle>
            <a:lvl1pPr marL="0" indent="0" algn="r" defTabSz="914400" rtl="0" eaLnBrk="1" latinLnBrk="0" hangingPunct="1">
              <a:spcBef>
                <a:spcPts val="1500"/>
              </a:spcBef>
              <a:buFontTx/>
              <a:buNone/>
              <a:defRPr sz="7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700" noProof="0" dirty="0">
                <a:solidFill>
                  <a:schemeClr val="accent6">
                    <a:lumMod val="50000"/>
                  </a:schemeClr>
                </a:solidFill>
                <a:latin typeface="Segoe UI" panose="020B0502040204020203" pitchFamily="34" charset="0"/>
                <a:cs typeface="Segoe UI" panose="020B0502040204020203" pitchFamily="34" charset="0"/>
                <a:sym typeface="Segoe UI" panose="020B0502040204020203" pitchFamily="34" charset="0"/>
              </a:rPr>
              <a:t>© by University</a:t>
            </a:r>
            <a:r>
              <a:rPr lang="en-US" sz="700" baseline="0" noProof="0" dirty="0">
                <a:solidFill>
                  <a:schemeClr val="accent6">
                    <a:lumMod val="50000"/>
                  </a:schemeClr>
                </a:solidFill>
                <a:latin typeface="Segoe UI" panose="020B0502040204020203" pitchFamily="34" charset="0"/>
                <a:cs typeface="Segoe UI" panose="020B0502040204020203" pitchFamily="34" charset="0"/>
                <a:sym typeface="Segoe UI" panose="020B0502040204020203" pitchFamily="34" charset="0"/>
              </a:rPr>
              <a:t> of Luxembourg</a:t>
            </a:r>
            <a:r>
              <a:rPr lang="en-US" sz="700" noProof="0" dirty="0">
                <a:solidFill>
                  <a:schemeClr val="accent6">
                    <a:lumMod val="50000"/>
                  </a:schemeClr>
                </a:solidFill>
                <a:latin typeface="Segoe UI" panose="020B0502040204020203" pitchFamily="34" charset="0"/>
                <a:cs typeface="Segoe UI" panose="020B0502040204020203" pitchFamily="34" charset="0"/>
                <a:sym typeface="Segoe UI" panose="020B0502040204020203" pitchFamily="34" charset="0"/>
              </a:rPr>
              <a:t> – all rights reserved. Confidential – no passing on to third parties   </a:t>
            </a:r>
          </a:p>
        </p:txBody>
      </p:sp>
      <p:sp>
        <p:nvSpPr>
          <p:cNvPr id="35" name="Text Placeholder 32"/>
          <p:cNvSpPr>
            <a:spLocks noGrp="1"/>
          </p:cNvSpPr>
          <p:nvPr>
            <p:ph type="body" sz="quarter" idx="36" hasCustomPrompt="1"/>
          </p:nvPr>
        </p:nvSpPr>
        <p:spPr>
          <a:xfrm>
            <a:off x="-600" y="6492899"/>
            <a:ext cx="12193200" cy="403200"/>
          </a:xfr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a:solidFill>
                  <a:schemeClr val="lt1"/>
                </a:solidFill>
                <a:latin typeface="+mn-lt"/>
                <a:cs typeface="+mn-cs"/>
              </a:defRPr>
            </a:lvl1pPr>
          </a:lstStyle>
          <a:p>
            <a:pPr lvl="0" algn="ctr"/>
            <a:r>
              <a:rPr lang="en-US"/>
              <a:t> </a:t>
            </a:r>
          </a:p>
        </p:txBody>
      </p:sp>
      <p:sp>
        <p:nvSpPr>
          <p:cNvPr id="30" name="Text Placeholder 22"/>
          <p:cNvSpPr>
            <a:spLocks noGrp="1"/>
          </p:cNvSpPr>
          <p:nvPr>
            <p:ph type="body" sz="quarter" idx="17" hasCustomPrompt="1"/>
          </p:nvPr>
        </p:nvSpPr>
        <p:spPr>
          <a:xfrm>
            <a:off x="262468" y="6529107"/>
            <a:ext cx="5715000" cy="366993"/>
          </a:xfrm>
          <a:prstGeom prst="rect">
            <a:avLst/>
          </a:prstGeom>
        </p:spPr>
        <p:txBody>
          <a:bodyPr vert="horz" lIns="0" tIns="0" rIns="0" anchor="t" anchorCtr="0"/>
          <a:lstStyle>
            <a:lvl1pPr>
              <a:spcBef>
                <a:spcPts val="100"/>
              </a:spcBef>
              <a:buFontTx/>
              <a:buNone/>
              <a:defRPr sz="1200" b="0" i="0">
                <a:solidFill>
                  <a:schemeClr val="accent6">
                    <a:lumMod val="10000"/>
                  </a:schemeClr>
                </a:solidFill>
                <a:latin typeface="Arial" panose="020B0604020202020204" pitchFamily="34" charset="0"/>
                <a:cs typeface="Arial" panose="020B0604020202020204" pitchFamily="34" charset="0"/>
              </a:defRPr>
            </a:lvl1pPr>
            <a:lvl2pPr>
              <a:buNone/>
              <a:defRPr/>
            </a:lvl2pPr>
          </a:lstStyle>
          <a:p>
            <a:pPr lvl="0"/>
            <a:r>
              <a:rPr lang="en-US" noProof="0" dirty="0"/>
              <a:t>Author</a:t>
            </a:r>
          </a:p>
          <a:p>
            <a:pPr lvl="0"/>
            <a:r>
              <a:rPr lang="de-DE" noProof="0" dirty="0"/>
              <a:t>Position</a:t>
            </a:r>
            <a:endParaRPr lang="en-US" noProof="0" dirty="0"/>
          </a:p>
          <a:p>
            <a:pPr lvl="0"/>
            <a:endParaRPr lang="en-US" noProof="0" dirty="0"/>
          </a:p>
        </p:txBody>
      </p:sp>
      <p:sp>
        <p:nvSpPr>
          <p:cNvPr id="31" name="Text Placeholder 22"/>
          <p:cNvSpPr>
            <a:spLocks noGrp="1"/>
          </p:cNvSpPr>
          <p:nvPr>
            <p:ph type="body" sz="quarter" idx="18" hasCustomPrompt="1"/>
          </p:nvPr>
        </p:nvSpPr>
        <p:spPr>
          <a:xfrm>
            <a:off x="5949001" y="6529107"/>
            <a:ext cx="5715000" cy="366993"/>
          </a:xfrm>
          <a:prstGeom prst="rect">
            <a:avLst/>
          </a:prstGeom>
        </p:spPr>
        <p:txBody>
          <a:bodyPr vert="horz" lIns="0" tIns="0" rIns="0" anchor="t" anchorCtr="0"/>
          <a:lstStyle>
            <a:lvl1pPr algn="r">
              <a:spcBef>
                <a:spcPts val="100"/>
              </a:spcBef>
              <a:buFontTx/>
              <a:buNone/>
              <a:defRPr sz="1200" b="0" i="0">
                <a:solidFill>
                  <a:schemeClr val="accent6">
                    <a:lumMod val="10000"/>
                  </a:schemeClr>
                </a:solidFill>
                <a:latin typeface="Arial" panose="020B0604020202020204" pitchFamily="34" charset="0"/>
                <a:cs typeface="Arial" panose="020B0604020202020204" pitchFamily="34" charset="0"/>
              </a:defRPr>
            </a:lvl1pPr>
            <a:lvl2pPr>
              <a:buNone/>
              <a:defRPr/>
            </a:lvl2pPr>
          </a:lstStyle>
          <a:p>
            <a:pPr lvl="0"/>
            <a:r>
              <a:rPr lang="de-DE" noProof="0" dirty="0"/>
              <a:t>Date</a:t>
            </a:r>
          </a:p>
          <a:p>
            <a:pPr lvl="0"/>
            <a:r>
              <a:rPr lang="de-DE" noProof="0" dirty="0"/>
              <a:t>Department</a:t>
            </a:r>
            <a:endParaRPr lang="en-US" noProof="0" dirty="0"/>
          </a:p>
          <a:p>
            <a:pPr lvl="0"/>
            <a:endParaRPr lang="en-US" noProof="0" dirty="0"/>
          </a:p>
        </p:txBody>
      </p:sp>
    </p:spTree>
    <p:extLst>
      <p:ext uri="{BB962C8B-B14F-4D97-AF65-F5344CB8AC3E}">
        <p14:creationId xmlns:p14="http://schemas.microsoft.com/office/powerpoint/2010/main" val="1768733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with customer">
    <p:spTree>
      <p:nvGrpSpPr>
        <p:cNvPr id="1" name=""/>
        <p:cNvGrpSpPr/>
        <p:nvPr/>
      </p:nvGrpSpPr>
      <p:grpSpPr>
        <a:xfrm>
          <a:off x="0" y="0"/>
          <a:ext cx="0" cy="0"/>
          <a:chOff x="0" y="0"/>
          <a:chExt cx="0" cy="0"/>
        </a:xfrm>
      </p:grpSpPr>
      <p:pic>
        <p:nvPicPr>
          <p:cNvPr id="26" name="Image 2" descr="2015-07-24_A7r_01588_Belval_LuxUni_ligh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12212283" cy="6483628"/>
          </a:xfrm>
          <a:prstGeom prst="rect">
            <a:avLst/>
          </a:prstGeom>
        </p:spPr>
      </p:pic>
      <p:sp>
        <p:nvSpPr>
          <p:cNvPr id="8" name="Rectangle 2"/>
          <p:cNvSpPr>
            <a:spLocks/>
          </p:cNvSpPr>
          <p:nvPr userDrawn="1"/>
        </p:nvSpPr>
        <p:spPr bwMode="auto">
          <a:xfrm>
            <a:off x="0" y="485021"/>
            <a:ext cx="12192000" cy="1350962"/>
          </a:xfrm>
          <a:prstGeom prst="rect">
            <a:avLst/>
          </a:prstGeom>
          <a:solidFill>
            <a:srgbClr val="000000">
              <a:alpha val="29803"/>
            </a:srgbClr>
          </a:solidFill>
          <a:ln>
            <a:noFill/>
          </a:ln>
          <a:extLst>
            <a:ext uri="{91240B29-F687-4f45-9708-019B960494DF}">
              <a14:hiddenLine xmlns="" xmlns:a14="http://schemas.microsoft.com/office/drawing/2010/main" w="12700">
                <a:solidFill>
                  <a:srgbClr val="000000">
                    <a:alpha val="29803"/>
                  </a:srgbClr>
                </a:solidFill>
                <a:miter lim="800000"/>
                <a:headEnd/>
                <a:tailEnd/>
              </a14:hiddenLine>
            </a:ext>
          </a:extLst>
        </p:spPr>
        <p:txBody>
          <a:bodyPr lIns="0" tIns="180000" rIns="0" bIns="0" anchor="b" anchorCtr="0"/>
          <a:lstStyle/>
          <a:p>
            <a:endParaRPr lang="fr-FR" sz="1400">
              <a:latin typeface="+mj-lt"/>
            </a:endParaRPr>
          </a:p>
        </p:txBody>
      </p:sp>
      <p:sp>
        <p:nvSpPr>
          <p:cNvPr id="9" name="Rectangle 6"/>
          <p:cNvSpPr>
            <a:spLocks/>
          </p:cNvSpPr>
          <p:nvPr userDrawn="1"/>
        </p:nvSpPr>
        <p:spPr bwMode="auto">
          <a:xfrm>
            <a:off x="0" y="485021"/>
            <a:ext cx="205200" cy="1350962"/>
          </a:xfrm>
          <a:prstGeom prst="rect">
            <a:avLst/>
          </a:prstGeom>
          <a:solidFill>
            <a:srgbClr val="FF140B"/>
          </a:solidFill>
          <a:ln>
            <a:noFill/>
          </a:ln>
          <a:extLst>
            <a:ext uri="{91240B29-F687-4f45-9708-019B960494DF}">
              <a14:hiddenLine xmlns=""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lt1"/>
              </a:solidFill>
            </a:endParaRPr>
          </a:p>
        </p:txBody>
      </p:sp>
      <p:sp>
        <p:nvSpPr>
          <p:cNvPr id="12" name="Text Placeholder 22"/>
          <p:cNvSpPr>
            <a:spLocks noGrp="1"/>
          </p:cNvSpPr>
          <p:nvPr>
            <p:ph type="body" sz="quarter" idx="15" hasCustomPrompt="1"/>
          </p:nvPr>
        </p:nvSpPr>
        <p:spPr>
          <a:xfrm>
            <a:off x="4948768" y="485776"/>
            <a:ext cx="6715233" cy="677821"/>
          </a:xfrm>
          <a:prstGeom prst="rect">
            <a:avLst/>
          </a:prstGeom>
        </p:spPr>
        <p:txBody>
          <a:bodyPr vert="horz" lIns="360000" tIns="180000" rIns="0" bIns="0" anchor="b" anchorCtr="0"/>
          <a:lstStyle>
            <a:lvl1pPr algn="l">
              <a:buFontTx/>
              <a:buNone/>
              <a:defRPr sz="2000">
                <a:solidFill>
                  <a:schemeClr val="bg1"/>
                </a:solidFill>
                <a:latin typeface="+mj-lt"/>
                <a:cs typeface="Gill Sans"/>
              </a:defRPr>
            </a:lvl1pPr>
            <a:lvl2pPr>
              <a:buNone/>
              <a:defRPr/>
            </a:lvl2pPr>
          </a:lstStyle>
          <a:p>
            <a:pPr lvl="0"/>
            <a:r>
              <a:rPr lang="en-US" noProof="0" dirty="0"/>
              <a:t>Title</a:t>
            </a:r>
          </a:p>
        </p:txBody>
      </p:sp>
      <p:sp>
        <p:nvSpPr>
          <p:cNvPr id="13" name="Text Placeholder 22"/>
          <p:cNvSpPr>
            <a:spLocks noGrp="1"/>
          </p:cNvSpPr>
          <p:nvPr>
            <p:ph type="body" sz="quarter" idx="16" hasCustomPrompt="1"/>
          </p:nvPr>
        </p:nvSpPr>
        <p:spPr>
          <a:xfrm>
            <a:off x="4948766" y="1171202"/>
            <a:ext cx="6715233" cy="672387"/>
          </a:xfrm>
          <a:prstGeom prst="rect">
            <a:avLst/>
          </a:prstGeom>
        </p:spPr>
        <p:txBody>
          <a:bodyPr vert="horz" lIns="360000" tIns="72000" rIns="0" anchor="t" anchorCtr="0"/>
          <a:lstStyle>
            <a:lvl1pPr>
              <a:buFontTx/>
              <a:buNone/>
              <a:defRPr sz="1400" b="0" i="0">
                <a:solidFill>
                  <a:schemeClr val="bg1"/>
                </a:solidFill>
                <a:latin typeface="+mj-lt"/>
                <a:cs typeface="Gill Sans Light"/>
              </a:defRPr>
            </a:lvl1pPr>
            <a:lvl2pPr>
              <a:buNone/>
              <a:defRPr/>
            </a:lvl2pPr>
          </a:lstStyle>
          <a:p>
            <a:pPr lvl="0"/>
            <a:r>
              <a:rPr lang="en-US" noProof="0" dirty="0"/>
              <a:t>Subtitle</a:t>
            </a:r>
          </a:p>
        </p:txBody>
      </p:sp>
      <p:grpSp>
        <p:nvGrpSpPr>
          <p:cNvPr id="2" name="Group 1"/>
          <p:cNvGrpSpPr/>
          <p:nvPr userDrawn="1"/>
        </p:nvGrpSpPr>
        <p:grpSpPr>
          <a:xfrm>
            <a:off x="10644589" y="5790601"/>
            <a:ext cx="1019412" cy="751202"/>
            <a:chOff x="7719023" y="5732426"/>
            <a:chExt cx="1019412" cy="751202"/>
          </a:xfrm>
        </p:grpSpPr>
        <p:grpSp>
          <p:nvGrpSpPr>
            <p:cNvPr id="16" name="Group 23"/>
            <p:cNvGrpSpPr/>
            <p:nvPr userDrawn="1"/>
          </p:nvGrpSpPr>
          <p:grpSpPr>
            <a:xfrm>
              <a:off x="7719023" y="5732426"/>
              <a:ext cx="1019412" cy="702000"/>
              <a:chOff x="7778187" y="681228"/>
              <a:chExt cx="900000" cy="576072"/>
            </a:xfrm>
          </p:grpSpPr>
          <p:sp>
            <p:nvSpPr>
              <p:cNvPr id="17" name="Rounded Rectangle 16"/>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LU"/>
              </a:p>
            </p:txBody>
          </p:sp>
          <p:sp>
            <p:nvSpPr>
              <p:cNvPr id="18" name="Rectangle 17"/>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LU"/>
              </a:p>
            </p:txBody>
          </p:sp>
        </p:grpSp>
        <p:pic>
          <p:nvPicPr>
            <p:cNvPr id="19" name="Picture 18" descr="UNI_logo_quadri_def.pdf"/>
            <p:cNvPicPr>
              <a:picLocks noChangeAspect="1"/>
            </p:cNvPicPr>
            <p:nvPr userDrawn="1"/>
          </p:nvPicPr>
          <p:blipFill>
            <a:blip r:embed="rId3"/>
            <a:srcRect l="24471" t="27051" r="21988" b="29129"/>
            <a:stretch>
              <a:fillRect/>
            </a:stretch>
          </p:blipFill>
          <p:spPr>
            <a:xfrm>
              <a:off x="7880676" y="5871628"/>
              <a:ext cx="747755" cy="612000"/>
            </a:xfrm>
            <a:prstGeom prst="rect">
              <a:avLst/>
            </a:prstGeom>
          </p:spPr>
        </p:pic>
      </p:grpSp>
      <p:sp>
        <p:nvSpPr>
          <p:cNvPr id="3" name="Rectangle 2"/>
          <p:cNvSpPr/>
          <p:nvPr userDrawn="1"/>
        </p:nvSpPr>
        <p:spPr>
          <a:xfrm>
            <a:off x="0" y="1835982"/>
            <a:ext cx="4948765" cy="506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platzhalter 15"/>
          <p:cNvSpPr>
            <a:spLocks noGrp="1"/>
          </p:cNvSpPr>
          <p:nvPr>
            <p:ph type="body" sz="quarter" idx="19" hasCustomPrompt="1"/>
          </p:nvPr>
        </p:nvSpPr>
        <p:spPr bwMode="gray">
          <a:xfrm>
            <a:off x="551382" y="3241814"/>
            <a:ext cx="3621756" cy="166199"/>
          </a:xfrm>
          <a:prstGeom prst="rect">
            <a:avLst/>
          </a:prstGeom>
        </p:spPr>
        <p:txBody>
          <a:bodyPr wrap="square" lIns="0" tIns="0" rIns="108000" bIns="0" anchor="t">
            <a:spAutoFit/>
          </a:bodyPr>
          <a:lstStyle>
            <a:lvl1pPr marL="0" indent="0" algn="l">
              <a:spcBef>
                <a:spcPts val="0"/>
              </a:spcBef>
              <a:buNone/>
              <a:defRPr sz="1200" b="0" cap="all" baseline="0">
                <a:latin typeface="Arial" panose="020B0604020202020204" pitchFamily="34" charset="0"/>
                <a:cs typeface="Arial" panose="020B0604020202020204" pitchFamily="34" charset="0"/>
                <a:sym typeface="Segoe UI" panose="020B0502040204020203" pitchFamily="34" charset="0"/>
              </a:defRPr>
            </a:lvl1pPr>
          </a:lstStyle>
          <a:p>
            <a:pPr lvl="0"/>
            <a:r>
              <a:rPr lang="en-US" noProof="0" dirty="0"/>
              <a:t>Place holder “prepared for”</a:t>
            </a:r>
          </a:p>
        </p:txBody>
      </p:sp>
      <p:sp>
        <p:nvSpPr>
          <p:cNvPr id="21" name="Textplatzhalter 5"/>
          <p:cNvSpPr>
            <a:spLocks noGrp="1"/>
          </p:cNvSpPr>
          <p:nvPr>
            <p:ph type="body" sz="quarter" idx="22" hasCustomPrompt="1"/>
          </p:nvPr>
        </p:nvSpPr>
        <p:spPr bwMode="gray">
          <a:xfrm>
            <a:off x="551382" y="3487280"/>
            <a:ext cx="3623628" cy="276999"/>
          </a:xfrm>
        </p:spPr>
        <p:txBody>
          <a:bodyPr wrap="square">
            <a:spAutoFit/>
          </a:bodyPr>
          <a:lstStyle>
            <a:lvl1pPr>
              <a:spcBef>
                <a:spcPts val="0"/>
              </a:spcBef>
              <a:defRPr sz="2000" b="1" cap="all" baseline="0">
                <a:latin typeface="Arial" panose="020B0604020202020204" pitchFamily="34" charset="0"/>
                <a:cs typeface="Arial" panose="020B0604020202020204" pitchFamily="34" charset="0"/>
                <a:sym typeface="Segoe UI" panose="020B0502040204020203" pitchFamily="34" charset="0"/>
              </a:defRPr>
            </a:lvl1pPr>
          </a:lstStyle>
          <a:p>
            <a:pPr lvl="0"/>
            <a:r>
              <a:rPr lang="en-US" dirty="0"/>
              <a:t>company</a:t>
            </a:r>
          </a:p>
        </p:txBody>
      </p:sp>
      <p:sp>
        <p:nvSpPr>
          <p:cNvPr id="22" name="Author, business unit"/>
          <p:cNvSpPr>
            <a:spLocks noGrp="1"/>
          </p:cNvSpPr>
          <p:nvPr>
            <p:ph type="body" sz="quarter" idx="24" hasCustomPrompt="1"/>
          </p:nvPr>
        </p:nvSpPr>
        <p:spPr bwMode="gray">
          <a:xfrm>
            <a:off x="551384" y="2430578"/>
            <a:ext cx="3621755" cy="166199"/>
          </a:xfrm>
          <a:prstGeom prst="rect">
            <a:avLst/>
          </a:prstGeom>
        </p:spPr>
        <p:txBody>
          <a:bodyPr vert="horz" wrap="square" lIns="0" tIns="0" rIns="0" bIns="0" rtlCol="0" anchor="t">
            <a:spAutoFit/>
          </a:bodyPr>
          <a:lstStyle>
            <a:lvl1pPr>
              <a:defRPr lang="en-US" sz="1200" b="0" cap="all" baseline="0" noProof="0" dirty="0">
                <a:latin typeface="Arial" panose="020B0604020202020204" pitchFamily="34" charset="0"/>
                <a:cs typeface="Arial" panose="020B0604020202020204" pitchFamily="34" charset="0"/>
                <a:sym typeface="Segoe UI" panose="020B0502040204020203" pitchFamily="34" charset="0"/>
              </a:defRPr>
            </a:lvl1pPr>
          </a:lstStyle>
          <a:p>
            <a:pPr lvl="0">
              <a:spcBef>
                <a:spcPts val="237"/>
              </a:spcBef>
            </a:pPr>
            <a:r>
              <a:rPr lang="en-US" noProof="0" dirty="0"/>
              <a:t>Author, Business Unit/</a:t>
            </a:r>
            <a:r>
              <a:rPr lang="en-US" noProof="0" dirty="0" err="1"/>
              <a:t>Deptmt</a:t>
            </a:r>
            <a:endParaRPr lang="en-US" dirty="0"/>
          </a:p>
        </p:txBody>
      </p:sp>
      <p:sp>
        <p:nvSpPr>
          <p:cNvPr id="23" name="Place, date"/>
          <p:cNvSpPr>
            <a:spLocks noGrp="1"/>
          </p:cNvSpPr>
          <p:nvPr>
            <p:ph type="body" sz="quarter" idx="28" hasCustomPrompt="1"/>
          </p:nvPr>
        </p:nvSpPr>
        <p:spPr bwMode="gray">
          <a:xfrm>
            <a:off x="551383" y="2177158"/>
            <a:ext cx="3621756" cy="166199"/>
          </a:xfrm>
          <a:prstGeom prst="rect">
            <a:avLst/>
          </a:prstGeom>
        </p:spPr>
        <p:txBody>
          <a:bodyPr vert="horz" wrap="square" lIns="0" tIns="0" rIns="0" bIns="0" rtlCol="0" anchor="t">
            <a:spAutoFit/>
          </a:bodyPr>
          <a:lstStyle>
            <a:lvl1pPr>
              <a:defRPr lang="en-US" sz="1200" b="0" cap="all" baseline="0" noProof="0" dirty="0">
                <a:latin typeface="Arial" panose="020B0604020202020204" pitchFamily="34" charset="0"/>
                <a:cs typeface="Arial" panose="020B0604020202020204" pitchFamily="34" charset="0"/>
                <a:sym typeface="Segoe UI" panose="020B0502040204020203" pitchFamily="34" charset="0"/>
              </a:defRPr>
            </a:lvl1pPr>
          </a:lstStyle>
          <a:p>
            <a:pPr lvl="0">
              <a:spcBef>
                <a:spcPts val="237"/>
              </a:spcBef>
            </a:pPr>
            <a:r>
              <a:rPr lang="en-US" noProof="0" dirty="0"/>
              <a:t>Place holder Place, Date</a:t>
            </a:r>
            <a:endParaRPr lang="en-US" dirty="0"/>
          </a:p>
        </p:txBody>
      </p:sp>
      <p:sp>
        <p:nvSpPr>
          <p:cNvPr id="24" name="Textplatzhalter 6">
            <a:extLst>
              <a:ext uri="{FF2B5EF4-FFF2-40B4-BE49-F238E27FC236}">
                <a16:creationId xmlns:a16="http://schemas.microsoft.com/office/drawing/2014/main" id="{6A35F54E-56CB-42A7-B5FF-77F82E7A1684}"/>
              </a:ext>
            </a:extLst>
          </p:cNvPr>
          <p:cNvSpPr>
            <a:spLocks noGrp="1"/>
          </p:cNvSpPr>
          <p:nvPr>
            <p:ph type="body" sz="quarter" idx="29" hasCustomPrompt="1"/>
          </p:nvPr>
        </p:nvSpPr>
        <p:spPr>
          <a:xfrm>
            <a:off x="551382" y="3855857"/>
            <a:ext cx="3623891" cy="360363"/>
          </a:xfrm>
        </p:spPr>
        <p:txBody>
          <a:bodyPr/>
          <a:lstStyle>
            <a:lvl1pPr>
              <a:defRPr cap="all" baseline="0">
                <a:latin typeface="Arial" panose="020B0604020202020204" pitchFamily="34" charset="0"/>
                <a:cs typeface="Arial" panose="020B0604020202020204" pitchFamily="34" charset="0"/>
              </a:defRPr>
            </a:lvl1pPr>
          </a:lstStyle>
          <a:p>
            <a:pPr lvl="0"/>
            <a:r>
              <a:rPr lang="de-DE" dirty="0" err="1"/>
              <a:t>names</a:t>
            </a:r>
            <a:endParaRPr lang="en-US" dirty="0"/>
          </a:p>
        </p:txBody>
      </p:sp>
      <p:sp>
        <p:nvSpPr>
          <p:cNvPr id="25" name="Bildplatzhalter 5">
            <a:extLst>
              <a:ext uri="{FF2B5EF4-FFF2-40B4-BE49-F238E27FC236}">
                <a16:creationId xmlns:a16="http://schemas.microsoft.com/office/drawing/2014/main" id="{FF41AE47-64F0-4556-A72F-9D2E36140A18}"/>
              </a:ext>
            </a:extLst>
          </p:cNvPr>
          <p:cNvSpPr>
            <a:spLocks noGrp="1"/>
          </p:cNvSpPr>
          <p:nvPr>
            <p:ph type="pic" sz="quarter" idx="31" hasCustomPrompt="1"/>
          </p:nvPr>
        </p:nvSpPr>
        <p:spPr>
          <a:xfrm>
            <a:off x="550862" y="4473116"/>
            <a:ext cx="3622275" cy="1549400"/>
          </a:xfrm>
        </p:spPr>
        <p:txBody>
          <a:bodyPr/>
          <a:lstStyle>
            <a:lvl1pPr>
              <a:defRPr>
                <a:latin typeface="Arial" panose="020B0604020202020204" pitchFamily="34" charset="0"/>
                <a:cs typeface="Arial" panose="020B0604020202020204" pitchFamily="34" charset="0"/>
              </a:defRPr>
            </a:lvl1pPr>
          </a:lstStyle>
          <a:p>
            <a:r>
              <a:rPr lang="en-US" dirty="0"/>
              <a:t>Customer logo</a:t>
            </a:r>
          </a:p>
        </p:txBody>
      </p:sp>
      <p:sp>
        <p:nvSpPr>
          <p:cNvPr id="27" name="Text Placeholder 22"/>
          <p:cNvSpPr>
            <a:spLocks noGrp="1"/>
          </p:cNvSpPr>
          <p:nvPr>
            <p:ph type="body" sz="quarter" idx="32" hasCustomPrompt="1"/>
          </p:nvPr>
        </p:nvSpPr>
        <p:spPr>
          <a:xfrm>
            <a:off x="-4972115" y="486001"/>
            <a:ext cx="4686300" cy="677821"/>
          </a:xfrm>
          <a:prstGeom prst="rect">
            <a:avLst/>
          </a:prstGeom>
        </p:spPr>
        <p:txBody>
          <a:bodyPr vert="horz" lIns="360000" tIns="180000" rIns="360000" bIns="0" anchor="b" anchorCtr="0"/>
          <a:lstStyle>
            <a:lvl1pPr algn="r">
              <a:spcAft>
                <a:spcPts val="600"/>
              </a:spcAft>
              <a:buFontTx/>
              <a:buNone/>
              <a:defRPr sz="2000">
                <a:solidFill>
                  <a:schemeClr val="bg1"/>
                </a:solidFill>
                <a:latin typeface="+mj-lt"/>
                <a:cs typeface="Gill Sans"/>
              </a:defRPr>
            </a:lvl1pPr>
            <a:lvl2pPr>
              <a:buNone/>
              <a:defRPr/>
            </a:lvl2pPr>
          </a:lstStyle>
          <a:p>
            <a:pPr algn="r">
              <a:spcAft>
                <a:spcPts val="600"/>
              </a:spcAft>
            </a:pPr>
            <a:r>
              <a:rPr lang="en-US" sz="2000" dirty="0">
                <a:solidFill>
                  <a:srgbClr val="FFFFFF"/>
                </a:solidFill>
                <a:latin typeface="Gill Sans" charset="0"/>
                <a:sym typeface="Gill Sans" charset="0"/>
              </a:rPr>
              <a:t>University of Luxembourg</a:t>
            </a:r>
          </a:p>
        </p:txBody>
      </p:sp>
      <p:sp>
        <p:nvSpPr>
          <p:cNvPr id="28" name="Text Placeholder 22"/>
          <p:cNvSpPr>
            <a:spLocks noGrp="1"/>
          </p:cNvSpPr>
          <p:nvPr>
            <p:ph type="body" sz="quarter" idx="20" hasCustomPrompt="1"/>
          </p:nvPr>
        </p:nvSpPr>
        <p:spPr>
          <a:xfrm>
            <a:off x="-4972115" y="1171202"/>
            <a:ext cx="4686300" cy="672387"/>
          </a:xfrm>
          <a:prstGeom prst="rect">
            <a:avLst/>
          </a:prstGeom>
        </p:spPr>
        <p:txBody>
          <a:bodyPr vert="horz" lIns="360000" tIns="72000" rIns="360000" anchor="t" anchorCtr="0"/>
          <a:lstStyle>
            <a:lvl1pPr marL="0" marR="0" indent="0" algn="r" defTabSz="457200" rtl="0" eaLnBrk="1" fontAlgn="base" latinLnBrk="0" hangingPunct="1">
              <a:lnSpc>
                <a:spcPct val="100000"/>
              </a:lnSpc>
              <a:spcBef>
                <a:spcPct val="0"/>
              </a:spcBef>
              <a:spcAft>
                <a:spcPts val="600"/>
              </a:spcAft>
              <a:buClrTx/>
              <a:buSzTx/>
              <a:buFontTx/>
              <a:buNone/>
              <a:tabLst/>
              <a:defRPr sz="1400" b="0" i="0">
                <a:solidFill>
                  <a:schemeClr val="bg1"/>
                </a:solidFill>
                <a:latin typeface="+mj-lt"/>
                <a:cs typeface="Gill Sans Light"/>
              </a:defRPr>
            </a:lvl1pPr>
            <a:lvl2pPr>
              <a:buNone/>
              <a:defRPr/>
            </a:lvl2pPr>
          </a:lstStyle>
          <a:p>
            <a:pPr marL="0" marR="0" indent="0" algn="r" defTabSz="457200" rtl="0" eaLnBrk="1" fontAlgn="base" latinLnBrk="0" hangingPunct="1">
              <a:lnSpc>
                <a:spcPct val="100000"/>
              </a:lnSpc>
              <a:spcBef>
                <a:spcPct val="0"/>
              </a:spcBef>
              <a:spcAft>
                <a:spcPts val="600"/>
              </a:spcAft>
              <a:buClrTx/>
              <a:buSzTx/>
              <a:buFontTx/>
              <a:buNone/>
              <a:tabLst/>
              <a:defRPr/>
            </a:pPr>
            <a:r>
              <a:rPr lang="en-US" sz="1400" i="0" dirty="0">
                <a:solidFill>
                  <a:srgbClr val="FFFFFF"/>
                </a:solidFill>
                <a:latin typeface="Gill Sans Light"/>
                <a:ea typeface="ＭＳ Ｐゴシック" charset="0"/>
                <a:cs typeface="Gill Sans Light"/>
              </a:rPr>
              <a:t>Multilingual. </a:t>
            </a:r>
            <a:r>
              <a:rPr lang="en-US" sz="1400" i="0" dirty="0" err="1">
                <a:solidFill>
                  <a:srgbClr val="FFFFFF"/>
                </a:solidFill>
                <a:latin typeface="Gill Sans Light"/>
                <a:ea typeface="ＭＳ Ｐゴシック" charset="0"/>
                <a:cs typeface="Gill Sans Light"/>
              </a:rPr>
              <a:t>Personalised</a:t>
            </a:r>
            <a:r>
              <a:rPr lang="en-US" sz="1400" i="0" dirty="0">
                <a:solidFill>
                  <a:srgbClr val="FFFFFF"/>
                </a:solidFill>
                <a:latin typeface="Gill Sans Light"/>
                <a:ea typeface="ＭＳ Ｐゴシック" charset="0"/>
                <a:cs typeface="Gill Sans Light"/>
              </a:rPr>
              <a:t>. Connected.</a:t>
            </a:r>
            <a:endParaRPr lang="en-US" sz="1400" i="1" dirty="0">
              <a:solidFill>
                <a:srgbClr val="FFFFFF"/>
              </a:solidFill>
              <a:ea typeface="ＭＳ Ｐゴシック" charset="0"/>
              <a:cs typeface="ＭＳ Ｐゴシック" charset="0"/>
            </a:endParaRPr>
          </a:p>
        </p:txBody>
      </p:sp>
      <p:sp>
        <p:nvSpPr>
          <p:cNvPr id="29" name="TextBox 28"/>
          <p:cNvSpPr txBox="1"/>
          <p:nvPr userDrawn="1"/>
        </p:nvSpPr>
        <p:spPr>
          <a:xfrm>
            <a:off x="261567" y="487022"/>
            <a:ext cx="4687200" cy="676800"/>
          </a:xfrm>
          <a:prstGeom prst="rect">
            <a:avLst/>
          </a:prstGeom>
        </p:spPr>
        <p:txBody>
          <a:bodyPr vert="horz" lIns="360000" tIns="180000" rIns="360000" bIns="0" rtlCol="0" anchor="b" anchorCtr="0">
            <a:noAutofit/>
          </a:bodyPr>
          <a:lstStyle>
            <a:lvl1pPr indent="0" algn="r">
              <a:lnSpc>
                <a:spcPct val="90000"/>
              </a:lnSpc>
              <a:spcBef>
                <a:spcPts val="1000"/>
              </a:spcBef>
              <a:spcAft>
                <a:spcPts val="600"/>
              </a:spcAft>
              <a:buFontTx/>
              <a:buNone/>
              <a:defRPr sz="2000">
                <a:solidFill>
                  <a:srgbClr val="FFFFFF"/>
                </a:solidFill>
                <a:latin typeface="Gill Sans" charset="0"/>
                <a:cs typeface="Gill Sans"/>
              </a:defRPr>
            </a:lvl1pPr>
            <a:lvl2pPr marL="285750" indent="-285750" defTabSz="1083747">
              <a:lnSpc>
                <a:spcPct val="90000"/>
              </a:lnSpc>
              <a:spcBef>
                <a:spcPts val="500"/>
              </a:spcBef>
              <a:buClr>
                <a:schemeClr val="accent6">
                  <a:lumMod val="50000"/>
                </a:schemeClr>
              </a:buClr>
              <a:buFont typeface="Wingdings" panose="05000000000000000000" pitchFamily="2" charset="2"/>
              <a:buNone/>
              <a:defRPr lang="en-US" sz="1600" dirty="0">
                <a:solidFill>
                  <a:schemeClr val="accent6">
                    <a:lumMod val="10000"/>
                  </a:schemeClr>
                </a:solidFill>
                <a:latin typeface="Arial" panose="020B0604020202020204" pitchFamily="34" charset="0"/>
                <a:cs typeface="Arial" panose="020B0604020202020204" pitchFamily="34" charset="0"/>
                <a:sym typeface="Segoe UI" panose="020B0502040204020203" pitchFamily="34" charset="0"/>
              </a:defRPr>
            </a:lvl2pPr>
            <a:lvl3pPr marL="555750" indent="-285750" defTabSz="1083747">
              <a:lnSpc>
                <a:spcPct val="90000"/>
              </a:lnSpc>
              <a:spcBef>
                <a:spcPts val="500"/>
              </a:spcBef>
              <a:buClr>
                <a:schemeClr val="accent6">
                  <a:lumMod val="50000"/>
                </a:schemeClr>
              </a:buClr>
              <a:buFont typeface="Symbol" panose="05050102010706020507" pitchFamily="18" charset="2"/>
              <a:buChar char=""/>
              <a:defRPr lang="en-US" sz="1400" dirty="0">
                <a:solidFill>
                  <a:schemeClr val="accent6">
                    <a:lumMod val="10000"/>
                  </a:schemeClr>
                </a:solidFill>
                <a:latin typeface="Arial" panose="020B0604020202020204" pitchFamily="34" charset="0"/>
                <a:cs typeface="Arial" panose="020B0604020202020204" pitchFamily="34" charset="0"/>
                <a:sym typeface="Segoe UI" panose="020B0502040204020203" pitchFamily="34" charset="0"/>
              </a:defRPr>
            </a:lvl3pPr>
            <a:lvl4pPr marL="825750" indent="-285750" defTabSz="1083747">
              <a:lnSpc>
                <a:spcPct val="90000"/>
              </a:lnSpc>
              <a:spcBef>
                <a:spcPts val="500"/>
              </a:spcBef>
              <a:buClr>
                <a:schemeClr val="accent6">
                  <a:lumMod val="50000"/>
                </a:schemeClr>
              </a:buClr>
              <a:buFont typeface="Symbol" panose="05050102010706020507" pitchFamily="18" charset="2"/>
              <a:buChar char=""/>
              <a:defRPr lang="en-US" sz="1400" dirty="0">
                <a:solidFill>
                  <a:schemeClr val="accent6">
                    <a:lumMod val="10000"/>
                  </a:schemeClr>
                </a:solidFill>
                <a:latin typeface="Arial" panose="020B0604020202020204" pitchFamily="34" charset="0"/>
                <a:cs typeface="Arial" panose="020B0604020202020204" pitchFamily="34" charset="0"/>
                <a:sym typeface="Segoe UI" panose="020B0502040204020203" pitchFamily="34" charset="0"/>
              </a:defRPr>
            </a:lvl4pPr>
            <a:lvl5pPr marL="1095750" indent="-285750" defTabSz="1083747">
              <a:lnSpc>
                <a:spcPct val="90000"/>
              </a:lnSpc>
              <a:spcBef>
                <a:spcPts val="500"/>
              </a:spcBef>
              <a:buClr>
                <a:schemeClr val="accent6">
                  <a:lumMod val="50000"/>
                </a:schemeClr>
              </a:buClr>
              <a:buFont typeface="Symbol" panose="05050102010706020507" pitchFamily="18" charset="2"/>
              <a:buChar char=""/>
              <a:defRPr lang="en-US" sz="1200" dirty="0">
                <a:solidFill>
                  <a:schemeClr val="accent6">
                    <a:lumMod val="10000"/>
                  </a:schemeClr>
                </a:solidFill>
                <a:latin typeface="Arial" panose="020B0604020202020204" pitchFamily="34" charset="0"/>
                <a:cs typeface="Arial" panose="020B0604020202020204" pitchFamily="34" charset="0"/>
                <a:sym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sym typeface="Gill Sans" charset="0"/>
              </a:rPr>
              <a:t>University of Luxembourg</a:t>
            </a:r>
          </a:p>
        </p:txBody>
      </p:sp>
      <p:sp>
        <p:nvSpPr>
          <p:cNvPr id="30" name="TextBox 29"/>
          <p:cNvSpPr txBox="1"/>
          <p:nvPr userDrawn="1"/>
        </p:nvSpPr>
        <p:spPr>
          <a:xfrm>
            <a:off x="261567" y="1170389"/>
            <a:ext cx="4687200" cy="673200"/>
          </a:xfrm>
          <a:prstGeom prst="rect">
            <a:avLst/>
          </a:prstGeom>
        </p:spPr>
        <p:txBody>
          <a:bodyPr vert="horz" lIns="360000" tIns="72000" rIns="360000" bIns="0" rtlCol="0" anchor="t" anchorCtr="0">
            <a:noAutofit/>
          </a:bodyPr>
          <a:lstStyle>
            <a:lvl1pPr marR="0" indent="0" algn="r" defTabSz="457200" fontAlgn="base">
              <a:lnSpc>
                <a:spcPct val="100000"/>
              </a:lnSpc>
              <a:spcBef>
                <a:spcPct val="0"/>
              </a:spcBef>
              <a:spcAft>
                <a:spcPts val="600"/>
              </a:spcAft>
              <a:buClrTx/>
              <a:buSzTx/>
              <a:buFontTx/>
              <a:buNone/>
              <a:tabLst/>
              <a:defRPr sz="1400" b="0" i="0">
                <a:solidFill>
                  <a:srgbClr val="FFFFFF"/>
                </a:solidFill>
                <a:latin typeface="Gill Sans Light"/>
                <a:ea typeface="ＭＳ Ｐゴシック" charset="0"/>
                <a:cs typeface="Gill Sans Light"/>
              </a:defRPr>
            </a:lvl1pPr>
            <a:lvl2pPr marL="285750" indent="-285750" defTabSz="1083747">
              <a:lnSpc>
                <a:spcPct val="90000"/>
              </a:lnSpc>
              <a:spcBef>
                <a:spcPts val="500"/>
              </a:spcBef>
              <a:buClr>
                <a:schemeClr val="accent6">
                  <a:lumMod val="50000"/>
                </a:schemeClr>
              </a:buClr>
              <a:buFont typeface="Wingdings" panose="05000000000000000000" pitchFamily="2" charset="2"/>
              <a:buNone/>
              <a:defRPr lang="en-US" sz="1600" dirty="0">
                <a:solidFill>
                  <a:schemeClr val="accent6">
                    <a:lumMod val="10000"/>
                  </a:schemeClr>
                </a:solidFill>
                <a:latin typeface="Arial" panose="020B0604020202020204" pitchFamily="34" charset="0"/>
                <a:cs typeface="Arial" panose="020B0604020202020204" pitchFamily="34" charset="0"/>
                <a:sym typeface="Segoe UI" panose="020B0502040204020203" pitchFamily="34" charset="0"/>
              </a:defRPr>
            </a:lvl2pPr>
            <a:lvl3pPr marL="555750" indent="-285750" defTabSz="1083747">
              <a:lnSpc>
                <a:spcPct val="90000"/>
              </a:lnSpc>
              <a:spcBef>
                <a:spcPts val="500"/>
              </a:spcBef>
              <a:buClr>
                <a:schemeClr val="accent6">
                  <a:lumMod val="50000"/>
                </a:schemeClr>
              </a:buClr>
              <a:buFont typeface="Symbol" panose="05050102010706020507" pitchFamily="18" charset="2"/>
              <a:buChar char=""/>
              <a:defRPr lang="en-US" sz="1400" dirty="0">
                <a:solidFill>
                  <a:schemeClr val="accent6">
                    <a:lumMod val="10000"/>
                  </a:schemeClr>
                </a:solidFill>
                <a:latin typeface="Arial" panose="020B0604020202020204" pitchFamily="34" charset="0"/>
                <a:cs typeface="Arial" panose="020B0604020202020204" pitchFamily="34" charset="0"/>
                <a:sym typeface="Segoe UI" panose="020B0502040204020203" pitchFamily="34" charset="0"/>
              </a:defRPr>
            </a:lvl3pPr>
            <a:lvl4pPr marL="825750" indent="-285750" defTabSz="1083747">
              <a:lnSpc>
                <a:spcPct val="90000"/>
              </a:lnSpc>
              <a:spcBef>
                <a:spcPts val="500"/>
              </a:spcBef>
              <a:buClr>
                <a:schemeClr val="accent6">
                  <a:lumMod val="50000"/>
                </a:schemeClr>
              </a:buClr>
              <a:buFont typeface="Symbol" panose="05050102010706020507" pitchFamily="18" charset="2"/>
              <a:buChar char=""/>
              <a:defRPr lang="en-US" sz="1400" dirty="0">
                <a:solidFill>
                  <a:schemeClr val="accent6">
                    <a:lumMod val="10000"/>
                  </a:schemeClr>
                </a:solidFill>
                <a:latin typeface="Arial" panose="020B0604020202020204" pitchFamily="34" charset="0"/>
                <a:cs typeface="Arial" panose="020B0604020202020204" pitchFamily="34" charset="0"/>
                <a:sym typeface="Segoe UI" panose="020B0502040204020203" pitchFamily="34" charset="0"/>
              </a:defRPr>
            </a:lvl4pPr>
            <a:lvl5pPr marL="1095750" indent="-285750" defTabSz="1083747">
              <a:lnSpc>
                <a:spcPct val="90000"/>
              </a:lnSpc>
              <a:spcBef>
                <a:spcPts val="500"/>
              </a:spcBef>
              <a:buClr>
                <a:schemeClr val="accent6">
                  <a:lumMod val="50000"/>
                </a:schemeClr>
              </a:buClr>
              <a:buFont typeface="Symbol" panose="05050102010706020507" pitchFamily="18" charset="2"/>
              <a:buChar char=""/>
              <a:defRPr lang="en-US" sz="1200" dirty="0">
                <a:solidFill>
                  <a:schemeClr val="accent6">
                    <a:lumMod val="10000"/>
                  </a:schemeClr>
                </a:solidFill>
                <a:latin typeface="Arial" panose="020B0604020202020204" pitchFamily="34" charset="0"/>
                <a:cs typeface="Arial" panose="020B0604020202020204" pitchFamily="34" charset="0"/>
                <a:sym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Multilingual. </a:t>
            </a:r>
            <a:r>
              <a:rPr lang="en-US" dirty="0" err="1"/>
              <a:t>Personalised</a:t>
            </a:r>
            <a:r>
              <a:rPr lang="en-US" dirty="0"/>
              <a:t>. Connected.</a:t>
            </a:r>
          </a:p>
        </p:txBody>
      </p:sp>
      <p:sp>
        <p:nvSpPr>
          <p:cNvPr id="31" name="Text Placeholder 9"/>
          <p:cNvSpPr>
            <a:spLocks noGrp="1"/>
          </p:cNvSpPr>
          <p:nvPr>
            <p:ph type="body" sz="quarter" idx="34" hasCustomPrompt="1"/>
          </p:nvPr>
        </p:nvSpPr>
        <p:spPr>
          <a:xfrm>
            <a:off x="0" y="485021"/>
            <a:ext cx="205200" cy="1350000"/>
          </a:xfrm>
          <a:solidFill>
            <a:srgbClr val="FF14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lvl1pPr>
          </a:lstStyle>
          <a:p>
            <a:pPr lvl="0" algn="ctr"/>
            <a:r>
              <a:rPr lang="de-DE" dirty="0"/>
              <a:t> </a:t>
            </a:r>
            <a:endParaRPr lang="en-US" dirty="0"/>
          </a:p>
        </p:txBody>
      </p:sp>
    </p:spTree>
    <p:extLst>
      <p:ext uri="{BB962C8B-B14F-4D97-AF65-F5344CB8AC3E}">
        <p14:creationId xmlns:p14="http://schemas.microsoft.com/office/powerpoint/2010/main" val="384687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with customer - no picture">
    <p:spTree>
      <p:nvGrpSpPr>
        <p:cNvPr id="1" name=""/>
        <p:cNvGrpSpPr/>
        <p:nvPr/>
      </p:nvGrpSpPr>
      <p:grpSpPr>
        <a:xfrm>
          <a:off x="0" y="0"/>
          <a:ext cx="0" cy="0"/>
          <a:chOff x="0" y="0"/>
          <a:chExt cx="0" cy="0"/>
        </a:xfrm>
      </p:grpSpPr>
      <p:sp>
        <p:nvSpPr>
          <p:cNvPr id="28" name="Bildplatzhalter 2"/>
          <p:cNvSpPr>
            <a:spLocks noGrp="1"/>
          </p:cNvSpPr>
          <p:nvPr>
            <p:ph type="pic" sz="quarter" idx="26" hasCustomPrompt="1"/>
          </p:nvPr>
        </p:nvSpPr>
        <p:spPr bwMode="gray">
          <a:xfrm>
            <a:off x="0" y="0"/>
            <a:ext cx="12191999" cy="6863611"/>
          </a:xfrm>
          <a:solidFill>
            <a:schemeClr val="accent6"/>
          </a:solidFill>
          <a:ln>
            <a:noFill/>
          </a:ln>
        </p:spPr>
        <p:txBody>
          <a:bodyPr vert="horz" lIns="0" tIns="0" rIns="0" bIns="0" rtlCol="0" anchor="ctr">
            <a:noAutofit/>
          </a:bodyPr>
          <a:lstStyle>
            <a:lvl1pPr>
              <a:defRPr lang="de-DE" dirty="0">
                <a:cs typeface="Segoe UI" panose="020B0502040204020203" pitchFamily="34" charset="0"/>
              </a:defRPr>
            </a:lvl1pPr>
          </a:lstStyle>
          <a:p>
            <a:pPr lvl="0" algn="ctr"/>
            <a:r>
              <a:rPr lang="en-US" noProof="0" dirty="0">
                <a:latin typeface="Arial" panose="020B0604020202020204" pitchFamily="34" charset="0"/>
              </a:rPr>
              <a:t>				</a:t>
            </a:r>
          </a:p>
          <a:p>
            <a:pPr lvl="0" algn="ctr"/>
            <a:r>
              <a:rPr lang="en-US" noProof="0" dirty="0">
                <a:latin typeface="Arial" panose="020B0604020202020204" pitchFamily="34" charset="0"/>
              </a:rPr>
              <a:t>						Add Image by clicking on the Icon</a:t>
            </a:r>
          </a:p>
        </p:txBody>
      </p:sp>
      <p:sp>
        <p:nvSpPr>
          <p:cNvPr id="4" name="Rectangle 3"/>
          <p:cNvSpPr/>
          <p:nvPr userDrawn="1"/>
        </p:nvSpPr>
        <p:spPr>
          <a:xfrm>
            <a:off x="0" y="6492601"/>
            <a:ext cx="12191999" cy="403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0" y="1835982"/>
            <a:ext cx="4948765" cy="5060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
            <a:extLst>
              <a:ext uri="{FF2B5EF4-FFF2-40B4-BE49-F238E27FC236}">
                <a16:creationId xmlns:a16="http://schemas.microsoft.com/office/drawing/2014/main" id="{668A7829-9EF8-4C76-BEB7-DBAE50462732}"/>
              </a:ext>
            </a:extLst>
          </p:cNvPr>
          <p:cNvSpPr txBox="1">
            <a:spLocks/>
          </p:cNvSpPr>
          <p:nvPr userDrawn="1"/>
        </p:nvSpPr>
        <p:spPr bwMode="gray">
          <a:xfrm>
            <a:off x="7918907" y="6706186"/>
            <a:ext cx="3892091" cy="107722"/>
          </a:xfrm>
          <a:prstGeom prst="rect">
            <a:avLst/>
          </a:prstGeom>
        </p:spPr>
        <p:txBody>
          <a:bodyPr wrap="none" lIns="0" tIns="0" rIns="0" bIns="0" anchor="ctr">
            <a:spAutoFit/>
          </a:bodyPr>
          <a:lstStyle>
            <a:lvl1pPr marL="0" indent="0" algn="r" defTabSz="914400" rtl="0" eaLnBrk="1" latinLnBrk="0" hangingPunct="1">
              <a:spcBef>
                <a:spcPts val="1500"/>
              </a:spcBef>
              <a:buFontTx/>
              <a:buNone/>
              <a:defRPr sz="7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700" noProof="0" dirty="0">
                <a:solidFill>
                  <a:schemeClr val="accent6">
                    <a:lumMod val="50000"/>
                  </a:schemeClr>
                </a:solidFill>
                <a:latin typeface="Segoe UI" panose="020B0502040204020203" pitchFamily="34" charset="0"/>
                <a:cs typeface="Segoe UI" panose="020B0502040204020203" pitchFamily="34" charset="0"/>
                <a:sym typeface="Segoe UI" panose="020B0502040204020203" pitchFamily="34" charset="0"/>
              </a:rPr>
              <a:t>© by University</a:t>
            </a:r>
            <a:r>
              <a:rPr lang="en-US" sz="700" baseline="0" noProof="0" dirty="0">
                <a:solidFill>
                  <a:schemeClr val="accent6">
                    <a:lumMod val="50000"/>
                  </a:schemeClr>
                </a:solidFill>
                <a:latin typeface="Segoe UI" panose="020B0502040204020203" pitchFamily="34" charset="0"/>
                <a:cs typeface="Segoe UI" panose="020B0502040204020203" pitchFamily="34" charset="0"/>
                <a:sym typeface="Segoe UI" panose="020B0502040204020203" pitchFamily="34" charset="0"/>
              </a:rPr>
              <a:t> of Luxembourg</a:t>
            </a:r>
            <a:r>
              <a:rPr lang="en-US" sz="700" noProof="0" dirty="0">
                <a:solidFill>
                  <a:schemeClr val="accent6">
                    <a:lumMod val="50000"/>
                  </a:schemeClr>
                </a:solidFill>
                <a:latin typeface="Segoe UI" panose="020B0502040204020203" pitchFamily="34" charset="0"/>
                <a:cs typeface="Segoe UI" panose="020B0502040204020203" pitchFamily="34" charset="0"/>
                <a:sym typeface="Segoe UI" panose="020B0502040204020203" pitchFamily="34" charset="0"/>
              </a:rPr>
              <a:t> – all rights reserved. Confidential – no passing on to third parties   </a:t>
            </a:r>
          </a:p>
        </p:txBody>
      </p:sp>
      <p:sp>
        <p:nvSpPr>
          <p:cNvPr id="32" name="Text Placeholder 13"/>
          <p:cNvSpPr>
            <a:spLocks noGrp="1"/>
          </p:cNvSpPr>
          <p:nvPr>
            <p:ph type="body" sz="quarter" idx="35" hasCustomPrompt="1"/>
          </p:nvPr>
        </p:nvSpPr>
        <p:spPr>
          <a:xfrm>
            <a:off x="0" y="1835982"/>
            <a:ext cx="4950000" cy="5061600"/>
          </a:xfr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solidFill>
                  <a:schemeClr val="lt1"/>
                </a:solidFill>
                <a:latin typeface="+mn-lt"/>
                <a:cs typeface="+mn-cs"/>
              </a:defRPr>
            </a:lvl1pPr>
          </a:lstStyle>
          <a:p>
            <a:pPr lvl="0" algn="ctr"/>
            <a:r>
              <a:rPr lang="en-US" dirty="0"/>
              <a:t> </a:t>
            </a:r>
          </a:p>
        </p:txBody>
      </p:sp>
      <p:sp>
        <p:nvSpPr>
          <p:cNvPr id="20" name="Textplatzhalter 15"/>
          <p:cNvSpPr>
            <a:spLocks noGrp="1"/>
          </p:cNvSpPr>
          <p:nvPr>
            <p:ph type="body" sz="quarter" idx="19" hasCustomPrompt="1"/>
          </p:nvPr>
        </p:nvSpPr>
        <p:spPr bwMode="gray">
          <a:xfrm>
            <a:off x="551382" y="3241814"/>
            <a:ext cx="3621756" cy="166199"/>
          </a:xfrm>
          <a:prstGeom prst="rect">
            <a:avLst/>
          </a:prstGeom>
        </p:spPr>
        <p:txBody>
          <a:bodyPr wrap="square" lIns="0" tIns="0" rIns="108000" bIns="0" anchor="t">
            <a:spAutoFit/>
          </a:bodyPr>
          <a:lstStyle>
            <a:lvl1pPr marL="0" indent="0" algn="l">
              <a:spcBef>
                <a:spcPts val="0"/>
              </a:spcBef>
              <a:buNone/>
              <a:defRPr sz="1200" b="0" cap="all" baseline="0">
                <a:latin typeface="Arial" panose="020B0604020202020204" pitchFamily="34" charset="0"/>
                <a:cs typeface="Arial" panose="020B0604020202020204" pitchFamily="34" charset="0"/>
                <a:sym typeface="Segoe UI" panose="020B0502040204020203" pitchFamily="34" charset="0"/>
              </a:defRPr>
            </a:lvl1pPr>
          </a:lstStyle>
          <a:p>
            <a:pPr lvl="0"/>
            <a:r>
              <a:rPr lang="en-US" noProof="0" dirty="0"/>
              <a:t>Place holder “prepared for”</a:t>
            </a:r>
          </a:p>
        </p:txBody>
      </p:sp>
      <p:sp>
        <p:nvSpPr>
          <p:cNvPr id="21" name="Textplatzhalter 5"/>
          <p:cNvSpPr>
            <a:spLocks noGrp="1"/>
          </p:cNvSpPr>
          <p:nvPr>
            <p:ph type="body" sz="quarter" idx="22" hasCustomPrompt="1"/>
          </p:nvPr>
        </p:nvSpPr>
        <p:spPr bwMode="gray">
          <a:xfrm>
            <a:off x="551382" y="3487280"/>
            <a:ext cx="3623628" cy="276999"/>
          </a:xfrm>
        </p:spPr>
        <p:txBody>
          <a:bodyPr wrap="square">
            <a:spAutoFit/>
          </a:bodyPr>
          <a:lstStyle>
            <a:lvl1pPr>
              <a:spcBef>
                <a:spcPts val="0"/>
              </a:spcBef>
              <a:defRPr sz="2000" b="1" cap="all" baseline="0">
                <a:latin typeface="Arial" panose="020B0604020202020204" pitchFamily="34" charset="0"/>
                <a:cs typeface="Arial" panose="020B0604020202020204" pitchFamily="34" charset="0"/>
                <a:sym typeface="Segoe UI" panose="020B0502040204020203" pitchFamily="34" charset="0"/>
              </a:defRPr>
            </a:lvl1pPr>
          </a:lstStyle>
          <a:p>
            <a:pPr lvl="0"/>
            <a:r>
              <a:rPr lang="en-US" dirty="0"/>
              <a:t>company</a:t>
            </a:r>
          </a:p>
        </p:txBody>
      </p:sp>
      <p:sp>
        <p:nvSpPr>
          <p:cNvPr id="22" name="Author, business unit"/>
          <p:cNvSpPr>
            <a:spLocks noGrp="1"/>
          </p:cNvSpPr>
          <p:nvPr>
            <p:ph type="body" sz="quarter" idx="24" hasCustomPrompt="1"/>
          </p:nvPr>
        </p:nvSpPr>
        <p:spPr bwMode="gray">
          <a:xfrm>
            <a:off x="551384" y="2430578"/>
            <a:ext cx="3621755" cy="166199"/>
          </a:xfrm>
          <a:prstGeom prst="rect">
            <a:avLst/>
          </a:prstGeom>
        </p:spPr>
        <p:txBody>
          <a:bodyPr vert="horz" wrap="square" lIns="0" tIns="0" rIns="0" bIns="0" rtlCol="0" anchor="t">
            <a:spAutoFit/>
          </a:bodyPr>
          <a:lstStyle>
            <a:lvl1pPr>
              <a:defRPr lang="en-US" sz="1200" b="0" cap="all" baseline="0" noProof="0" dirty="0">
                <a:latin typeface="Arial" panose="020B0604020202020204" pitchFamily="34" charset="0"/>
                <a:cs typeface="Arial" panose="020B0604020202020204" pitchFamily="34" charset="0"/>
                <a:sym typeface="Segoe UI" panose="020B0502040204020203" pitchFamily="34" charset="0"/>
              </a:defRPr>
            </a:lvl1pPr>
          </a:lstStyle>
          <a:p>
            <a:pPr lvl="0">
              <a:spcBef>
                <a:spcPts val="237"/>
              </a:spcBef>
            </a:pPr>
            <a:r>
              <a:rPr lang="en-US" noProof="0" dirty="0"/>
              <a:t>Author, Business Unit/</a:t>
            </a:r>
            <a:r>
              <a:rPr lang="en-US" noProof="0" dirty="0" err="1"/>
              <a:t>Deptmt</a:t>
            </a:r>
            <a:endParaRPr lang="en-US" dirty="0"/>
          </a:p>
        </p:txBody>
      </p:sp>
      <p:sp>
        <p:nvSpPr>
          <p:cNvPr id="24" name="Textplatzhalter 6">
            <a:extLst>
              <a:ext uri="{FF2B5EF4-FFF2-40B4-BE49-F238E27FC236}">
                <a16:creationId xmlns:a16="http://schemas.microsoft.com/office/drawing/2014/main" id="{6A35F54E-56CB-42A7-B5FF-77F82E7A1684}"/>
              </a:ext>
            </a:extLst>
          </p:cNvPr>
          <p:cNvSpPr>
            <a:spLocks noGrp="1"/>
          </p:cNvSpPr>
          <p:nvPr>
            <p:ph type="body" sz="quarter" idx="29" hasCustomPrompt="1"/>
          </p:nvPr>
        </p:nvSpPr>
        <p:spPr>
          <a:xfrm>
            <a:off x="551382" y="3855857"/>
            <a:ext cx="3623891" cy="360363"/>
          </a:xfrm>
        </p:spPr>
        <p:txBody>
          <a:bodyPr/>
          <a:lstStyle>
            <a:lvl1pPr>
              <a:defRPr cap="all" baseline="0">
                <a:latin typeface="Arial" panose="020B0604020202020204" pitchFamily="34" charset="0"/>
                <a:cs typeface="Arial" panose="020B0604020202020204" pitchFamily="34" charset="0"/>
              </a:defRPr>
            </a:lvl1pPr>
          </a:lstStyle>
          <a:p>
            <a:pPr lvl="0"/>
            <a:r>
              <a:rPr lang="de-DE" dirty="0" err="1"/>
              <a:t>names</a:t>
            </a:r>
            <a:endParaRPr lang="en-US" dirty="0"/>
          </a:p>
        </p:txBody>
      </p:sp>
      <p:sp>
        <p:nvSpPr>
          <p:cNvPr id="25" name="Bildplatzhalter 5">
            <a:extLst>
              <a:ext uri="{FF2B5EF4-FFF2-40B4-BE49-F238E27FC236}">
                <a16:creationId xmlns:a16="http://schemas.microsoft.com/office/drawing/2014/main" id="{FF41AE47-64F0-4556-A72F-9D2E36140A18}"/>
              </a:ext>
            </a:extLst>
          </p:cNvPr>
          <p:cNvSpPr>
            <a:spLocks noGrp="1"/>
          </p:cNvSpPr>
          <p:nvPr>
            <p:ph type="pic" sz="quarter" idx="31" hasCustomPrompt="1"/>
          </p:nvPr>
        </p:nvSpPr>
        <p:spPr>
          <a:xfrm>
            <a:off x="550862" y="4473116"/>
            <a:ext cx="3622275" cy="1549400"/>
          </a:xfrm>
        </p:spPr>
        <p:txBody>
          <a:bodyPr/>
          <a:lstStyle>
            <a:lvl1pPr>
              <a:defRPr>
                <a:latin typeface="Arial" panose="020B0604020202020204" pitchFamily="34" charset="0"/>
                <a:cs typeface="Arial" panose="020B0604020202020204" pitchFamily="34" charset="0"/>
              </a:defRPr>
            </a:lvl1pPr>
          </a:lstStyle>
          <a:p>
            <a:r>
              <a:rPr lang="en-US" dirty="0"/>
              <a:t>Customer logo</a:t>
            </a:r>
          </a:p>
        </p:txBody>
      </p:sp>
      <p:sp>
        <p:nvSpPr>
          <p:cNvPr id="33" name="Text Placeholder 5"/>
          <p:cNvSpPr>
            <a:spLocks noGrp="1"/>
          </p:cNvSpPr>
          <p:nvPr>
            <p:ph type="body" sz="quarter" idx="33" hasCustomPrompt="1"/>
          </p:nvPr>
        </p:nvSpPr>
        <p:spPr>
          <a:xfrm>
            <a:off x="31199" y="485021"/>
            <a:ext cx="12160800" cy="1350000"/>
          </a:xfrm>
          <a:solidFill>
            <a:srgbClr val="000000">
              <a:alpha val="29803"/>
            </a:srgbClr>
          </a:solidFill>
          <a:ln>
            <a:noFill/>
          </a:ln>
        </p:spPr>
        <p:txBody>
          <a:bodyPr lIns="0" tIns="180000" rIns="0" bIns="0" anchor="b" anchorCtr="0"/>
          <a:lstStyle>
            <a:lvl1pPr>
              <a:defRPr lang="en-US" sz="1400" dirty="0">
                <a:solidFill>
                  <a:schemeClr val="tx1"/>
                </a:solidFill>
                <a:latin typeface="+mj-lt"/>
                <a:cs typeface="+mn-cs"/>
              </a:defRPr>
            </a:lvl1pPr>
          </a:lstStyle>
          <a:p>
            <a:pPr lvl="0"/>
            <a:r>
              <a:rPr lang="en-US" dirty="0"/>
              <a:t> </a:t>
            </a:r>
          </a:p>
        </p:txBody>
      </p:sp>
      <p:sp>
        <p:nvSpPr>
          <p:cNvPr id="12" name="Text Placeholder 22"/>
          <p:cNvSpPr>
            <a:spLocks noGrp="1"/>
          </p:cNvSpPr>
          <p:nvPr>
            <p:ph type="body" sz="quarter" idx="15" hasCustomPrompt="1"/>
          </p:nvPr>
        </p:nvSpPr>
        <p:spPr>
          <a:xfrm>
            <a:off x="4948768" y="485776"/>
            <a:ext cx="6715233" cy="677821"/>
          </a:xfrm>
          <a:prstGeom prst="rect">
            <a:avLst/>
          </a:prstGeom>
        </p:spPr>
        <p:txBody>
          <a:bodyPr vert="horz" lIns="360000" tIns="180000" rIns="0" bIns="0" anchor="b" anchorCtr="0"/>
          <a:lstStyle>
            <a:lvl1pPr algn="l">
              <a:buFontTx/>
              <a:buNone/>
              <a:defRPr sz="2000">
                <a:solidFill>
                  <a:schemeClr val="bg1"/>
                </a:solidFill>
                <a:latin typeface="+mj-lt"/>
                <a:cs typeface="Gill Sans"/>
              </a:defRPr>
            </a:lvl1pPr>
            <a:lvl2pPr>
              <a:buNone/>
              <a:defRPr/>
            </a:lvl2pPr>
          </a:lstStyle>
          <a:p>
            <a:pPr lvl="0"/>
            <a:r>
              <a:rPr lang="en-US" noProof="0" dirty="0"/>
              <a:t>Title</a:t>
            </a:r>
          </a:p>
        </p:txBody>
      </p:sp>
      <p:sp>
        <p:nvSpPr>
          <p:cNvPr id="13" name="Text Placeholder 22"/>
          <p:cNvSpPr>
            <a:spLocks noGrp="1"/>
          </p:cNvSpPr>
          <p:nvPr>
            <p:ph type="body" sz="quarter" idx="16" hasCustomPrompt="1"/>
          </p:nvPr>
        </p:nvSpPr>
        <p:spPr>
          <a:xfrm>
            <a:off x="4948766" y="1171202"/>
            <a:ext cx="6715233" cy="672387"/>
          </a:xfrm>
          <a:prstGeom prst="rect">
            <a:avLst/>
          </a:prstGeom>
        </p:spPr>
        <p:txBody>
          <a:bodyPr vert="horz" lIns="360000" tIns="72000" rIns="0" anchor="t" anchorCtr="0"/>
          <a:lstStyle>
            <a:lvl1pPr>
              <a:buFontTx/>
              <a:buNone/>
              <a:defRPr sz="1400" b="0" i="0">
                <a:solidFill>
                  <a:schemeClr val="bg1"/>
                </a:solidFill>
                <a:latin typeface="+mj-lt"/>
                <a:cs typeface="Gill Sans Light"/>
              </a:defRPr>
            </a:lvl1pPr>
            <a:lvl2pPr>
              <a:buNone/>
              <a:defRPr/>
            </a:lvl2pPr>
          </a:lstStyle>
          <a:p>
            <a:pPr lvl="0"/>
            <a:r>
              <a:rPr lang="en-US" noProof="0" dirty="0"/>
              <a:t>Subtitle</a:t>
            </a:r>
          </a:p>
        </p:txBody>
      </p:sp>
      <p:sp>
        <p:nvSpPr>
          <p:cNvPr id="23" name="Place, date"/>
          <p:cNvSpPr>
            <a:spLocks noGrp="1"/>
          </p:cNvSpPr>
          <p:nvPr>
            <p:ph type="body" sz="quarter" idx="28" hasCustomPrompt="1"/>
          </p:nvPr>
        </p:nvSpPr>
        <p:spPr bwMode="gray">
          <a:xfrm>
            <a:off x="551383" y="2177158"/>
            <a:ext cx="3621756" cy="166199"/>
          </a:xfrm>
          <a:prstGeom prst="rect">
            <a:avLst/>
          </a:prstGeom>
        </p:spPr>
        <p:txBody>
          <a:bodyPr vert="horz" wrap="square" lIns="0" tIns="0" rIns="0" bIns="0" rtlCol="0" anchor="t">
            <a:spAutoFit/>
          </a:bodyPr>
          <a:lstStyle>
            <a:lvl1pPr>
              <a:defRPr lang="en-US" sz="1200" b="0" cap="all" baseline="0" noProof="0" dirty="0">
                <a:latin typeface="Arial" panose="020B0604020202020204" pitchFamily="34" charset="0"/>
                <a:cs typeface="Arial" panose="020B0604020202020204" pitchFamily="34" charset="0"/>
                <a:sym typeface="Segoe UI" panose="020B0502040204020203" pitchFamily="34" charset="0"/>
              </a:defRPr>
            </a:lvl1pPr>
          </a:lstStyle>
          <a:p>
            <a:pPr lvl="0">
              <a:spcBef>
                <a:spcPts val="237"/>
              </a:spcBef>
            </a:pPr>
            <a:r>
              <a:rPr lang="en-US" noProof="0" dirty="0"/>
              <a:t>Place holder Place, Date</a:t>
            </a:r>
            <a:endParaRPr lang="en-US" dirty="0"/>
          </a:p>
        </p:txBody>
      </p:sp>
      <p:sp>
        <p:nvSpPr>
          <p:cNvPr id="27" name="Text Placeholder 22"/>
          <p:cNvSpPr>
            <a:spLocks noGrp="1"/>
          </p:cNvSpPr>
          <p:nvPr>
            <p:ph type="body" sz="quarter" idx="32" hasCustomPrompt="1"/>
          </p:nvPr>
        </p:nvSpPr>
        <p:spPr>
          <a:xfrm>
            <a:off x="262467" y="486001"/>
            <a:ext cx="4686300" cy="677821"/>
          </a:xfrm>
          <a:prstGeom prst="rect">
            <a:avLst/>
          </a:prstGeom>
        </p:spPr>
        <p:txBody>
          <a:bodyPr vert="horz" lIns="360000" tIns="180000" rIns="360000" bIns="0" anchor="b" anchorCtr="0"/>
          <a:lstStyle>
            <a:lvl1pPr algn="r">
              <a:spcAft>
                <a:spcPts val="600"/>
              </a:spcAft>
              <a:buFontTx/>
              <a:buNone/>
              <a:defRPr sz="2000">
                <a:solidFill>
                  <a:schemeClr val="bg1"/>
                </a:solidFill>
                <a:latin typeface="+mj-lt"/>
                <a:cs typeface="Gill Sans"/>
              </a:defRPr>
            </a:lvl1pPr>
            <a:lvl2pPr>
              <a:buNone/>
              <a:defRPr/>
            </a:lvl2pPr>
          </a:lstStyle>
          <a:p>
            <a:pPr algn="r">
              <a:spcAft>
                <a:spcPts val="600"/>
              </a:spcAft>
            </a:pPr>
            <a:r>
              <a:rPr lang="en-US" sz="2000" dirty="0">
                <a:solidFill>
                  <a:srgbClr val="FFFFFF"/>
                </a:solidFill>
                <a:latin typeface="Gill Sans" charset="0"/>
                <a:sym typeface="Gill Sans" charset="0"/>
              </a:rPr>
              <a:t>University of Luxembourg</a:t>
            </a:r>
          </a:p>
        </p:txBody>
      </p:sp>
      <p:sp>
        <p:nvSpPr>
          <p:cNvPr id="29" name="Text Placeholder 22"/>
          <p:cNvSpPr>
            <a:spLocks noGrp="1"/>
          </p:cNvSpPr>
          <p:nvPr>
            <p:ph type="body" sz="quarter" idx="20" hasCustomPrompt="1"/>
          </p:nvPr>
        </p:nvSpPr>
        <p:spPr>
          <a:xfrm>
            <a:off x="262467" y="1171202"/>
            <a:ext cx="4686300" cy="672387"/>
          </a:xfrm>
          <a:prstGeom prst="rect">
            <a:avLst/>
          </a:prstGeom>
        </p:spPr>
        <p:txBody>
          <a:bodyPr vert="horz" lIns="360000" tIns="72000" rIns="360000" anchor="t" anchorCtr="0"/>
          <a:lstStyle>
            <a:lvl1pPr marL="0" marR="0" indent="0" algn="r" defTabSz="457200" rtl="0" eaLnBrk="1" fontAlgn="base" latinLnBrk="0" hangingPunct="1">
              <a:lnSpc>
                <a:spcPct val="100000"/>
              </a:lnSpc>
              <a:spcBef>
                <a:spcPct val="0"/>
              </a:spcBef>
              <a:spcAft>
                <a:spcPts val="600"/>
              </a:spcAft>
              <a:buClrTx/>
              <a:buSzTx/>
              <a:buFontTx/>
              <a:buNone/>
              <a:tabLst/>
              <a:defRPr sz="1400" b="0" i="0">
                <a:solidFill>
                  <a:schemeClr val="bg1"/>
                </a:solidFill>
                <a:latin typeface="+mj-lt"/>
                <a:cs typeface="Gill Sans Light"/>
              </a:defRPr>
            </a:lvl1pPr>
            <a:lvl2pPr>
              <a:buNone/>
              <a:defRPr/>
            </a:lvl2pPr>
          </a:lstStyle>
          <a:p>
            <a:pPr marL="0" marR="0" indent="0" algn="r" defTabSz="457200" rtl="0" eaLnBrk="1" fontAlgn="base" latinLnBrk="0" hangingPunct="1">
              <a:lnSpc>
                <a:spcPct val="100000"/>
              </a:lnSpc>
              <a:spcBef>
                <a:spcPct val="0"/>
              </a:spcBef>
              <a:spcAft>
                <a:spcPts val="600"/>
              </a:spcAft>
              <a:buClrTx/>
              <a:buSzTx/>
              <a:buFontTx/>
              <a:buNone/>
              <a:tabLst/>
              <a:defRPr/>
            </a:pPr>
            <a:r>
              <a:rPr lang="en-US" sz="1400" i="0" dirty="0">
                <a:solidFill>
                  <a:srgbClr val="FFFFFF"/>
                </a:solidFill>
                <a:latin typeface="Gill Sans Light"/>
                <a:ea typeface="ＭＳ Ｐゴシック" charset="0"/>
                <a:cs typeface="Gill Sans Light"/>
              </a:rPr>
              <a:t>Multilingual. </a:t>
            </a:r>
            <a:r>
              <a:rPr lang="en-US" sz="1400" i="0" dirty="0" err="1">
                <a:solidFill>
                  <a:srgbClr val="FFFFFF"/>
                </a:solidFill>
                <a:latin typeface="Gill Sans Light"/>
                <a:ea typeface="ＭＳ Ｐゴシック" charset="0"/>
                <a:cs typeface="Gill Sans Light"/>
              </a:rPr>
              <a:t>Personalised</a:t>
            </a:r>
            <a:r>
              <a:rPr lang="en-US" sz="1400" i="0" dirty="0">
                <a:solidFill>
                  <a:srgbClr val="FFFFFF"/>
                </a:solidFill>
                <a:latin typeface="Gill Sans Light"/>
                <a:ea typeface="ＭＳ Ｐゴシック" charset="0"/>
                <a:cs typeface="Gill Sans Light"/>
              </a:rPr>
              <a:t>. Connected.</a:t>
            </a:r>
            <a:endParaRPr lang="en-US" sz="1400" i="1" dirty="0">
              <a:solidFill>
                <a:srgbClr val="FFFFFF"/>
              </a:solidFill>
              <a:ea typeface="ＭＳ Ｐゴシック" charset="0"/>
              <a:cs typeface="ＭＳ Ｐゴシック" charset="0"/>
            </a:endParaRPr>
          </a:p>
        </p:txBody>
      </p:sp>
      <p:sp>
        <p:nvSpPr>
          <p:cNvPr id="35" name="Text Placeholder 32"/>
          <p:cNvSpPr>
            <a:spLocks noGrp="1"/>
          </p:cNvSpPr>
          <p:nvPr>
            <p:ph type="body" sz="quarter" idx="36" hasCustomPrompt="1"/>
          </p:nvPr>
        </p:nvSpPr>
        <p:spPr>
          <a:xfrm>
            <a:off x="-600" y="6492899"/>
            <a:ext cx="12193200" cy="403200"/>
          </a:xfr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a:solidFill>
                  <a:schemeClr val="lt1"/>
                </a:solidFill>
                <a:latin typeface="+mn-lt"/>
                <a:cs typeface="+mn-cs"/>
              </a:defRPr>
            </a:lvl1pPr>
          </a:lstStyle>
          <a:p>
            <a:pPr lvl="0" algn="ctr"/>
            <a:r>
              <a:rPr lang="en-US"/>
              <a:t> </a:t>
            </a:r>
          </a:p>
        </p:txBody>
      </p:sp>
      <p:sp>
        <p:nvSpPr>
          <p:cNvPr id="38" name="Text Placeholder 9"/>
          <p:cNvSpPr>
            <a:spLocks noGrp="1"/>
          </p:cNvSpPr>
          <p:nvPr>
            <p:ph type="body" sz="quarter" idx="34" hasCustomPrompt="1"/>
          </p:nvPr>
        </p:nvSpPr>
        <p:spPr>
          <a:xfrm>
            <a:off x="0" y="485021"/>
            <a:ext cx="205200" cy="1350000"/>
          </a:xfrm>
          <a:solidFill>
            <a:srgbClr val="FF14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lvl1pPr>
          </a:lstStyle>
          <a:p>
            <a:pPr lvl="0" algn="ctr"/>
            <a:r>
              <a:rPr lang="de-DE" dirty="0"/>
              <a:t> </a:t>
            </a:r>
            <a:endParaRPr lang="en-US" dirty="0"/>
          </a:p>
        </p:txBody>
      </p:sp>
      <p:sp>
        <p:nvSpPr>
          <p:cNvPr id="39" name="Text Placeholder 4"/>
          <p:cNvSpPr>
            <a:spLocks noGrp="1"/>
          </p:cNvSpPr>
          <p:nvPr>
            <p:ph type="body" sz="quarter" idx="39" hasCustomPrompt="1"/>
          </p:nvPr>
        </p:nvSpPr>
        <p:spPr>
          <a:xfrm>
            <a:off x="10644895" y="6039570"/>
            <a:ext cx="1018800" cy="540000"/>
          </a:xfr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a:defRPr lang="en-US" sz="1800" dirty="0">
                <a:solidFill>
                  <a:schemeClr val="lt1"/>
                </a:solidFill>
                <a:latin typeface="+mn-lt"/>
                <a:cs typeface="+mn-cs"/>
              </a:defRPr>
            </a:lvl1pPr>
          </a:lstStyle>
          <a:p>
            <a:pPr lvl="0" algn="ctr"/>
            <a:r>
              <a:rPr lang="en-US" dirty="0"/>
              <a:t> </a:t>
            </a:r>
          </a:p>
        </p:txBody>
      </p:sp>
      <p:sp>
        <p:nvSpPr>
          <p:cNvPr id="40" name="Text Placeholder 5"/>
          <p:cNvSpPr>
            <a:spLocks noGrp="1"/>
          </p:cNvSpPr>
          <p:nvPr>
            <p:ph type="body" sz="quarter" idx="38" hasCustomPrompt="1"/>
          </p:nvPr>
        </p:nvSpPr>
        <p:spPr>
          <a:xfrm>
            <a:off x="10644895" y="5815202"/>
            <a:ext cx="1018800" cy="702000"/>
          </a:xfrm>
          <a:blipFill>
            <a:blip r:embed="rId2"/>
            <a:stretch>
              <a:fillRect/>
            </a:stretch>
          </a:blipFill>
        </p:spPr>
        <p:txBody>
          <a:bodyPr/>
          <a:lstStyle>
            <a:lvl1pPr>
              <a:defRPr/>
            </a:lvl1pPr>
          </a:lstStyle>
          <a:p>
            <a:pPr lvl="0"/>
            <a:r>
              <a:rPr lang="en-US" dirty="0"/>
              <a:t> </a:t>
            </a:r>
          </a:p>
        </p:txBody>
      </p:sp>
    </p:spTree>
    <p:extLst>
      <p:ext uri="{BB962C8B-B14F-4D97-AF65-F5344CB8AC3E}">
        <p14:creationId xmlns:p14="http://schemas.microsoft.com/office/powerpoint/2010/main" val="148014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roject Background and Approach">
    <p:spTree>
      <p:nvGrpSpPr>
        <p:cNvPr id="1" name=""/>
        <p:cNvGrpSpPr/>
        <p:nvPr/>
      </p:nvGrpSpPr>
      <p:grpSpPr>
        <a:xfrm>
          <a:off x="0" y="0"/>
          <a:ext cx="0" cy="0"/>
          <a:chOff x="0" y="0"/>
          <a:chExt cx="0" cy="0"/>
        </a:xfrm>
      </p:grpSpPr>
      <p:sp>
        <p:nvSpPr>
          <p:cNvPr id="17" name="Rechteck 10">
            <a:extLst>
              <a:ext uri="{FF2B5EF4-FFF2-40B4-BE49-F238E27FC236}">
                <a16:creationId xmlns:a16="http://schemas.microsoft.com/office/drawing/2014/main" id="{8EE8AB6D-586B-4A67-A23C-7886E5D6FF34}"/>
              </a:ext>
            </a:extLst>
          </p:cNvPr>
          <p:cNvSpPr/>
          <p:nvPr userDrawn="1"/>
        </p:nvSpPr>
        <p:spPr>
          <a:xfrm>
            <a:off x="6096000" y="0"/>
            <a:ext cx="6096000" cy="6858001"/>
          </a:xfrm>
          <a:prstGeom prst="rect">
            <a:avLst/>
          </a:prstGeom>
          <a:solidFill>
            <a:schemeClr val="tx2"/>
          </a:solidFill>
          <a:ln w="6350">
            <a:solidFill>
              <a:schemeClr val="tx2"/>
            </a:solidFill>
          </a:ln>
        </p:spPr>
        <p:txBody>
          <a:bodyPr vert="horz" lIns="108109" tIns="108109" rIns="108109" bIns="108109" rtlCol="0" anchor="ctr">
            <a:noAutofit/>
          </a:bodyPr>
          <a:lstStyle/>
          <a:p>
            <a:pPr algn="l" defTabSz="1083747">
              <a:spcBef>
                <a:spcPts val="1200"/>
              </a:spcBef>
            </a:pPr>
            <a:endParaRPr lang="en-US" sz="1600" dirty="0">
              <a:latin typeface="Segoe UI" panose="020B0502040204020203" pitchFamily="34" charset="0"/>
              <a:cs typeface="Segoe UI" panose="020B0502040204020203" pitchFamily="34" charset="0"/>
              <a:sym typeface="Segoe UI" panose="020B0502040204020203" pitchFamily="34" charset="0"/>
            </a:endParaRPr>
          </a:p>
        </p:txBody>
      </p:sp>
      <p:grpSp>
        <p:nvGrpSpPr>
          <p:cNvPr id="24" name="Group 23"/>
          <p:cNvGrpSpPr/>
          <p:nvPr userDrawn="1"/>
        </p:nvGrpSpPr>
        <p:grpSpPr>
          <a:xfrm>
            <a:off x="10943397" y="692065"/>
            <a:ext cx="867600" cy="607703"/>
            <a:chOff x="7790625" y="692065"/>
            <a:chExt cx="867600" cy="607703"/>
          </a:xfrm>
        </p:grpSpPr>
        <p:grpSp>
          <p:nvGrpSpPr>
            <p:cNvPr id="25" name="Group 17"/>
            <p:cNvGrpSpPr/>
            <p:nvPr userDrawn="1"/>
          </p:nvGrpSpPr>
          <p:grpSpPr>
            <a:xfrm>
              <a:off x="7790625" y="692065"/>
              <a:ext cx="867600" cy="576072"/>
              <a:chOff x="7778187" y="681228"/>
              <a:chExt cx="900000" cy="576072"/>
            </a:xfrm>
          </p:grpSpPr>
          <p:sp>
            <p:nvSpPr>
              <p:cNvPr id="27"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sp>
            <p:nvSpPr>
              <p:cNvPr id="28" name="Rectangle 27"/>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grpSp>
        <p:pic>
          <p:nvPicPr>
            <p:cNvPr id="26" name="Picture 25" descr="UNI_logo_quadri_def.pdf"/>
            <p:cNvPicPr>
              <a:picLocks noChangeAspect="1"/>
            </p:cNvPicPr>
            <p:nvPr userDrawn="1"/>
          </p:nvPicPr>
          <p:blipFill>
            <a:blip r:embed="rId2"/>
            <a:srcRect l="24471" t="27051" r="21988" b="29129"/>
            <a:stretch>
              <a:fillRect/>
            </a:stretch>
          </p:blipFill>
          <p:spPr>
            <a:xfrm>
              <a:off x="7941350" y="799858"/>
              <a:ext cx="610801" cy="499910"/>
            </a:xfrm>
            <a:prstGeom prst="rect">
              <a:avLst/>
            </a:prstGeom>
          </p:spPr>
        </p:pic>
      </p:grpSp>
      <p:sp>
        <p:nvSpPr>
          <p:cNvPr id="18" name="Rechteck 10">
            <a:extLst>
              <a:ext uri="{FF2B5EF4-FFF2-40B4-BE49-F238E27FC236}">
                <a16:creationId xmlns:a16="http://schemas.microsoft.com/office/drawing/2014/main" id="{8EE8AB6D-586B-4A67-A23C-7886E5D6FF34}"/>
              </a:ext>
            </a:extLst>
          </p:cNvPr>
          <p:cNvSpPr/>
          <p:nvPr userDrawn="1"/>
        </p:nvSpPr>
        <p:spPr>
          <a:xfrm>
            <a:off x="-63500" y="0"/>
            <a:ext cx="6159500" cy="6858001"/>
          </a:xfrm>
          <a:prstGeom prst="rect">
            <a:avLst/>
          </a:prstGeom>
          <a:solidFill>
            <a:schemeClr val="accent6"/>
          </a:solidFill>
          <a:ln w="6350">
            <a:solidFill>
              <a:schemeClr val="accent6"/>
            </a:solidFill>
          </a:ln>
        </p:spPr>
        <p:txBody>
          <a:bodyPr vert="horz" lIns="108109" tIns="108109" rIns="108109" bIns="108109" rtlCol="0" anchor="ctr">
            <a:noAutofit/>
          </a:bodyPr>
          <a:lstStyle/>
          <a:p>
            <a:pPr algn="l" defTabSz="1083747">
              <a:spcBef>
                <a:spcPts val="1200"/>
              </a:spcBef>
            </a:pPr>
            <a:endParaRPr lang="en-US" sz="1600" dirty="0">
              <a:latin typeface="Segoe UI" panose="020B0502040204020203" pitchFamily="34" charset="0"/>
              <a:cs typeface="Segoe UI" panose="020B0502040204020203" pitchFamily="34" charset="0"/>
              <a:sym typeface="Segoe UI" panose="020B0502040204020203" pitchFamily="34" charset="0"/>
            </a:endParaRPr>
          </a:p>
        </p:txBody>
      </p:sp>
      <p:sp>
        <p:nvSpPr>
          <p:cNvPr id="14" name="Textplatzhalter 13">
            <a:extLst>
              <a:ext uri="{FF2B5EF4-FFF2-40B4-BE49-F238E27FC236}">
                <a16:creationId xmlns:a16="http://schemas.microsoft.com/office/drawing/2014/main" id="{15BE0D09-F83C-4A0C-BFA4-DCE9B5B67157}"/>
              </a:ext>
            </a:extLst>
          </p:cNvPr>
          <p:cNvSpPr>
            <a:spLocks noGrp="1"/>
          </p:cNvSpPr>
          <p:nvPr>
            <p:ph type="body" sz="quarter" idx="18" hasCustomPrompt="1"/>
          </p:nvPr>
        </p:nvSpPr>
        <p:spPr>
          <a:xfrm>
            <a:off x="6456041" y="1699199"/>
            <a:ext cx="5184576" cy="4609525"/>
          </a:xfrm>
        </p:spPr>
        <p:txBody>
          <a:bodyPr lIns="0" tIns="216000" rIns="0"/>
          <a:lstStyle>
            <a:lvl1pPr>
              <a:defRPr/>
            </a:lvl1pPr>
            <a:lvl2pPr>
              <a:defRPr/>
            </a:lvl2pPr>
            <a:lvl3pPr>
              <a:defRPr/>
            </a:lvl3pPr>
            <a:lvl4pPr>
              <a:defRPr/>
            </a:lvl4pPr>
            <a:lvl5pPr>
              <a:defRPr/>
            </a:lvl5pPr>
            <a:lvl6pPr>
              <a:defRPr/>
            </a:lvl6pPr>
          </a:lstStyle>
          <a:p>
            <a:pPr lvl="0"/>
            <a:r>
              <a:rPr lang="en-US" dirty="0"/>
              <a:t>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platzhalter 15">
            <a:extLst>
              <a:ext uri="{FF2B5EF4-FFF2-40B4-BE49-F238E27FC236}">
                <a16:creationId xmlns:a16="http://schemas.microsoft.com/office/drawing/2014/main" id="{156A9FDC-CD48-41B2-9520-3F30836302FB}"/>
              </a:ext>
            </a:extLst>
          </p:cNvPr>
          <p:cNvSpPr>
            <a:spLocks noGrp="1"/>
          </p:cNvSpPr>
          <p:nvPr>
            <p:ph type="body" sz="quarter" idx="19" hasCustomPrompt="1"/>
          </p:nvPr>
        </p:nvSpPr>
        <p:spPr>
          <a:xfrm>
            <a:off x="381003" y="1340768"/>
            <a:ext cx="2234356" cy="360000"/>
          </a:xfrm>
        </p:spPr>
        <p:txBody>
          <a:bodyPr rIns="216000"/>
          <a:lstStyle>
            <a:lvl1pPr>
              <a:defRPr sz="2400" cap="all" baseline="0"/>
            </a:lvl1pPr>
          </a:lstStyle>
          <a:p>
            <a:pPr lvl="0"/>
            <a:r>
              <a:rPr lang="de-DE" dirty="0"/>
              <a:t>TEXT</a:t>
            </a:r>
            <a:endParaRPr lang="en-US" dirty="0"/>
          </a:p>
        </p:txBody>
      </p:sp>
      <p:sp>
        <p:nvSpPr>
          <p:cNvPr id="16" name="Textplatzhalter 18">
            <a:extLst>
              <a:ext uri="{FF2B5EF4-FFF2-40B4-BE49-F238E27FC236}">
                <a16:creationId xmlns:a16="http://schemas.microsoft.com/office/drawing/2014/main" id="{756FDBFC-8D30-48EC-AE8B-CACDE2ED1C9C}"/>
              </a:ext>
            </a:extLst>
          </p:cNvPr>
          <p:cNvSpPr>
            <a:spLocks noGrp="1"/>
          </p:cNvSpPr>
          <p:nvPr>
            <p:ph type="body" sz="quarter" idx="20" hasCustomPrompt="1"/>
          </p:nvPr>
        </p:nvSpPr>
        <p:spPr>
          <a:xfrm>
            <a:off x="6456040" y="1340768"/>
            <a:ext cx="2233613" cy="360000"/>
          </a:xfrm>
        </p:spPr>
        <p:txBody>
          <a:bodyPr vert="horz" lIns="0" tIns="0" rIns="216000" bIns="0" rtlCol="0">
            <a:noAutofit/>
          </a:bodyPr>
          <a:lstStyle>
            <a:lvl1pPr>
              <a:defRPr lang="de-DE" sz="2400" cap="all" baseline="0" dirty="0" smtClean="0"/>
            </a:lvl1pPr>
            <a:lvl2pPr>
              <a:defRPr lang="de-DE" dirty="0" smtClean="0"/>
            </a:lvl2pPr>
            <a:lvl3pPr>
              <a:defRPr lang="de-DE" dirty="0" smtClean="0"/>
            </a:lvl3pPr>
            <a:lvl4pPr>
              <a:defRPr lang="de-DE" dirty="0" smtClean="0"/>
            </a:lvl4pPr>
            <a:lvl5pPr>
              <a:defRPr lang="en-US" dirty="0"/>
            </a:lvl5pPr>
          </a:lstStyle>
          <a:p>
            <a:pPr lvl="0"/>
            <a:r>
              <a:rPr lang="de-DE" dirty="0" err="1"/>
              <a:t>text</a:t>
            </a:r>
            <a:endParaRPr lang="en-US" dirty="0"/>
          </a:p>
        </p:txBody>
      </p:sp>
      <p:sp>
        <p:nvSpPr>
          <p:cNvPr id="29" name="Inhaltsplatzhalter 6">
            <a:extLst>
              <a:ext uri="{FF2B5EF4-FFF2-40B4-BE49-F238E27FC236}">
                <a16:creationId xmlns:a16="http://schemas.microsoft.com/office/drawing/2014/main" id="{D9DB81B9-A911-4159-B20E-3AA737C7BC6B}"/>
              </a:ext>
            </a:extLst>
          </p:cNvPr>
          <p:cNvSpPr>
            <a:spLocks noGrp="1"/>
          </p:cNvSpPr>
          <p:nvPr>
            <p:ph sz="quarter" idx="17" hasCustomPrompt="1"/>
          </p:nvPr>
        </p:nvSpPr>
        <p:spPr>
          <a:xfrm>
            <a:off x="381003" y="1699199"/>
            <a:ext cx="5544616" cy="4609525"/>
          </a:xfrm>
        </p:spPr>
        <p:txBody>
          <a:bodyPr lIns="0" tIns="216000" rIns="360000"/>
          <a:lstStyle>
            <a:lvl1pPr>
              <a:spcBef>
                <a:spcPts val="1200"/>
              </a:spcBef>
              <a:defRPr/>
            </a:lvl1pPr>
            <a:lvl2pPr marL="216000" indent="-216000">
              <a:spcBef>
                <a:spcPts val="1200"/>
              </a:spcBef>
              <a:defRPr lang="en-US" sz="1600" kern="1200" dirty="0">
                <a:solidFill>
                  <a:schemeClr val="accent6">
                    <a:lumMod val="10000"/>
                  </a:schemeClr>
                </a:solidFill>
                <a:latin typeface="Arial" panose="020B0604020202020204" pitchFamily="34" charset="0"/>
                <a:ea typeface="+mn-ea"/>
                <a:cs typeface="Arial" panose="020B0604020202020204" pitchFamily="34" charset="0"/>
                <a:sym typeface="Segoe UI" panose="020B0502040204020203" pitchFamily="34" charset="0"/>
              </a:defRPr>
            </a:lvl2pPr>
            <a:lvl3pPr marL="432000" indent="-216000">
              <a:spcBef>
                <a:spcPts val="600"/>
              </a:spcBef>
              <a:defRPr/>
            </a:lvl3pPr>
            <a:lvl4pPr marL="648000" indent="-216000">
              <a:spcBef>
                <a:spcPts val="600"/>
              </a:spcBef>
              <a:defRPr/>
            </a:lvl4pPr>
            <a:lvl5pPr marL="864000" indent="-216000">
              <a:spcBef>
                <a:spcPts val="600"/>
              </a:spcBef>
              <a:defRPr/>
            </a:lvl5pPr>
            <a:lvl6pPr>
              <a:defRPr/>
            </a:lvl6pPr>
          </a:lstStyle>
          <a:p>
            <a:pPr lvl="0"/>
            <a:r>
              <a:rPr lang="en-US" dirty="0"/>
              <a:t>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5"/>
          <p:cNvSpPr>
            <a:spLocks noGrp="1"/>
          </p:cNvSpPr>
          <p:nvPr>
            <p:ph type="body" sz="quarter" idx="24" hasCustomPrompt="1"/>
          </p:nvPr>
        </p:nvSpPr>
        <p:spPr>
          <a:xfrm>
            <a:off x="381004" y="6546308"/>
            <a:ext cx="708527" cy="138499"/>
          </a:xfrm>
          <a:noFill/>
          <a:ln>
            <a:noFill/>
          </a:ln>
        </p:spPr>
        <p:txBody>
          <a:bodyPr wrap="none" lIns="0" tIns="0" rIns="0" bIns="0" anchor="b" anchorCtr="0">
            <a:spAutoFit/>
          </a:bodyPr>
          <a:lstStyle>
            <a:lvl1pPr>
              <a:defRPr lang="en-US" sz="1000" b="0" i="0" u="none" strike="noStrike" cap="none" dirty="0" smtClean="0">
                <a:solidFill>
                  <a:schemeClr val="accent6">
                    <a:lumMod val="50000"/>
                  </a:schemeClr>
                </a:solidFill>
                <a:latin typeface="Questrial"/>
                <a:ea typeface="Questrial"/>
                <a:cs typeface="Questrial"/>
              </a:defRPr>
            </a:lvl1pPr>
            <a:lvl2pPr>
              <a:defRPr lang="en-US" sz="1800" b="0" i="0" u="none" strike="noStrike" cap="none" dirty="0" smtClean="0">
                <a:solidFill>
                  <a:schemeClr val="dk1"/>
                </a:solidFill>
                <a:latin typeface="Questrial"/>
                <a:ea typeface="Questrial"/>
                <a:cs typeface="Questrial"/>
              </a:defRPr>
            </a:lvl2pPr>
            <a:lvl3pPr>
              <a:defRPr lang="en-US" sz="1800" b="0" i="0" u="none" strike="noStrike" cap="none" dirty="0" smtClean="0">
                <a:solidFill>
                  <a:schemeClr val="dk1"/>
                </a:solidFill>
                <a:latin typeface="Questrial"/>
                <a:ea typeface="Questrial"/>
                <a:cs typeface="Questrial"/>
              </a:defRPr>
            </a:lvl3pPr>
            <a:lvl4pPr>
              <a:defRPr lang="en-US" sz="1800" b="0" i="0" u="none" strike="noStrike" cap="none" dirty="0" smtClean="0">
                <a:solidFill>
                  <a:schemeClr val="dk1"/>
                </a:solidFill>
                <a:latin typeface="Questrial"/>
                <a:ea typeface="Questrial"/>
                <a:cs typeface="Questrial"/>
              </a:defRPr>
            </a:lvl4pPr>
            <a:lvl5pPr>
              <a:defRPr lang="en-US" sz="1800" b="0" i="0" u="none" strike="noStrike" cap="none" dirty="0">
                <a:solidFill>
                  <a:schemeClr val="dk1"/>
                </a:solidFill>
                <a:latin typeface="Questrial"/>
                <a:ea typeface="Questrial"/>
                <a:cs typeface="Questrial"/>
              </a:defRPr>
            </a:lvl5pPr>
          </a:lstStyle>
          <a:p>
            <a:r>
              <a:rPr lang="de-DE" dirty="0"/>
              <a:t>Source/Note</a:t>
            </a:r>
          </a:p>
        </p:txBody>
      </p:sp>
      <p:sp>
        <p:nvSpPr>
          <p:cNvPr id="8" name="Footer Placeholder 7"/>
          <p:cNvSpPr>
            <a:spLocks noGrp="1"/>
          </p:cNvSpPr>
          <p:nvPr>
            <p:ph type="ftr" idx="25"/>
          </p:nvPr>
        </p:nvSpPr>
        <p:spPr/>
        <p:txBody>
          <a:bodyPr/>
          <a:lstStyle/>
          <a:p>
            <a:r>
              <a:rPr lang="en-US"/>
              <a:t>February 2020 - Project Status Meeting - P. Plapper, M. Minoufekr, A. Simeth</a:t>
            </a:r>
            <a:endParaRPr lang="en-DE" dirty="0"/>
          </a:p>
        </p:txBody>
      </p:sp>
      <p:sp>
        <p:nvSpPr>
          <p:cNvPr id="9" name="Slide Number Placeholder 8"/>
          <p:cNvSpPr>
            <a:spLocks noGrp="1"/>
          </p:cNvSpPr>
          <p:nvPr>
            <p:ph type="sldNum" idx="26"/>
          </p:nvPr>
        </p:nvSpPr>
        <p:spPr/>
        <p:txBody>
          <a:bodyPr/>
          <a:lstStyle/>
          <a:p>
            <a:pPr>
              <a:buSzPct val="25000"/>
            </a:pPr>
            <a:r>
              <a:rPr lang="en-US" sz="1000">
                <a:latin typeface="Questrial"/>
                <a:ea typeface="Questrial"/>
                <a:cs typeface="Questrial"/>
                <a:sym typeface="Questrial"/>
              </a:rPr>
              <a:t>    | </a:t>
            </a:r>
            <a:fld id="{00000000-1234-1234-1234-123412341234}" type="slidenum">
              <a:rPr lang="en-US" sz="1000" smtClean="0">
                <a:latin typeface="Questrial"/>
                <a:ea typeface="Questrial"/>
                <a:cs typeface="Questrial"/>
                <a:sym typeface="Questrial"/>
              </a:rPr>
              <a:pPr>
                <a:buSzPct val="25000"/>
              </a:pPr>
              <a:t>‹#›</a:t>
            </a:fld>
            <a:endParaRPr lang="en-US" sz="1000" dirty="0">
              <a:latin typeface="Questrial"/>
              <a:ea typeface="Questrial"/>
              <a:cs typeface="Questrial"/>
              <a:sym typeface="Questrial"/>
            </a:endParaRPr>
          </a:p>
        </p:txBody>
      </p:sp>
      <p:sp>
        <p:nvSpPr>
          <p:cNvPr id="19" name="Shape 16"/>
          <p:cNvSpPr txBox="1">
            <a:spLocks noGrp="1"/>
          </p:cNvSpPr>
          <p:nvPr>
            <p:ph type="title"/>
          </p:nvPr>
        </p:nvSpPr>
        <p:spPr>
          <a:xfrm>
            <a:off x="381003" y="270592"/>
            <a:ext cx="11429995" cy="684866"/>
          </a:xfrm>
          <a:prstGeom prst="rect">
            <a:avLst/>
          </a:prstGeom>
        </p:spPr>
        <p:txBody>
          <a:bodyPr lIns="0" tIns="0" rIns="1116000" bIns="0" anchor="t">
            <a:normAutofit/>
          </a:bodyPr>
          <a:lstStyle/>
          <a:p>
            <a:pPr marL="0" marR="0" lvl="0">
              <a:lnSpc>
                <a:spcPct val="100000"/>
              </a:lnSpc>
              <a:spcBef>
                <a:spcPts val="0"/>
              </a:spcBef>
              <a:spcAft>
                <a:spcPts val="0"/>
              </a:spcAft>
            </a:pPr>
            <a:r>
              <a:rPr lang="en-US" noProof="0"/>
              <a:t>Click to edit Master title style</a:t>
            </a:r>
            <a:endParaRPr lang="en-US" noProof="0" dirty="0"/>
          </a:p>
        </p:txBody>
      </p:sp>
    </p:spTree>
    <p:extLst>
      <p:ext uri="{BB962C8B-B14F-4D97-AF65-F5344CB8AC3E}">
        <p14:creationId xmlns:p14="http://schemas.microsoft.com/office/powerpoint/2010/main" val="3333090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Large image - divider page">
    <p:spTree>
      <p:nvGrpSpPr>
        <p:cNvPr id="1" name=""/>
        <p:cNvGrpSpPr/>
        <p:nvPr/>
      </p:nvGrpSpPr>
      <p:grpSpPr>
        <a:xfrm>
          <a:off x="0" y="0"/>
          <a:ext cx="0" cy="0"/>
          <a:chOff x="0" y="0"/>
          <a:chExt cx="0" cy="0"/>
        </a:xfrm>
      </p:grpSpPr>
      <p:sp>
        <p:nvSpPr>
          <p:cNvPr id="19" name="Bildplatzhalter 12">
            <a:extLst>
              <a:ext uri="{FF2B5EF4-FFF2-40B4-BE49-F238E27FC236}">
                <a16:creationId xmlns:a16="http://schemas.microsoft.com/office/drawing/2014/main" id="{E6CB9821-A683-445D-A6A7-A1C22F856D5B}"/>
              </a:ext>
            </a:extLst>
          </p:cNvPr>
          <p:cNvSpPr>
            <a:spLocks noGrp="1"/>
          </p:cNvSpPr>
          <p:nvPr>
            <p:ph type="pic" sz="quarter" idx="18" hasCustomPrompt="1"/>
          </p:nvPr>
        </p:nvSpPr>
        <p:spPr>
          <a:xfrm>
            <a:off x="0" y="0"/>
            <a:ext cx="12192000" cy="6858000"/>
          </a:xfrm>
          <a:solidFill>
            <a:schemeClr val="accent6"/>
          </a:solidFill>
          <a:ln>
            <a:solidFill>
              <a:schemeClr val="accent6"/>
            </a:solidFill>
          </a:ln>
        </p:spPr>
        <p:txBody>
          <a:bodyPr anchor="ctr"/>
          <a:lstStyle>
            <a:lvl1pPr algn="ctr">
              <a:defRPr/>
            </a:lvl1pPr>
          </a:lstStyle>
          <a:p>
            <a:r>
              <a:rPr lang="en-US" dirty="0"/>
              <a:t>Large Image</a:t>
            </a:r>
          </a:p>
        </p:txBody>
      </p:sp>
      <p:sp>
        <p:nvSpPr>
          <p:cNvPr id="3" name="Text Placeholder 2"/>
          <p:cNvSpPr>
            <a:spLocks noGrp="1"/>
          </p:cNvSpPr>
          <p:nvPr>
            <p:ph type="body" sz="quarter" idx="23" hasCustomPrompt="1"/>
          </p:nvPr>
        </p:nvSpPr>
        <p:spPr>
          <a:xfrm>
            <a:off x="0" y="4797602"/>
            <a:ext cx="3307609" cy="377402"/>
          </a:xfrm>
          <a:solidFill>
            <a:schemeClr val="accent6">
              <a:lumMod val="50000"/>
            </a:schemeClr>
          </a:solidFill>
          <a:ln>
            <a:solidFill>
              <a:schemeClr val="accent6">
                <a:lumMod val="50000"/>
              </a:schemeClr>
            </a:solidFill>
          </a:ln>
        </p:spPr>
        <p:txBody>
          <a:bodyPr wrap="none" lIns="540000" tIns="36000" rIns="108000" bIns="36000">
            <a:spAutoFit/>
          </a:bodyPr>
          <a:lstStyle>
            <a:lvl1pPr>
              <a:defRPr sz="2200">
                <a:solidFill>
                  <a:schemeClr val="bg1"/>
                </a:solidFill>
              </a:defRPr>
            </a:lvl1pPr>
          </a:lstStyle>
          <a:p>
            <a:pPr lvl="0"/>
            <a:r>
              <a:rPr lang="en-US" dirty="0"/>
              <a:t>TEXT OVER IMAGE</a:t>
            </a:r>
          </a:p>
        </p:txBody>
      </p:sp>
      <p:sp>
        <p:nvSpPr>
          <p:cNvPr id="22" name="Text Placeholder 2"/>
          <p:cNvSpPr>
            <a:spLocks noGrp="1"/>
          </p:cNvSpPr>
          <p:nvPr>
            <p:ph type="body" sz="quarter" idx="24" hasCustomPrompt="1"/>
          </p:nvPr>
        </p:nvSpPr>
        <p:spPr>
          <a:xfrm>
            <a:off x="0" y="5297173"/>
            <a:ext cx="2013418" cy="377402"/>
          </a:xfrm>
          <a:solidFill>
            <a:schemeClr val="accent6">
              <a:lumMod val="50000"/>
            </a:schemeClr>
          </a:solidFill>
          <a:ln>
            <a:solidFill>
              <a:schemeClr val="accent6">
                <a:lumMod val="50000"/>
              </a:schemeClr>
            </a:solidFill>
          </a:ln>
        </p:spPr>
        <p:txBody>
          <a:bodyPr wrap="none" lIns="540000" tIns="36000" rIns="108000" bIns="36000">
            <a:spAutoFit/>
          </a:bodyPr>
          <a:lstStyle>
            <a:lvl1pPr>
              <a:defRPr sz="2200">
                <a:solidFill>
                  <a:schemeClr val="bg1"/>
                </a:solidFill>
              </a:defRPr>
            </a:lvl1pPr>
          </a:lstStyle>
          <a:p>
            <a:pPr lvl="0"/>
            <a:r>
              <a:rPr lang="en-US" dirty="0"/>
              <a:t>LINE TWO</a:t>
            </a:r>
          </a:p>
        </p:txBody>
      </p:sp>
      <p:sp>
        <p:nvSpPr>
          <p:cNvPr id="6" name="Shape 16"/>
          <p:cNvSpPr txBox="1">
            <a:spLocks noGrp="1"/>
          </p:cNvSpPr>
          <p:nvPr>
            <p:ph type="title"/>
          </p:nvPr>
        </p:nvSpPr>
        <p:spPr>
          <a:xfrm>
            <a:off x="381003" y="270592"/>
            <a:ext cx="11429995" cy="684866"/>
          </a:xfrm>
          <a:prstGeom prst="rect">
            <a:avLst/>
          </a:prstGeom>
        </p:spPr>
        <p:txBody>
          <a:bodyPr lIns="0" tIns="0" rIns="1116000" bIns="0" anchor="t">
            <a:normAutofit/>
          </a:bodyPr>
          <a:lstStyle/>
          <a:p>
            <a:pPr marL="0" marR="0" lvl="0">
              <a:lnSpc>
                <a:spcPct val="100000"/>
              </a:lnSpc>
              <a:spcBef>
                <a:spcPts val="0"/>
              </a:spcBef>
              <a:spcAft>
                <a:spcPts val="0"/>
              </a:spcAft>
            </a:pPr>
            <a:r>
              <a:rPr lang="en-US" noProof="0"/>
              <a:t>Click to edit Master title style</a:t>
            </a:r>
            <a:endParaRPr lang="en-US" noProof="0" dirty="0"/>
          </a:p>
        </p:txBody>
      </p:sp>
    </p:spTree>
    <p:extLst>
      <p:ext uri="{BB962C8B-B14F-4D97-AF65-F5344CB8AC3E}">
        <p14:creationId xmlns:p14="http://schemas.microsoft.com/office/powerpoint/2010/main" val="392742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2" name="Textplatzhalter 2"/>
          <p:cNvSpPr>
            <a:spLocks noGrp="1"/>
          </p:cNvSpPr>
          <p:nvPr>
            <p:ph idx="16"/>
          </p:nvPr>
        </p:nvSpPr>
        <p:spPr bwMode="gray">
          <a:xfrm>
            <a:off x="381004" y="1840832"/>
            <a:ext cx="11429994" cy="4465655"/>
          </a:xfrm>
          <a:prstGeom prst="rect">
            <a:avLst/>
          </a:prstGeom>
        </p:spPr>
        <p:txBody>
          <a:bodyPr vert="horz" lIns="0" tIns="0" rIns="0" bIns="0" rtlCol="0">
            <a:noAutofit/>
          </a:bodyPr>
          <a:lstStyle>
            <a:lvl3pPr>
              <a:defRPr sz="14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5"/>
          <p:cNvSpPr>
            <a:spLocks noGrp="1"/>
          </p:cNvSpPr>
          <p:nvPr>
            <p:ph type="body" sz="quarter" idx="24" hasCustomPrompt="1"/>
          </p:nvPr>
        </p:nvSpPr>
        <p:spPr>
          <a:xfrm>
            <a:off x="381004" y="6546308"/>
            <a:ext cx="708527" cy="138499"/>
          </a:xfrm>
          <a:noFill/>
          <a:ln>
            <a:noFill/>
          </a:ln>
        </p:spPr>
        <p:txBody>
          <a:bodyPr wrap="none" lIns="0" tIns="0" rIns="0" bIns="0" anchor="b" anchorCtr="0">
            <a:spAutoFit/>
          </a:bodyPr>
          <a:lstStyle>
            <a:lvl1pPr>
              <a:defRPr lang="en-US" sz="1000" b="0" i="0" u="none" strike="noStrike" cap="none" dirty="0" smtClean="0">
                <a:solidFill>
                  <a:schemeClr val="accent6">
                    <a:lumMod val="50000"/>
                  </a:schemeClr>
                </a:solidFill>
                <a:latin typeface="Questrial"/>
                <a:ea typeface="Questrial"/>
                <a:cs typeface="Questrial"/>
              </a:defRPr>
            </a:lvl1pPr>
            <a:lvl2pPr>
              <a:defRPr lang="en-US" sz="1800" b="0" i="0" u="none" strike="noStrike" cap="none" dirty="0" smtClean="0">
                <a:solidFill>
                  <a:schemeClr val="dk1"/>
                </a:solidFill>
                <a:latin typeface="Questrial"/>
                <a:ea typeface="Questrial"/>
                <a:cs typeface="Questrial"/>
              </a:defRPr>
            </a:lvl2pPr>
            <a:lvl3pPr>
              <a:defRPr lang="en-US" sz="1800" b="0" i="0" u="none" strike="noStrike" cap="none" dirty="0" smtClean="0">
                <a:solidFill>
                  <a:schemeClr val="dk1"/>
                </a:solidFill>
                <a:latin typeface="Questrial"/>
                <a:ea typeface="Questrial"/>
                <a:cs typeface="Questrial"/>
              </a:defRPr>
            </a:lvl3pPr>
            <a:lvl4pPr>
              <a:defRPr lang="en-US" sz="1800" b="0" i="0" u="none" strike="noStrike" cap="none" dirty="0" smtClean="0">
                <a:solidFill>
                  <a:schemeClr val="dk1"/>
                </a:solidFill>
                <a:latin typeface="Questrial"/>
                <a:ea typeface="Questrial"/>
                <a:cs typeface="Questrial"/>
              </a:defRPr>
            </a:lvl4pPr>
            <a:lvl5pPr>
              <a:defRPr lang="en-US" sz="1800" b="0" i="0" u="none" strike="noStrike" cap="none" dirty="0">
                <a:solidFill>
                  <a:schemeClr val="dk1"/>
                </a:solidFill>
                <a:latin typeface="Questrial"/>
                <a:ea typeface="Questrial"/>
                <a:cs typeface="Questrial"/>
              </a:defRPr>
            </a:lvl5pPr>
          </a:lstStyle>
          <a:p>
            <a:r>
              <a:rPr lang="de-DE" dirty="0"/>
              <a:t>Source/Note</a:t>
            </a:r>
          </a:p>
        </p:txBody>
      </p:sp>
      <p:sp>
        <p:nvSpPr>
          <p:cNvPr id="20" name="Footer Placeholder 19"/>
          <p:cNvSpPr>
            <a:spLocks noGrp="1"/>
          </p:cNvSpPr>
          <p:nvPr>
            <p:ph type="ftr" idx="25"/>
          </p:nvPr>
        </p:nvSpPr>
        <p:spPr/>
        <p:txBody>
          <a:bodyPr/>
          <a:lstStyle/>
          <a:p>
            <a:r>
              <a:rPr lang="en-US"/>
              <a:t>February 2020 - Project Status Meeting - P. Plapper, M. Minoufekr, A. Simeth</a:t>
            </a:r>
            <a:endParaRPr lang="en-DE" dirty="0"/>
          </a:p>
        </p:txBody>
      </p:sp>
      <p:sp>
        <p:nvSpPr>
          <p:cNvPr id="21" name="Slide Number Placeholder 20"/>
          <p:cNvSpPr>
            <a:spLocks noGrp="1"/>
          </p:cNvSpPr>
          <p:nvPr>
            <p:ph type="sldNum" idx="26"/>
          </p:nvPr>
        </p:nvSpPr>
        <p:spPr/>
        <p:txBody>
          <a:bodyPr/>
          <a:lstStyle/>
          <a:p>
            <a:pPr>
              <a:buSzPct val="25000"/>
            </a:pPr>
            <a:r>
              <a:rPr lang="en-US" sz="1000">
                <a:latin typeface="Questrial"/>
                <a:ea typeface="Questrial"/>
                <a:cs typeface="Questrial"/>
                <a:sym typeface="Questrial"/>
              </a:rPr>
              <a:t>    | </a:t>
            </a:r>
            <a:fld id="{00000000-1234-1234-1234-123412341234}" type="slidenum">
              <a:rPr lang="en-US" sz="1000" smtClean="0">
                <a:latin typeface="Questrial"/>
                <a:ea typeface="Questrial"/>
                <a:cs typeface="Questrial"/>
                <a:sym typeface="Questrial"/>
              </a:rPr>
              <a:pPr>
                <a:buSzPct val="25000"/>
              </a:pPr>
              <a:t>‹#›</a:t>
            </a:fld>
            <a:endParaRPr lang="en-US" sz="1000" dirty="0">
              <a:latin typeface="Questrial"/>
              <a:ea typeface="Questrial"/>
              <a:cs typeface="Questrial"/>
              <a:sym typeface="Questrial"/>
            </a:endParaRPr>
          </a:p>
        </p:txBody>
      </p:sp>
      <p:sp>
        <p:nvSpPr>
          <p:cNvPr id="8" name="Shape 16"/>
          <p:cNvSpPr txBox="1">
            <a:spLocks noGrp="1"/>
          </p:cNvSpPr>
          <p:nvPr>
            <p:ph type="title" hasCustomPrompt="1"/>
          </p:nvPr>
        </p:nvSpPr>
        <p:spPr>
          <a:xfrm>
            <a:off x="381003" y="270592"/>
            <a:ext cx="11429995" cy="684866"/>
          </a:xfrm>
          <a:prstGeom prst="rect">
            <a:avLst/>
          </a:prstGeom>
        </p:spPr>
        <p:txBody>
          <a:bodyPr lIns="0" tIns="0" rIns="1116000" bIns="0" anchor="t">
            <a:normAutofit/>
          </a:bodyPr>
          <a:lstStyle/>
          <a:p>
            <a:pPr marL="0" marR="0" lvl="0">
              <a:lnSpc>
                <a:spcPct val="100000"/>
              </a:lnSpc>
              <a:spcBef>
                <a:spcPts val="0"/>
              </a:spcBef>
              <a:spcAft>
                <a:spcPts val="0"/>
              </a:spcAft>
            </a:pPr>
            <a:r>
              <a:rPr lang="en-US" noProof="0" dirty="0"/>
              <a:t>Add action title</a:t>
            </a:r>
            <a:br>
              <a:rPr lang="en-US" noProof="0" dirty="0"/>
            </a:br>
            <a:r>
              <a:rPr lang="en-US" noProof="0" dirty="0"/>
              <a:t>max. 2 lines</a:t>
            </a:r>
          </a:p>
        </p:txBody>
      </p:sp>
    </p:spTree>
    <p:extLst>
      <p:ext uri="{BB962C8B-B14F-4D97-AF65-F5344CB8AC3E}">
        <p14:creationId xmlns:p14="http://schemas.microsoft.com/office/powerpoint/2010/main" val="4161297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Subtitle and Conent">
    <p:spTree>
      <p:nvGrpSpPr>
        <p:cNvPr id="1" name=""/>
        <p:cNvGrpSpPr/>
        <p:nvPr/>
      </p:nvGrpSpPr>
      <p:grpSpPr>
        <a:xfrm>
          <a:off x="0" y="0"/>
          <a:ext cx="0" cy="0"/>
          <a:chOff x="0" y="0"/>
          <a:chExt cx="0" cy="0"/>
        </a:xfrm>
      </p:grpSpPr>
      <p:sp>
        <p:nvSpPr>
          <p:cNvPr id="15" name="Textplatzhalter 2"/>
          <p:cNvSpPr>
            <a:spLocks noGrp="1"/>
          </p:cNvSpPr>
          <p:nvPr>
            <p:ph idx="16"/>
          </p:nvPr>
        </p:nvSpPr>
        <p:spPr bwMode="gray">
          <a:xfrm>
            <a:off x="381004" y="1840832"/>
            <a:ext cx="11429994" cy="446565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platzhalter 7"/>
          <p:cNvSpPr>
            <a:spLocks noGrp="1"/>
          </p:cNvSpPr>
          <p:nvPr>
            <p:ph type="body" sz="quarter" idx="15" hasCustomPrompt="1"/>
          </p:nvPr>
        </p:nvSpPr>
        <p:spPr bwMode="gray">
          <a:xfrm>
            <a:off x="381003" y="1455821"/>
            <a:ext cx="11430327" cy="216000"/>
          </a:xfrm>
          <a:noFill/>
        </p:spPr>
        <p:txBody>
          <a:bodyPr vert="horz" wrap="square" lIns="0" tIns="0" rIns="0" bIns="25200" rtlCol="0" anchor="b">
            <a:noAutofit/>
          </a:bodyPr>
          <a:lstStyle>
            <a:lvl1pPr>
              <a:defRPr lang="en-US" cap="all" baseline="0" dirty="0">
                <a:latin typeface="Arial Narrow" panose="020B0606020202030204" pitchFamily="34" charset="0"/>
              </a:defRPr>
            </a:lvl1pPr>
          </a:lstStyle>
          <a:p>
            <a:pPr lvl="0"/>
            <a:r>
              <a:rPr lang="en-US" dirty="0"/>
              <a:t>SUBTITLE - max one line!</a:t>
            </a:r>
          </a:p>
        </p:txBody>
      </p:sp>
      <p:sp>
        <p:nvSpPr>
          <p:cNvPr id="9" name="Text Placeholder 5"/>
          <p:cNvSpPr>
            <a:spLocks noGrp="1"/>
          </p:cNvSpPr>
          <p:nvPr>
            <p:ph type="body" sz="quarter" idx="24" hasCustomPrompt="1"/>
          </p:nvPr>
        </p:nvSpPr>
        <p:spPr>
          <a:xfrm>
            <a:off x="381004" y="6546308"/>
            <a:ext cx="708527" cy="138499"/>
          </a:xfrm>
          <a:noFill/>
          <a:ln>
            <a:noFill/>
          </a:ln>
        </p:spPr>
        <p:txBody>
          <a:bodyPr wrap="none" lIns="0" tIns="0" rIns="0" bIns="0" anchor="b" anchorCtr="0">
            <a:spAutoFit/>
          </a:bodyPr>
          <a:lstStyle>
            <a:lvl1pPr>
              <a:defRPr lang="en-US" sz="1000" b="0" i="0" u="none" strike="noStrike" cap="none" dirty="0" smtClean="0">
                <a:solidFill>
                  <a:schemeClr val="accent6">
                    <a:lumMod val="50000"/>
                  </a:schemeClr>
                </a:solidFill>
                <a:latin typeface="Questrial"/>
                <a:ea typeface="Questrial"/>
                <a:cs typeface="Questrial"/>
              </a:defRPr>
            </a:lvl1pPr>
            <a:lvl2pPr>
              <a:defRPr lang="en-US" sz="1800" b="0" i="0" u="none" strike="noStrike" cap="none" dirty="0" smtClean="0">
                <a:solidFill>
                  <a:schemeClr val="dk1"/>
                </a:solidFill>
                <a:latin typeface="Questrial"/>
                <a:ea typeface="Questrial"/>
                <a:cs typeface="Questrial"/>
              </a:defRPr>
            </a:lvl2pPr>
            <a:lvl3pPr>
              <a:defRPr lang="en-US" sz="1800" b="0" i="0" u="none" strike="noStrike" cap="none" dirty="0" smtClean="0">
                <a:solidFill>
                  <a:schemeClr val="dk1"/>
                </a:solidFill>
                <a:latin typeface="Questrial"/>
                <a:ea typeface="Questrial"/>
                <a:cs typeface="Questrial"/>
              </a:defRPr>
            </a:lvl3pPr>
            <a:lvl4pPr>
              <a:defRPr lang="en-US" sz="1800" b="0" i="0" u="none" strike="noStrike" cap="none" dirty="0" smtClean="0">
                <a:solidFill>
                  <a:schemeClr val="dk1"/>
                </a:solidFill>
                <a:latin typeface="Questrial"/>
                <a:ea typeface="Questrial"/>
                <a:cs typeface="Questrial"/>
              </a:defRPr>
            </a:lvl4pPr>
            <a:lvl5pPr>
              <a:defRPr lang="en-US" sz="1800" b="0" i="0" u="none" strike="noStrike" cap="none" dirty="0">
                <a:solidFill>
                  <a:schemeClr val="dk1"/>
                </a:solidFill>
                <a:latin typeface="Questrial"/>
                <a:ea typeface="Questrial"/>
                <a:cs typeface="Questrial"/>
              </a:defRPr>
            </a:lvl5pPr>
          </a:lstStyle>
          <a:p>
            <a:r>
              <a:rPr lang="de-DE" dirty="0"/>
              <a:t>Source/Note</a:t>
            </a:r>
          </a:p>
        </p:txBody>
      </p:sp>
      <p:sp>
        <p:nvSpPr>
          <p:cNvPr id="2" name="Footer Placeholder 1"/>
          <p:cNvSpPr>
            <a:spLocks noGrp="1"/>
          </p:cNvSpPr>
          <p:nvPr>
            <p:ph type="ftr" idx="25"/>
          </p:nvPr>
        </p:nvSpPr>
        <p:spPr/>
        <p:txBody>
          <a:bodyPr/>
          <a:lstStyle/>
          <a:p>
            <a:r>
              <a:rPr lang="en-US"/>
              <a:t>February 2020 - Project Status Meeting - P. Plapper, M. Minoufekr, A. Simeth</a:t>
            </a:r>
            <a:endParaRPr lang="en-DE" dirty="0"/>
          </a:p>
        </p:txBody>
      </p:sp>
      <p:sp>
        <p:nvSpPr>
          <p:cNvPr id="3" name="Slide Number Placeholder 2"/>
          <p:cNvSpPr>
            <a:spLocks noGrp="1"/>
          </p:cNvSpPr>
          <p:nvPr>
            <p:ph type="sldNum" idx="26"/>
          </p:nvPr>
        </p:nvSpPr>
        <p:spPr/>
        <p:txBody>
          <a:bodyPr/>
          <a:lstStyle/>
          <a:p>
            <a:pPr>
              <a:buSzPct val="25000"/>
            </a:pPr>
            <a:r>
              <a:rPr lang="en-US" sz="1000">
                <a:latin typeface="Questrial"/>
                <a:ea typeface="Questrial"/>
                <a:cs typeface="Questrial"/>
                <a:sym typeface="Questrial"/>
              </a:rPr>
              <a:t>    | </a:t>
            </a:r>
            <a:fld id="{00000000-1234-1234-1234-123412341234}" type="slidenum">
              <a:rPr lang="en-US" sz="1000" smtClean="0">
                <a:latin typeface="Questrial"/>
                <a:ea typeface="Questrial"/>
                <a:cs typeface="Questrial"/>
                <a:sym typeface="Questrial"/>
              </a:rPr>
              <a:pPr>
                <a:buSzPct val="25000"/>
              </a:pPr>
              <a:t>‹#›</a:t>
            </a:fld>
            <a:endParaRPr lang="en-US" sz="1000" dirty="0">
              <a:latin typeface="Questrial"/>
              <a:ea typeface="Questrial"/>
              <a:cs typeface="Questrial"/>
              <a:sym typeface="Questrial"/>
            </a:endParaRPr>
          </a:p>
        </p:txBody>
      </p:sp>
      <p:sp>
        <p:nvSpPr>
          <p:cNvPr id="11" name="Shape 16"/>
          <p:cNvSpPr txBox="1">
            <a:spLocks noGrp="1"/>
          </p:cNvSpPr>
          <p:nvPr>
            <p:ph type="title" hasCustomPrompt="1"/>
          </p:nvPr>
        </p:nvSpPr>
        <p:spPr>
          <a:xfrm>
            <a:off x="381003" y="270592"/>
            <a:ext cx="11429995" cy="684866"/>
          </a:xfrm>
          <a:prstGeom prst="rect">
            <a:avLst/>
          </a:prstGeom>
        </p:spPr>
        <p:txBody>
          <a:bodyPr lIns="0" tIns="0" rIns="1116000" bIns="0" anchor="t">
            <a:normAutofit/>
          </a:bodyPr>
          <a:lstStyle/>
          <a:p>
            <a:pPr marL="0" marR="0" lvl="0">
              <a:lnSpc>
                <a:spcPct val="100000"/>
              </a:lnSpc>
              <a:spcBef>
                <a:spcPts val="0"/>
              </a:spcBef>
              <a:spcAft>
                <a:spcPts val="0"/>
              </a:spcAft>
            </a:pPr>
            <a:r>
              <a:rPr lang="en-US" noProof="0" dirty="0"/>
              <a:t>Add action title</a:t>
            </a:r>
            <a:br>
              <a:rPr lang="en-US" noProof="0" dirty="0"/>
            </a:br>
            <a:r>
              <a:rPr lang="en-US" noProof="0" dirty="0"/>
              <a:t>max. 2 lines</a:t>
            </a:r>
          </a:p>
        </p:txBody>
      </p:sp>
    </p:spTree>
    <p:extLst>
      <p:ext uri="{BB962C8B-B14F-4D97-AF65-F5344CB8AC3E}">
        <p14:creationId xmlns:p14="http://schemas.microsoft.com/office/powerpoint/2010/main" val="473849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3" y="1840832"/>
            <a:ext cx="5638797" cy="4465656"/>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40832"/>
            <a:ext cx="5638798" cy="4465656"/>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5"/>
          <p:cNvSpPr>
            <a:spLocks noGrp="1"/>
          </p:cNvSpPr>
          <p:nvPr>
            <p:ph type="body" sz="quarter" idx="24" hasCustomPrompt="1"/>
          </p:nvPr>
        </p:nvSpPr>
        <p:spPr>
          <a:xfrm>
            <a:off x="381004" y="6546308"/>
            <a:ext cx="708527" cy="138499"/>
          </a:xfrm>
          <a:noFill/>
          <a:ln>
            <a:noFill/>
          </a:ln>
        </p:spPr>
        <p:txBody>
          <a:bodyPr wrap="none" lIns="0" tIns="0" rIns="0" bIns="0" anchor="b" anchorCtr="0">
            <a:spAutoFit/>
          </a:bodyPr>
          <a:lstStyle>
            <a:lvl1pPr>
              <a:defRPr lang="en-US" sz="1000" b="0" i="0" u="none" strike="noStrike" cap="none" dirty="0" smtClean="0">
                <a:solidFill>
                  <a:schemeClr val="accent6">
                    <a:lumMod val="50000"/>
                  </a:schemeClr>
                </a:solidFill>
                <a:latin typeface="Questrial"/>
                <a:ea typeface="Questrial"/>
                <a:cs typeface="Questrial"/>
              </a:defRPr>
            </a:lvl1pPr>
            <a:lvl2pPr>
              <a:defRPr lang="en-US" sz="1800" b="0" i="0" u="none" strike="noStrike" cap="none" dirty="0" smtClean="0">
                <a:solidFill>
                  <a:schemeClr val="dk1"/>
                </a:solidFill>
                <a:latin typeface="Questrial"/>
                <a:ea typeface="Questrial"/>
                <a:cs typeface="Questrial"/>
              </a:defRPr>
            </a:lvl2pPr>
            <a:lvl3pPr>
              <a:defRPr lang="en-US" sz="1800" b="0" i="0" u="none" strike="noStrike" cap="none" dirty="0" smtClean="0">
                <a:solidFill>
                  <a:schemeClr val="dk1"/>
                </a:solidFill>
                <a:latin typeface="Questrial"/>
                <a:ea typeface="Questrial"/>
                <a:cs typeface="Questrial"/>
              </a:defRPr>
            </a:lvl3pPr>
            <a:lvl4pPr>
              <a:defRPr lang="en-US" sz="1800" b="0" i="0" u="none" strike="noStrike" cap="none" dirty="0" smtClean="0">
                <a:solidFill>
                  <a:schemeClr val="dk1"/>
                </a:solidFill>
                <a:latin typeface="Questrial"/>
                <a:ea typeface="Questrial"/>
                <a:cs typeface="Questrial"/>
              </a:defRPr>
            </a:lvl4pPr>
            <a:lvl5pPr>
              <a:defRPr lang="en-US" sz="1800" b="0" i="0" u="none" strike="noStrike" cap="none" dirty="0">
                <a:solidFill>
                  <a:schemeClr val="dk1"/>
                </a:solidFill>
                <a:latin typeface="Questrial"/>
                <a:ea typeface="Questrial"/>
                <a:cs typeface="Questrial"/>
              </a:defRPr>
            </a:lvl5pPr>
          </a:lstStyle>
          <a:p>
            <a:r>
              <a:rPr lang="de-DE" dirty="0"/>
              <a:t>Source/Note</a:t>
            </a:r>
          </a:p>
        </p:txBody>
      </p:sp>
      <p:sp>
        <p:nvSpPr>
          <p:cNvPr id="2" name="Footer Placeholder 1"/>
          <p:cNvSpPr>
            <a:spLocks noGrp="1"/>
          </p:cNvSpPr>
          <p:nvPr>
            <p:ph type="ftr" idx="25"/>
          </p:nvPr>
        </p:nvSpPr>
        <p:spPr/>
        <p:txBody>
          <a:bodyPr/>
          <a:lstStyle/>
          <a:p>
            <a:r>
              <a:rPr lang="en-US"/>
              <a:t>February 2020 - Project Status Meeting - P. Plapper, M. Minoufekr, A. Simeth</a:t>
            </a:r>
            <a:endParaRPr lang="en-DE" dirty="0"/>
          </a:p>
        </p:txBody>
      </p:sp>
      <p:sp>
        <p:nvSpPr>
          <p:cNvPr id="5" name="Slide Number Placeholder 4"/>
          <p:cNvSpPr>
            <a:spLocks noGrp="1"/>
          </p:cNvSpPr>
          <p:nvPr>
            <p:ph type="sldNum" idx="26"/>
          </p:nvPr>
        </p:nvSpPr>
        <p:spPr/>
        <p:txBody>
          <a:bodyPr/>
          <a:lstStyle/>
          <a:p>
            <a:pPr>
              <a:buSzPct val="25000"/>
            </a:pPr>
            <a:r>
              <a:rPr lang="en-US" sz="1000">
                <a:latin typeface="Questrial"/>
                <a:ea typeface="Questrial"/>
                <a:cs typeface="Questrial"/>
                <a:sym typeface="Questrial"/>
              </a:rPr>
              <a:t>    | </a:t>
            </a:r>
            <a:fld id="{00000000-1234-1234-1234-123412341234}" type="slidenum">
              <a:rPr lang="en-US" sz="1000" smtClean="0">
                <a:latin typeface="Questrial"/>
                <a:ea typeface="Questrial"/>
                <a:cs typeface="Questrial"/>
                <a:sym typeface="Questrial"/>
              </a:rPr>
              <a:pPr>
                <a:buSzPct val="25000"/>
              </a:pPr>
              <a:t>‹#›</a:t>
            </a:fld>
            <a:endParaRPr lang="en-US" sz="1000" dirty="0">
              <a:latin typeface="Questrial"/>
              <a:ea typeface="Questrial"/>
              <a:cs typeface="Questrial"/>
              <a:sym typeface="Questrial"/>
            </a:endParaRPr>
          </a:p>
        </p:txBody>
      </p:sp>
      <p:sp>
        <p:nvSpPr>
          <p:cNvPr id="8" name="Shape 16"/>
          <p:cNvSpPr txBox="1">
            <a:spLocks noGrp="1"/>
          </p:cNvSpPr>
          <p:nvPr>
            <p:ph type="title" hasCustomPrompt="1"/>
          </p:nvPr>
        </p:nvSpPr>
        <p:spPr>
          <a:xfrm>
            <a:off x="381003" y="270592"/>
            <a:ext cx="11429995" cy="684866"/>
          </a:xfrm>
          <a:prstGeom prst="rect">
            <a:avLst/>
          </a:prstGeom>
        </p:spPr>
        <p:txBody>
          <a:bodyPr lIns="0" tIns="0" rIns="1116000" bIns="0" anchor="t">
            <a:normAutofit/>
          </a:bodyPr>
          <a:lstStyle/>
          <a:p>
            <a:pPr marL="0" marR="0" lvl="0">
              <a:lnSpc>
                <a:spcPct val="100000"/>
              </a:lnSpc>
              <a:spcBef>
                <a:spcPts val="0"/>
              </a:spcBef>
              <a:spcAft>
                <a:spcPts val="0"/>
              </a:spcAft>
            </a:pPr>
            <a:r>
              <a:rPr lang="en-US" noProof="0" dirty="0"/>
              <a:t>Add action title</a:t>
            </a:r>
            <a:br>
              <a:rPr lang="en-US" noProof="0" dirty="0"/>
            </a:br>
            <a:r>
              <a:rPr lang="en-US" noProof="0" dirty="0"/>
              <a:t>max. 2 lines</a:t>
            </a:r>
          </a:p>
        </p:txBody>
      </p:sp>
    </p:spTree>
    <p:extLst>
      <p:ext uri="{BB962C8B-B14F-4D97-AF65-F5344CB8AC3E}">
        <p14:creationId xmlns:p14="http://schemas.microsoft.com/office/powerpoint/2010/main" val="77804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
          <p:cNvSpPr>
            <a:spLocks/>
          </p:cNvSpPr>
          <p:nvPr userDrawn="1"/>
        </p:nvSpPr>
        <p:spPr bwMode="auto">
          <a:xfrm>
            <a:off x="0" y="0"/>
            <a:ext cx="12192000" cy="1257300"/>
          </a:xfrm>
          <a:prstGeom prst="rect">
            <a:avLst/>
          </a:prstGeom>
          <a:solidFill>
            <a:schemeClr val="bg1">
              <a:lumMod val="50000"/>
              <a:alpha val="79999"/>
            </a:schemeClr>
          </a:solidFill>
          <a:ln>
            <a:noFill/>
          </a:ln>
        </p:spPr>
        <p:txBody>
          <a:bodyPr lIns="0" tIns="0" rIns="1080000" bIns="0"/>
          <a:lstStyle/>
          <a:p>
            <a:r>
              <a:rPr lang="fr-FR" dirty="0"/>
              <a:t>  </a:t>
            </a:r>
          </a:p>
        </p:txBody>
      </p:sp>
      <p:grpSp>
        <p:nvGrpSpPr>
          <p:cNvPr id="13" name="Group 12"/>
          <p:cNvGrpSpPr/>
          <p:nvPr userDrawn="1"/>
        </p:nvGrpSpPr>
        <p:grpSpPr>
          <a:xfrm>
            <a:off x="10943397" y="692065"/>
            <a:ext cx="867600" cy="607703"/>
            <a:chOff x="7790625" y="692065"/>
            <a:chExt cx="867600" cy="607703"/>
          </a:xfrm>
        </p:grpSpPr>
        <p:grpSp>
          <p:nvGrpSpPr>
            <p:cNvPr id="14" name="Group 17"/>
            <p:cNvGrpSpPr/>
            <p:nvPr userDrawn="1"/>
          </p:nvGrpSpPr>
          <p:grpSpPr>
            <a:xfrm>
              <a:off x="7790625" y="692065"/>
              <a:ext cx="867600" cy="576072"/>
              <a:chOff x="7778187" y="681228"/>
              <a:chExt cx="900000" cy="576072"/>
            </a:xfrm>
          </p:grpSpPr>
          <p:sp>
            <p:nvSpPr>
              <p:cNvPr id="16"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sp>
            <p:nvSpPr>
              <p:cNvPr id="17" name="Rectangle 16"/>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grpSp>
        <p:pic>
          <p:nvPicPr>
            <p:cNvPr id="15" name="Picture 14" descr="UNI_logo_quadri_def.pdf"/>
            <p:cNvPicPr>
              <a:picLocks noChangeAspect="1"/>
            </p:cNvPicPr>
            <p:nvPr userDrawn="1"/>
          </p:nvPicPr>
          <p:blipFill>
            <a:blip r:embed="rId17"/>
            <a:srcRect l="24471" t="27051" r="21988" b="29129"/>
            <a:stretch>
              <a:fillRect/>
            </a:stretch>
          </p:blipFill>
          <p:spPr>
            <a:xfrm>
              <a:off x="7941350" y="799858"/>
              <a:ext cx="610801" cy="499910"/>
            </a:xfrm>
            <a:prstGeom prst="rect">
              <a:avLst/>
            </a:prstGeom>
          </p:spPr>
        </p:pic>
      </p:grpSp>
      <p:sp>
        <p:nvSpPr>
          <p:cNvPr id="9" name="Shape 16"/>
          <p:cNvSpPr txBox="1">
            <a:spLocks noGrp="1"/>
          </p:cNvSpPr>
          <p:nvPr>
            <p:ph type="title"/>
          </p:nvPr>
        </p:nvSpPr>
        <p:spPr>
          <a:xfrm>
            <a:off x="381003" y="270592"/>
            <a:ext cx="11429995" cy="684866"/>
          </a:xfrm>
          <a:prstGeom prst="rect">
            <a:avLst/>
          </a:prstGeom>
        </p:spPr>
        <p:txBody>
          <a:bodyPr lIns="0" tIns="0" rIns="1116000" bIns="0" anchor="t">
            <a:normAutofit/>
          </a:bodyPr>
          <a:lstStyle/>
          <a:p>
            <a:pPr marL="0" marR="0" lvl="0">
              <a:lnSpc>
                <a:spcPct val="100000"/>
              </a:lnSpc>
              <a:spcBef>
                <a:spcPts val="0"/>
              </a:spcBef>
              <a:spcAft>
                <a:spcPts val="0"/>
              </a:spcAft>
            </a:pPr>
            <a:r>
              <a:rPr lang="en-US" noProof="0" dirty="0"/>
              <a:t>Add action title</a:t>
            </a:r>
            <a:br>
              <a:rPr lang="en-US" noProof="0" dirty="0"/>
            </a:br>
            <a:r>
              <a:rPr lang="en-US" noProof="0" dirty="0"/>
              <a:t>max. 2 lines</a:t>
            </a:r>
          </a:p>
        </p:txBody>
      </p:sp>
      <p:sp>
        <p:nvSpPr>
          <p:cNvPr id="22" name="Shape 14"/>
          <p:cNvSpPr txBox="1">
            <a:spLocks noGrp="1"/>
          </p:cNvSpPr>
          <p:nvPr>
            <p:ph type="ftr" idx="3"/>
          </p:nvPr>
        </p:nvSpPr>
        <p:spPr>
          <a:xfrm>
            <a:off x="6100010" y="6470703"/>
            <a:ext cx="5387140" cy="274319"/>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accent6">
                    <a:lumMod val="50000"/>
                  </a:schemeClr>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r>
              <a:rPr lang="en-US" dirty="0"/>
              <a:t>Author, Date, Footnote</a:t>
            </a:r>
            <a:endParaRPr lang="en-DE" dirty="0"/>
          </a:p>
        </p:txBody>
      </p:sp>
      <p:sp>
        <p:nvSpPr>
          <p:cNvPr id="23" name="Shape 15"/>
          <p:cNvSpPr txBox="1">
            <a:spLocks noGrp="1"/>
          </p:cNvSpPr>
          <p:nvPr>
            <p:ph type="sldNum" idx="4"/>
          </p:nvPr>
        </p:nvSpPr>
        <p:spPr>
          <a:xfrm>
            <a:off x="10837332" y="6470703"/>
            <a:ext cx="973666" cy="274319"/>
          </a:xfrm>
          <a:prstGeom prst="rect">
            <a:avLst/>
          </a:prstGeom>
          <a:noFill/>
          <a:ln>
            <a:noFill/>
          </a:ln>
        </p:spPr>
        <p:txBody>
          <a:bodyPr lIns="91425" tIns="45700" rIns="0" bIns="45700" anchor="ctr" anchorCtr="0">
            <a:noAutofit/>
          </a:bodyPr>
          <a:lstStyle>
            <a:lvl1pPr algn="r">
              <a:defRPr>
                <a:solidFill>
                  <a:schemeClr val="accent6">
                    <a:lumMod val="50000"/>
                  </a:schemeClr>
                </a:solidFill>
              </a:defRPr>
            </a:lvl1pPr>
          </a:lstStyle>
          <a:p>
            <a:pPr>
              <a:buSzPct val="25000"/>
            </a:pPr>
            <a:r>
              <a:rPr lang="en-US" sz="1000" dirty="0">
                <a:latin typeface="Questrial"/>
                <a:ea typeface="Questrial"/>
                <a:cs typeface="Questrial"/>
                <a:sym typeface="Questrial"/>
              </a:rPr>
              <a:t>    | </a:t>
            </a:r>
            <a:fld id="{00000000-1234-1234-1234-123412341234}" type="slidenum">
              <a:rPr lang="en-US" sz="1000" smtClean="0">
                <a:latin typeface="Questrial"/>
                <a:ea typeface="Questrial"/>
                <a:cs typeface="Questrial"/>
                <a:sym typeface="Questrial"/>
              </a:rPr>
              <a:pPr>
                <a:buSzPct val="25000"/>
              </a:pPr>
              <a:t>‹#›</a:t>
            </a:fld>
            <a:endParaRPr lang="en-US" sz="1000" dirty="0">
              <a:latin typeface="Questrial"/>
              <a:ea typeface="Questrial"/>
              <a:cs typeface="Questrial"/>
              <a:sym typeface="Questrial"/>
            </a:endParaRPr>
          </a:p>
        </p:txBody>
      </p:sp>
      <p:sp>
        <p:nvSpPr>
          <p:cNvPr id="26" name="Textplatzhalter 2"/>
          <p:cNvSpPr>
            <a:spLocks noGrp="1"/>
          </p:cNvSpPr>
          <p:nvPr>
            <p:ph type="body" idx="1"/>
          </p:nvPr>
        </p:nvSpPr>
        <p:spPr bwMode="gray">
          <a:xfrm>
            <a:off x="381004" y="1339200"/>
            <a:ext cx="11429994" cy="4967287"/>
          </a:xfrm>
          <a:prstGeom prst="rect">
            <a:avLst/>
          </a:prstGeom>
        </p:spPr>
        <p:txBody>
          <a:bodyPr vert="horz" lIns="0" tIns="0" rIns="0" bIns="0" rtlCol="0">
            <a:noAutofit/>
          </a:bodyPr>
          <a:lstStyle/>
          <a:p>
            <a:pPr lvl="0"/>
            <a:r>
              <a:rPr lang="en-US" dirty="0"/>
              <a:t>Add content</a:t>
            </a:r>
          </a:p>
          <a:p>
            <a:pPr marL="270000" lvl="1" indent="-270000"/>
            <a:r>
              <a:rPr lang="en-US" dirty="0"/>
              <a:t>Second level</a:t>
            </a:r>
          </a:p>
          <a:p>
            <a:pPr marL="540000" lvl="2" indent="-270000"/>
            <a:r>
              <a:rPr lang="en-US" dirty="0"/>
              <a:t>Third level</a:t>
            </a:r>
          </a:p>
          <a:p>
            <a:pPr marL="810000" lvl="3" indent="-270000"/>
            <a:r>
              <a:rPr lang="en-US" dirty="0"/>
              <a:t>Fourth level</a:t>
            </a:r>
          </a:p>
          <a:p>
            <a:pPr marL="1080000" lvl="4" indent="-270000"/>
            <a:r>
              <a:rPr lang="en-US" dirty="0"/>
              <a:t>Fifth level</a:t>
            </a:r>
          </a:p>
          <a:p>
            <a:pPr marL="1080000" lvl="4" indent="-270000"/>
            <a:endParaRPr lang="en-US" dirty="0"/>
          </a:p>
        </p:txBody>
      </p:sp>
      <p:sp>
        <p:nvSpPr>
          <p:cNvPr id="20" name="Text Placeholder 3">
            <a:extLst>
              <a:ext uri="{FF2B5EF4-FFF2-40B4-BE49-F238E27FC236}">
                <a16:creationId xmlns:a16="http://schemas.microsoft.com/office/drawing/2014/main" id="{668A7829-9EF8-4C76-BEB7-DBAE50462732}"/>
              </a:ext>
            </a:extLst>
          </p:cNvPr>
          <p:cNvSpPr txBox="1">
            <a:spLocks/>
          </p:cNvSpPr>
          <p:nvPr userDrawn="1"/>
        </p:nvSpPr>
        <p:spPr bwMode="gray">
          <a:xfrm>
            <a:off x="7918907" y="6706186"/>
            <a:ext cx="3892091" cy="107722"/>
          </a:xfrm>
          <a:prstGeom prst="rect">
            <a:avLst/>
          </a:prstGeom>
        </p:spPr>
        <p:txBody>
          <a:bodyPr wrap="none" lIns="0" tIns="0" rIns="0" bIns="0" anchor="ctr">
            <a:spAutoFit/>
          </a:bodyPr>
          <a:lstStyle>
            <a:lvl1pPr marL="0" indent="0" algn="r" defTabSz="914400" rtl="0" eaLnBrk="1" latinLnBrk="0" hangingPunct="1">
              <a:spcBef>
                <a:spcPts val="1500"/>
              </a:spcBef>
              <a:buFontTx/>
              <a:buNone/>
              <a:defRPr sz="700" kern="1200">
                <a:solidFill>
                  <a:schemeClr val="tx1"/>
                </a:solidFill>
                <a:latin typeface="Arial" pitchFamily="34" charset="0"/>
                <a:ea typeface="+mn-ea"/>
                <a:cs typeface="Arial" pitchFamily="34" charset="0"/>
              </a:defRPr>
            </a:lvl1pPr>
            <a:lvl2pPr marL="270000" indent="-268288" algn="l" defTabSz="914400" rtl="0" eaLnBrk="1" latinLnBrk="0" hangingPunct="1">
              <a:spcBef>
                <a:spcPts val="1000"/>
              </a:spcBef>
              <a:buClr>
                <a:schemeClr val="tx1"/>
              </a:buClr>
              <a:buFont typeface="Wingdings" pitchFamily="2" charset="2"/>
              <a:buChar char="n"/>
              <a:defRPr sz="1400" kern="1200">
                <a:solidFill>
                  <a:schemeClr val="tx1"/>
                </a:solidFill>
                <a:latin typeface="Arial" pitchFamily="34" charset="0"/>
                <a:ea typeface="+mn-ea"/>
                <a:cs typeface="Arial" pitchFamily="34" charset="0"/>
              </a:defRPr>
            </a:lvl2pPr>
            <a:lvl3pPr marL="540000" indent="-268288" algn="l" defTabSz="914400" rtl="0" eaLnBrk="1" latinLnBrk="0" hangingPunct="1">
              <a:spcBef>
                <a:spcPts val="500"/>
              </a:spcBef>
              <a:buClr>
                <a:schemeClr val="tx1"/>
              </a:buClr>
              <a:buFont typeface="Arial" pitchFamily="34" charset="0"/>
              <a:buChar char="–"/>
              <a:defRPr sz="1400" kern="1200">
                <a:solidFill>
                  <a:schemeClr val="tx1"/>
                </a:solidFill>
                <a:latin typeface="Arial" pitchFamily="34" charset="0"/>
                <a:ea typeface="+mn-ea"/>
                <a:cs typeface="Arial" pitchFamily="34" charset="0"/>
              </a:defRPr>
            </a:lvl3pPr>
            <a:lvl4pPr marL="810000" indent="-270000" algn="l" defTabSz="914400" rtl="0" eaLnBrk="1" latinLnBrk="0" hangingPunct="1">
              <a:spcBef>
                <a:spcPts val="500"/>
              </a:spcBef>
              <a:buFont typeface="Arial" pitchFamily="34" charset="0"/>
              <a:buChar char="–"/>
              <a:defRPr sz="1400" kern="1200">
                <a:solidFill>
                  <a:schemeClr val="tx1"/>
                </a:solidFill>
                <a:latin typeface="Arial" pitchFamily="34" charset="0"/>
                <a:ea typeface="+mn-ea"/>
                <a:cs typeface="Arial" pitchFamily="34" charset="0"/>
              </a:defRPr>
            </a:lvl4pPr>
            <a:lvl5pPr marL="810000" indent="0" algn="l" defTabSz="914400" rtl="0" eaLnBrk="1" latinLnBrk="0" hangingPunct="1">
              <a:spcBef>
                <a:spcPts val="500"/>
              </a:spcBef>
              <a:buFontTx/>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700" noProof="0" dirty="0">
                <a:solidFill>
                  <a:schemeClr val="accent6">
                    <a:lumMod val="50000"/>
                  </a:schemeClr>
                </a:solidFill>
                <a:latin typeface="Segoe UI" panose="020B0502040204020203" pitchFamily="34" charset="0"/>
                <a:cs typeface="Segoe UI" panose="020B0502040204020203" pitchFamily="34" charset="0"/>
                <a:sym typeface="Segoe UI" panose="020B0502040204020203" pitchFamily="34" charset="0"/>
              </a:rPr>
              <a:t>© by University</a:t>
            </a:r>
            <a:r>
              <a:rPr lang="en-US" sz="700" baseline="0" noProof="0" dirty="0">
                <a:solidFill>
                  <a:schemeClr val="accent6">
                    <a:lumMod val="50000"/>
                  </a:schemeClr>
                </a:solidFill>
                <a:latin typeface="Segoe UI" panose="020B0502040204020203" pitchFamily="34" charset="0"/>
                <a:cs typeface="Segoe UI" panose="020B0502040204020203" pitchFamily="34" charset="0"/>
                <a:sym typeface="Segoe UI" panose="020B0502040204020203" pitchFamily="34" charset="0"/>
              </a:rPr>
              <a:t> of Luxembourg</a:t>
            </a:r>
            <a:r>
              <a:rPr lang="en-US" sz="700" noProof="0" dirty="0">
                <a:solidFill>
                  <a:schemeClr val="accent6">
                    <a:lumMod val="50000"/>
                  </a:schemeClr>
                </a:solidFill>
                <a:latin typeface="Segoe UI" panose="020B0502040204020203" pitchFamily="34" charset="0"/>
                <a:cs typeface="Segoe UI" panose="020B0502040204020203" pitchFamily="34" charset="0"/>
                <a:sym typeface="Segoe UI" panose="020B0502040204020203" pitchFamily="34" charset="0"/>
              </a:rPr>
              <a:t> – all rights reserved. Confidential – no passing on to third parties   </a:t>
            </a:r>
          </a:p>
        </p:txBody>
      </p:sp>
      <p:sp>
        <p:nvSpPr>
          <p:cNvPr id="21" name="Rectangle 20"/>
          <p:cNvSpPr/>
          <p:nvPr userDrawn="1"/>
        </p:nvSpPr>
        <p:spPr>
          <a:xfrm>
            <a:off x="-3772" y="271572"/>
            <a:ext cx="205478" cy="714157"/>
          </a:xfrm>
          <a:prstGeom prst="rect">
            <a:avLst/>
          </a:prstGeom>
          <a:solidFill>
            <a:srgbClr val="FF14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pic>
        <p:nvPicPr>
          <p:cNvPr id="19" name="Picture 1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1003" y="956173"/>
            <a:ext cx="3443988" cy="266258"/>
          </a:xfrm>
          <a:prstGeom prst="rect">
            <a:avLst/>
          </a:prstGeom>
        </p:spPr>
      </p:pic>
    </p:spTree>
    <p:extLst>
      <p:ext uri="{BB962C8B-B14F-4D97-AF65-F5344CB8AC3E}">
        <p14:creationId xmlns:p14="http://schemas.microsoft.com/office/powerpoint/2010/main" val="707816231"/>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0" r:id="rId3"/>
    <p:sldLayoutId id="2147483673" r:id="rId4"/>
    <p:sldLayoutId id="2147483663" r:id="rId5"/>
    <p:sldLayoutId id="2147483668" r:id="rId6"/>
    <p:sldLayoutId id="2147483650" r:id="rId7"/>
    <p:sldLayoutId id="2147483664" r:id="rId8"/>
    <p:sldLayoutId id="2147483652" r:id="rId9"/>
    <p:sldLayoutId id="2147483667" r:id="rId10"/>
    <p:sldLayoutId id="2147483665" r:id="rId11"/>
    <p:sldLayoutId id="2147483666" r:id="rId12"/>
    <p:sldLayoutId id="2147483669" r:id="rId13"/>
    <p:sldLayoutId id="2147483670" r:id="rId14"/>
    <p:sldLayoutId id="2147483671" r:id="rId15"/>
  </p:sldLayoutIdLst>
  <p:hf hdr="0" dt="0"/>
  <p:txStyles>
    <p:titleStyle>
      <a:lvl1pPr algn="l" defTabSz="914400" rtl="0" eaLnBrk="1" latinLnBrk="0" hangingPunct="1">
        <a:lnSpc>
          <a:spcPct val="90000"/>
        </a:lnSpc>
        <a:spcBef>
          <a:spcPct val="0"/>
        </a:spcBef>
        <a:buNone/>
        <a:defRPr sz="2000" b="0" i="0" u="none" strike="noStrike" kern="1200" cap="none" baseline="0" dirty="0">
          <a:solidFill>
            <a:schemeClr val="bg1"/>
          </a:solidFill>
          <a:latin typeface="Arial"/>
          <a:ea typeface="+mj-ea"/>
          <a:cs typeface="Arial"/>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6">
              <a:lumMod val="10000"/>
            </a:schemeClr>
          </a:solidFill>
          <a:latin typeface="Arial" panose="020B0604020202020204" pitchFamily="34" charset="0"/>
          <a:ea typeface="+mn-ea"/>
          <a:cs typeface="Arial" panose="020B0604020202020204" pitchFamily="34" charset="0"/>
        </a:defRPr>
      </a:lvl1pPr>
      <a:lvl2pPr marL="285750" indent="-285750" algn="l" defTabSz="1083747" rtl="0" eaLnBrk="1" latinLnBrk="0" hangingPunct="1">
        <a:lnSpc>
          <a:spcPct val="90000"/>
        </a:lnSpc>
        <a:spcBef>
          <a:spcPts val="500"/>
        </a:spcBef>
        <a:buClr>
          <a:schemeClr val="accent6">
            <a:lumMod val="50000"/>
          </a:schemeClr>
        </a:buClr>
        <a:buFont typeface="Wingdings" panose="05000000000000000000" pitchFamily="2" charset="2"/>
        <a:buChar char="n"/>
        <a:defRPr lang="en-US" sz="1600" kern="1200" dirty="0">
          <a:solidFill>
            <a:schemeClr val="accent6">
              <a:lumMod val="10000"/>
            </a:schemeClr>
          </a:solidFill>
          <a:latin typeface="Arial" panose="020B0604020202020204" pitchFamily="34" charset="0"/>
          <a:ea typeface="+mn-ea"/>
          <a:cs typeface="Arial" panose="020B0604020202020204" pitchFamily="34" charset="0"/>
          <a:sym typeface="Segoe UI" panose="020B0502040204020203" pitchFamily="34" charset="0"/>
        </a:defRPr>
      </a:lvl2pPr>
      <a:lvl3pPr marL="555750" indent="-285750" algn="l" defTabSz="1083747" rtl="0" eaLnBrk="1" latinLnBrk="0" hangingPunct="1">
        <a:lnSpc>
          <a:spcPct val="90000"/>
        </a:lnSpc>
        <a:spcBef>
          <a:spcPts val="500"/>
        </a:spcBef>
        <a:buClr>
          <a:schemeClr val="accent6">
            <a:lumMod val="50000"/>
          </a:schemeClr>
        </a:buClr>
        <a:buFont typeface="Symbol" panose="05050102010706020507" pitchFamily="18" charset="2"/>
        <a:buChar char=""/>
        <a:defRPr lang="en-US" sz="1400" kern="1200" dirty="0">
          <a:solidFill>
            <a:schemeClr val="accent6">
              <a:lumMod val="10000"/>
            </a:schemeClr>
          </a:solidFill>
          <a:latin typeface="Arial" panose="020B0604020202020204" pitchFamily="34" charset="0"/>
          <a:ea typeface="+mn-ea"/>
          <a:cs typeface="Arial" panose="020B0604020202020204" pitchFamily="34" charset="0"/>
          <a:sym typeface="Segoe UI" panose="020B0502040204020203" pitchFamily="34" charset="0"/>
        </a:defRPr>
      </a:lvl3pPr>
      <a:lvl4pPr marL="825750" indent="-285750" algn="l" defTabSz="1083747" rtl="0" eaLnBrk="1" latinLnBrk="0" hangingPunct="1">
        <a:lnSpc>
          <a:spcPct val="90000"/>
        </a:lnSpc>
        <a:spcBef>
          <a:spcPts val="500"/>
        </a:spcBef>
        <a:buClr>
          <a:schemeClr val="accent6">
            <a:lumMod val="50000"/>
          </a:schemeClr>
        </a:buClr>
        <a:buFont typeface="Symbol" panose="05050102010706020507" pitchFamily="18" charset="2"/>
        <a:buChar char=""/>
        <a:defRPr lang="en-US" sz="1400" kern="1200" dirty="0">
          <a:solidFill>
            <a:schemeClr val="accent6">
              <a:lumMod val="10000"/>
            </a:schemeClr>
          </a:solidFill>
          <a:latin typeface="Arial" panose="020B0604020202020204" pitchFamily="34" charset="0"/>
          <a:ea typeface="+mn-ea"/>
          <a:cs typeface="Arial" panose="020B0604020202020204" pitchFamily="34" charset="0"/>
          <a:sym typeface="Segoe UI" panose="020B0502040204020203" pitchFamily="34" charset="0"/>
        </a:defRPr>
      </a:lvl4pPr>
      <a:lvl5pPr marL="1095750" indent="-285750" algn="l" defTabSz="1083747" rtl="0" eaLnBrk="1" latinLnBrk="0" hangingPunct="1">
        <a:lnSpc>
          <a:spcPct val="90000"/>
        </a:lnSpc>
        <a:spcBef>
          <a:spcPts val="500"/>
        </a:spcBef>
        <a:buClr>
          <a:schemeClr val="accent6">
            <a:lumMod val="50000"/>
          </a:schemeClr>
        </a:buClr>
        <a:buFont typeface="Symbol" panose="05050102010706020507" pitchFamily="18" charset="2"/>
        <a:buChar char=""/>
        <a:defRPr lang="en-US" sz="1200" kern="1200" dirty="0">
          <a:solidFill>
            <a:schemeClr val="accent6">
              <a:lumMod val="10000"/>
            </a:schemeClr>
          </a:solidFill>
          <a:latin typeface="Arial" panose="020B0604020202020204" pitchFamily="34" charset="0"/>
          <a:ea typeface="+mn-ea"/>
          <a:cs typeface="Arial" panose="020B0604020202020204" pitchFamily="34" charset="0"/>
          <a:sym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102281" y="759429"/>
            <a:ext cx="6715233" cy="677821"/>
          </a:xfrm>
        </p:spPr>
        <p:txBody>
          <a:bodyPr/>
          <a:lstStyle/>
          <a:p>
            <a:r>
              <a:rPr lang="en-US" dirty="0"/>
              <a:t>Practical Application of Functionally Graded Lattice Structures in a Bicycle Crank Arm</a:t>
            </a:r>
          </a:p>
        </p:txBody>
      </p:sp>
      <p:sp>
        <p:nvSpPr>
          <p:cNvPr id="6" name="Text Placeholder 5"/>
          <p:cNvSpPr>
            <a:spLocks noGrp="1"/>
          </p:cNvSpPr>
          <p:nvPr>
            <p:ph type="body" sz="quarter" idx="24"/>
          </p:nvPr>
        </p:nvSpPr>
        <p:spPr>
          <a:xfrm>
            <a:off x="551382" y="2516455"/>
            <a:ext cx="3621755" cy="1381917"/>
          </a:xfrm>
        </p:spPr>
        <p:txBody>
          <a:bodyPr/>
          <a:lstStyle/>
          <a:p>
            <a:r>
              <a:rPr lang="en-US" b="1" dirty="0"/>
              <a:t>Authors: </a:t>
            </a:r>
            <a:r>
              <a:rPr lang="en-US" dirty="0"/>
              <a:t>Thierry Decker, Slawomir </a:t>
            </a:r>
            <a:r>
              <a:rPr lang="en-US" dirty="0" err="1"/>
              <a:t>Kedziora</a:t>
            </a:r>
            <a:r>
              <a:rPr lang="en-US" dirty="0"/>
              <a:t> and Claude Wolf</a:t>
            </a:r>
          </a:p>
          <a:p>
            <a:r>
              <a:rPr lang="en-US" dirty="0"/>
              <a:t>University of Luxembourg</a:t>
            </a:r>
          </a:p>
          <a:p>
            <a:r>
              <a:rPr lang="en-US" dirty="0"/>
              <a:t>Faculty of Science, Technology and Medicine</a:t>
            </a:r>
          </a:p>
          <a:p>
            <a:r>
              <a:rPr lang="en-US" dirty="0"/>
              <a:t>Department of Engineering</a:t>
            </a:r>
          </a:p>
        </p:txBody>
      </p:sp>
      <p:sp>
        <p:nvSpPr>
          <p:cNvPr id="7" name="Text Placeholder 6"/>
          <p:cNvSpPr>
            <a:spLocks noGrp="1"/>
          </p:cNvSpPr>
          <p:nvPr>
            <p:ph type="body" sz="quarter" idx="28"/>
          </p:nvPr>
        </p:nvSpPr>
        <p:spPr/>
        <p:txBody>
          <a:bodyPr/>
          <a:lstStyle/>
          <a:p>
            <a:r>
              <a:rPr lang="en-US" dirty="0"/>
              <a:t>Vienna, 25</a:t>
            </a:r>
            <a:r>
              <a:rPr lang="en-US" baseline="30000" dirty="0"/>
              <a:t>th</a:t>
            </a:r>
            <a:r>
              <a:rPr lang="en-US" dirty="0"/>
              <a:t> of November 2020</a:t>
            </a:r>
          </a:p>
        </p:txBody>
      </p:sp>
      <p:sp>
        <p:nvSpPr>
          <p:cNvPr id="12" name="Text Placeholder 11"/>
          <p:cNvSpPr>
            <a:spLocks noGrp="1"/>
          </p:cNvSpPr>
          <p:nvPr>
            <p:ph type="body" sz="quarter" idx="34"/>
          </p:nvPr>
        </p:nvSpPr>
        <p:spPr/>
        <p:txBody>
          <a:bodyPr/>
          <a:lstStyle/>
          <a:p>
            <a:endParaRPr lang="en-US"/>
          </a:p>
        </p:txBody>
      </p:sp>
      <p:pic>
        <p:nvPicPr>
          <p:cNvPr id="3078" name="Picture 6" descr="http://iser.co/img/logo.png">
            <a:extLst>
              <a:ext uri="{FF2B5EF4-FFF2-40B4-BE49-F238E27FC236}">
                <a16:creationId xmlns:a16="http://schemas.microsoft.com/office/drawing/2014/main" id="{341282B4-62A3-46A2-A661-CD5EB3087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84" y="5261840"/>
            <a:ext cx="666750" cy="6667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DBBB5E1-99F1-4636-88D7-4BF151B0567D}"/>
              </a:ext>
            </a:extLst>
          </p:cNvPr>
          <p:cNvSpPr txBox="1"/>
          <p:nvPr/>
        </p:nvSpPr>
        <p:spPr>
          <a:xfrm>
            <a:off x="551382" y="4146629"/>
            <a:ext cx="3621756" cy="1200329"/>
          </a:xfrm>
          <a:prstGeom prst="rect">
            <a:avLst/>
          </a:prstGeom>
          <a:noFill/>
        </p:spPr>
        <p:txBody>
          <a:bodyPr wrap="square" rtlCol="0">
            <a:spAutoFit/>
          </a:bodyPr>
          <a:lstStyle/>
          <a:p>
            <a:r>
              <a:rPr lang="en-US" dirty="0"/>
              <a:t>885</a:t>
            </a:r>
            <a:r>
              <a:rPr lang="en-US" baseline="30000" dirty="0"/>
              <a:t>th</a:t>
            </a:r>
            <a:r>
              <a:rPr lang="en-US" dirty="0"/>
              <a:t> International Conference of Science, Technology, Engineering and Management (ICSTEM)</a:t>
            </a:r>
          </a:p>
          <a:p>
            <a:endParaRPr lang="en-US" dirty="0"/>
          </a:p>
        </p:txBody>
      </p:sp>
    </p:spTree>
    <p:extLst>
      <p:ext uri="{BB962C8B-B14F-4D97-AF65-F5344CB8AC3E}">
        <p14:creationId xmlns:p14="http://schemas.microsoft.com/office/powerpoint/2010/main" val="1263639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6"/>
          </p:nvPr>
        </p:nvSpPr>
        <p:spPr/>
        <p:txBody>
          <a:bodyPr/>
          <a:lstStyle/>
          <a:p>
            <a:r>
              <a:rPr lang="en-US" b="1" dirty="0"/>
              <a:t>6. Calculations</a:t>
            </a:r>
          </a:p>
          <a:p>
            <a:r>
              <a:rPr lang="en-US" b="1" dirty="0"/>
              <a:t>6.1 Model Setup</a:t>
            </a:r>
          </a:p>
          <a:p>
            <a:r>
              <a:rPr lang="en-US" dirty="0"/>
              <a:t>→ Load cases according to EN ISO 4210-8</a:t>
            </a:r>
          </a:p>
          <a:p>
            <a:pPr marL="571500" lvl="1">
              <a:buFont typeface="Arial" panose="020B0604020202020204" pitchFamily="34" charset="0"/>
              <a:buChar char="•"/>
            </a:pPr>
            <a:r>
              <a:rPr lang="en-US" dirty="0"/>
              <a:t>Case 1: static load of 1200N perpendicular to crank arm</a:t>
            </a:r>
          </a:p>
          <a:p>
            <a:pPr marL="571500" lvl="1">
              <a:buFont typeface="Arial" panose="020B0604020202020204" pitchFamily="34" charset="0"/>
              <a:buChar char="•"/>
            </a:pPr>
            <a:r>
              <a:rPr lang="en-US" dirty="0"/>
              <a:t>Case 2: dynamic load of 1800N at angle of 45°, 50.000 cycles (assumed static)</a:t>
            </a:r>
          </a:p>
          <a:p>
            <a:pPr marL="571500" lvl="1">
              <a:buFont typeface="Arial" panose="020B0604020202020204" pitchFamily="34" charset="0"/>
              <a:buChar char="•"/>
            </a:pPr>
            <a:r>
              <a:rPr lang="en-US" dirty="0"/>
              <a:t>Case 3: dynamic load of 1800N at angle of 30°, 50.000 cycles (assumed static)</a:t>
            </a:r>
          </a:p>
        </p:txBody>
      </p:sp>
      <p:sp>
        <p:nvSpPr>
          <p:cNvPr id="3" name="Text Placeholder 2"/>
          <p:cNvSpPr>
            <a:spLocks noGrp="1"/>
          </p:cNvSpPr>
          <p:nvPr>
            <p:ph type="body" sz="quarter" idx="24"/>
          </p:nvPr>
        </p:nvSpPr>
        <p:spPr/>
        <p:txBody>
          <a:bodyPr/>
          <a:lstStyle/>
          <a:p>
            <a:endParaRPr lang="en-US" dirty="0"/>
          </a:p>
        </p:txBody>
      </p:sp>
      <p:sp>
        <p:nvSpPr>
          <p:cNvPr id="4" name="Title 3"/>
          <p:cNvSpPr>
            <a:spLocks noGrp="1"/>
          </p:cNvSpPr>
          <p:nvPr>
            <p:ph type="title"/>
          </p:nvPr>
        </p:nvSpPr>
        <p:spPr>
          <a:xfrm>
            <a:off x="381003" y="270592"/>
            <a:ext cx="11429995" cy="684866"/>
          </a:xfrm>
        </p:spPr>
        <p:txBody>
          <a:bodyPr/>
          <a:lstStyle/>
          <a:p>
            <a:r>
              <a:rPr lang="en-US" dirty="0"/>
              <a:t>Practical Application of Functionally Graded Lattice Structures in a Bicycle Crank Arm</a:t>
            </a:r>
            <a:br>
              <a:rPr lang="en-US" dirty="0"/>
            </a:br>
            <a:endParaRPr lang="en-US" dirty="0"/>
          </a:p>
        </p:txBody>
      </p:sp>
      <p:sp>
        <p:nvSpPr>
          <p:cNvPr id="6" name="Footer Placeholder 5"/>
          <p:cNvSpPr>
            <a:spLocks noGrp="1"/>
          </p:cNvSpPr>
          <p:nvPr>
            <p:ph type="ftr" idx="25"/>
          </p:nvPr>
        </p:nvSpPr>
        <p:spPr>
          <a:xfrm>
            <a:off x="6100010" y="6470703"/>
            <a:ext cx="5387140" cy="274319"/>
          </a:xfrm>
        </p:spPr>
        <p:txBody>
          <a:bodyPr/>
          <a:lstStyle/>
          <a:p>
            <a:r>
              <a:rPr lang="en-US" dirty="0"/>
              <a:t>Thierry Decker, 25</a:t>
            </a:r>
            <a:r>
              <a:rPr lang="en-US" baseline="30000" dirty="0"/>
              <a:t>th</a:t>
            </a:r>
            <a:r>
              <a:rPr lang="en-US" dirty="0"/>
              <a:t> of November 2020</a:t>
            </a:r>
            <a:endParaRPr lang="en-DE" dirty="0"/>
          </a:p>
        </p:txBody>
      </p:sp>
      <p:sp>
        <p:nvSpPr>
          <p:cNvPr id="7" name="Slide Number Placeholder 6"/>
          <p:cNvSpPr>
            <a:spLocks noGrp="1"/>
          </p:cNvSpPr>
          <p:nvPr>
            <p:ph type="sldNum" idx="26"/>
          </p:nvPr>
        </p:nvSpPr>
        <p:spPr>
          <a:xfrm>
            <a:off x="10837332" y="6470703"/>
            <a:ext cx="973666" cy="274319"/>
          </a:xfrm>
        </p:spPr>
        <p:txBody>
          <a:bodyPr/>
          <a:lstStyle/>
          <a:p>
            <a:pPr>
              <a:buSzPct val="25000"/>
            </a:pPr>
            <a:fld id="{00000000-1234-1234-1234-123412341234}" type="slidenum">
              <a:rPr lang="en-US" sz="1000" smtClean="0">
                <a:latin typeface="Questrial"/>
                <a:ea typeface="Questrial"/>
                <a:cs typeface="Questrial"/>
                <a:sym typeface="Questrial"/>
              </a:rPr>
              <a:pPr>
                <a:buSzPct val="25000"/>
              </a:pPr>
              <a:t>10</a:t>
            </a:fld>
            <a:endParaRPr lang="en-US" sz="1000" dirty="0">
              <a:latin typeface="Questrial"/>
              <a:ea typeface="Questrial"/>
              <a:cs typeface="Questrial"/>
              <a:sym typeface="Questrial"/>
            </a:endParaRPr>
          </a:p>
        </p:txBody>
      </p:sp>
      <p:pic>
        <p:nvPicPr>
          <p:cNvPr id="8" name="Picture 7">
            <a:extLst>
              <a:ext uri="{FF2B5EF4-FFF2-40B4-BE49-F238E27FC236}">
                <a16:creationId xmlns:a16="http://schemas.microsoft.com/office/drawing/2014/main" id="{5FCE8C43-AFF6-44F8-8E7C-F529FC2FD1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1721" y="3701782"/>
            <a:ext cx="8148558" cy="2604705"/>
          </a:xfrm>
          <a:prstGeom prst="rect">
            <a:avLst/>
          </a:prstGeom>
        </p:spPr>
      </p:pic>
    </p:spTree>
    <p:extLst>
      <p:ext uri="{BB962C8B-B14F-4D97-AF65-F5344CB8AC3E}">
        <p14:creationId xmlns:p14="http://schemas.microsoft.com/office/powerpoint/2010/main" val="249861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6"/>
          </p:nvPr>
        </p:nvSpPr>
        <p:spPr/>
        <p:txBody>
          <a:bodyPr/>
          <a:lstStyle/>
          <a:p>
            <a:r>
              <a:rPr lang="en-US" b="1" dirty="0"/>
              <a:t>6. Calculations</a:t>
            </a:r>
          </a:p>
          <a:p>
            <a:r>
              <a:rPr lang="en-US" b="1" dirty="0"/>
              <a:t>6.2 Lattices</a:t>
            </a:r>
          </a:p>
        </p:txBody>
      </p:sp>
      <p:sp>
        <p:nvSpPr>
          <p:cNvPr id="3" name="Text Placeholder 2"/>
          <p:cNvSpPr>
            <a:spLocks noGrp="1"/>
          </p:cNvSpPr>
          <p:nvPr>
            <p:ph type="body" sz="quarter" idx="24"/>
          </p:nvPr>
        </p:nvSpPr>
        <p:spPr/>
        <p:txBody>
          <a:bodyPr/>
          <a:lstStyle/>
          <a:p>
            <a:endParaRPr lang="en-US" dirty="0"/>
          </a:p>
        </p:txBody>
      </p:sp>
      <p:sp>
        <p:nvSpPr>
          <p:cNvPr id="4" name="Title 3"/>
          <p:cNvSpPr>
            <a:spLocks noGrp="1"/>
          </p:cNvSpPr>
          <p:nvPr>
            <p:ph type="title"/>
          </p:nvPr>
        </p:nvSpPr>
        <p:spPr>
          <a:xfrm>
            <a:off x="381003" y="270592"/>
            <a:ext cx="11429995" cy="684866"/>
          </a:xfrm>
        </p:spPr>
        <p:txBody>
          <a:bodyPr/>
          <a:lstStyle/>
          <a:p>
            <a:r>
              <a:rPr lang="en-US" dirty="0"/>
              <a:t>Practical Application of Functionally Graded Lattice Structures in a Bicycle Crank Arm</a:t>
            </a:r>
            <a:br>
              <a:rPr lang="en-US" dirty="0"/>
            </a:br>
            <a:endParaRPr lang="en-US" dirty="0"/>
          </a:p>
        </p:txBody>
      </p:sp>
      <p:sp>
        <p:nvSpPr>
          <p:cNvPr id="6" name="Footer Placeholder 5"/>
          <p:cNvSpPr>
            <a:spLocks noGrp="1"/>
          </p:cNvSpPr>
          <p:nvPr>
            <p:ph type="ftr" idx="25"/>
          </p:nvPr>
        </p:nvSpPr>
        <p:spPr>
          <a:xfrm>
            <a:off x="6100010" y="6470703"/>
            <a:ext cx="5387140" cy="274319"/>
          </a:xfrm>
        </p:spPr>
        <p:txBody>
          <a:bodyPr/>
          <a:lstStyle/>
          <a:p>
            <a:r>
              <a:rPr lang="en-US" dirty="0"/>
              <a:t>Thierry Decker, 25</a:t>
            </a:r>
            <a:r>
              <a:rPr lang="en-US" baseline="30000" dirty="0"/>
              <a:t>th</a:t>
            </a:r>
            <a:r>
              <a:rPr lang="en-US" dirty="0"/>
              <a:t> of November 2020</a:t>
            </a:r>
            <a:endParaRPr lang="en-DE" dirty="0"/>
          </a:p>
        </p:txBody>
      </p:sp>
      <p:sp>
        <p:nvSpPr>
          <p:cNvPr id="7" name="Slide Number Placeholder 6"/>
          <p:cNvSpPr>
            <a:spLocks noGrp="1"/>
          </p:cNvSpPr>
          <p:nvPr>
            <p:ph type="sldNum" idx="26"/>
          </p:nvPr>
        </p:nvSpPr>
        <p:spPr>
          <a:xfrm>
            <a:off x="10837332" y="6470703"/>
            <a:ext cx="973666" cy="274319"/>
          </a:xfrm>
        </p:spPr>
        <p:txBody>
          <a:bodyPr/>
          <a:lstStyle/>
          <a:p>
            <a:pPr>
              <a:buSzPct val="25000"/>
            </a:pPr>
            <a:fld id="{00000000-1234-1234-1234-123412341234}" type="slidenum">
              <a:rPr lang="en-US" sz="1000" smtClean="0">
                <a:latin typeface="Questrial"/>
                <a:ea typeface="Questrial"/>
                <a:cs typeface="Questrial"/>
                <a:sym typeface="Questrial"/>
              </a:rPr>
              <a:pPr>
                <a:buSzPct val="25000"/>
              </a:pPr>
              <a:t>11</a:t>
            </a:fld>
            <a:endParaRPr lang="en-US" sz="1000" dirty="0">
              <a:latin typeface="Questrial"/>
              <a:ea typeface="Questrial"/>
              <a:cs typeface="Questrial"/>
              <a:sym typeface="Questrial"/>
            </a:endParaRPr>
          </a:p>
        </p:txBody>
      </p:sp>
      <p:pic>
        <p:nvPicPr>
          <p:cNvPr id="9" name="Picture 8">
            <a:extLst>
              <a:ext uri="{FF2B5EF4-FFF2-40B4-BE49-F238E27FC236}">
                <a16:creationId xmlns:a16="http://schemas.microsoft.com/office/drawing/2014/main" id="{03C3E6D8-E762-4CD2-AF5E-C6DD40467ADA}"/>
              </a:ext>
            </a:extLst>
          </p:cNvPr>
          <p:cNvPicPr/>
          <p:nvPr/>
        </p:nvPicPr>
        <p:blipFill>
          <a:blip r:embed="rId3"/>
          <a:stretch>
            <a:fillRect/>
          </a:stretch>
        </p:blipFill>
        <p:spPr>
          <a:xfrm>
            <a:off x="227387" y="3070248"/>
            <a:ext cx="5371959" cy="2432304"/>
          </a:xfrm>
          <a:prstGeom prst="rect">
            <a:avLst/>
          </a:prstGeom>
        </p:spPr>
      </p:pic>
      <p:pic>
        <p:nvPicPr>
          <p:cNvPr id="10" name="Picture 9">
            <a:extLst>
              <a:ext uri="{FF2B5EF4-FFF2-40B4-BE49-F238E27FC236}">
                <a16:creationId xmlns:a16="http://schemas.microsoft.com/office/drawing/2014/main" id="{0CDE2C6E-5C81-4166-A4F9-95F9254663E9}"/>
              </a:ext>
            </a:extLst>
          </p:cNvPr>
          <p:cNvPicPr/>
          <p:nvPr/>
        </p:nvPicPr>
        <p:blipFill>
          <a:blip r:embed="rId4"/>
          <a:stretch>
            <a:fillRect/>
          </a:stretch>
        </p:blipFill>
        <p:spPr>
          <a:xfrm>
            <a:off x="5705436" y="3121669"/>
            <a:ext cx="6373100" cy="2380883"/>
          </a:xfrm>
          <a:prstGeom prst="rect">
            <a:avLst/>
          </a:prstGeom>
        </p:spPr>
      </p:pic>
      <p:sp>
        <p:nvSpPr>
          <p:cNvPr id="5" name="TextBox 4">
            <a:extLst>
              <a:ext uri="{FF2B5EF4-FFF2-40B4-BE49-F238E27FC236}">
                <a16:creationId xmlns:a16="http://schemas.microsoft.com/office/drawing/2014/main" id="{8FA9C951-80BE-4040-8EA5-0AD5A42A60A6}"/>
              </a:ext>
            </a:extLst>
          </p:cNvPr>
          <p:cNvSpPr txBox="1"/>
          <p:nvPr/>
        </p:nvSpPr>
        <p:spPr>
          <a:xfrm>
            <a:off x="227387" y="5735242"/>
            <a:ext cx="3835400" cy="338554"/>
          </a:xfrm>
          <a:prstGeom prst="rect">
            <a:avLst/>
          </a:prstGeom>
          <a:noFill/>
        </p:spPr>
        <p:txBody>
          <a:bodyPr wrap="square" rtlCol="0">
            <a:spAutoFit/>
          </a:bodyPr>
          <a:lstStyle/>
          <a:p>
            <a:r>
              <a:rPr lang="en-US" sz="1600" dirty="0"/>
              <a:t>Re-entrant lattice</a:t>
            </a:r>
          </a:p>
        </p:txBody>
      </p:sp>
      <p:sp>
        <p:nvSpPr>
          <p:cNvPr id="11" name="TextBox 10">
            <a:extLst>
              <a:ext uri="{FF2B5EF4-FFF2-40B4-BE49-F238E27FC236}">
                <a16:creationId xmlns:a16="http://schemas.microsoft.com/office/drawing/2014/main" id="{B7430F96-8B71-4D60-8570-C03C8330F774}"/>
              </a:ext>
            </a:extLst>
          </p:cNvPr>
          <p:cNvSpPr txBox="1"/>
          <p:nvPr/>
        </p:nvSpPr>
        <p:spPr>
          <a:xfrm>
            <a:off x="5599346" y="5666768"/>
            <a:ext cx="3835400" cy="338554"/>
          </a:xfrm>
          <a:prstGeom prst="rect">
            <a:avLst/>
          </a:prstGeom>
          <a:noFill/>
        </p:spPr>
        <p:txBody>
          <a:bodyPr wrap="square" rtlCol="0">
            <a:spAutoFit/>
          </a:bodyPr>
          <a:lstStyle/>
          <a:p>
            <a:r>
              <a:rPr lang="en-US" sz="1600" dirty="0"/>
              <a:t>Face-centered cubic lattice</a:t>
            </a:r>
          </a:p>
        </p:txBody>
      </p:sp>
    </p:spTree>
    <p:extLst>
      <p:ext uri="{BB962C8B-B14F-4D97-AF65-F5344CB8AC3E}">
        <p14:creationId xmlns:p14="http://schemas.microsoft.com/office/powerpoint/2010/main" val="369023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6"/>
          </p:nvPr>
        </p:nvSpPr>
        <p:spPr/>
        <p:txBody>
          <a:bodyPr/>
          <a:lstStyle/>
          <a:p>
            <a:r>
              <a:rPr lang="en-US" b="1" dirty="0"/>
              <a:t>6. Calculations</a:t>
            </a:r>
          </a:p>
          <a:p>
            <a:r>
              <a:rPr lang="en-US" b="1" dirty="0"/>
              <a:t>6.3 Simulation Setup and Design of Experiment</a:t>
            </a:r>
          </a:p>
          <a:p>
            <a:r>
              <a:rPr lang="en-US" dirty="0"/>
              <a:t>→ </a:t>
            </a:r>
            <a:r>
              <a:rPr lang="en-US" dirty="0" err="1"/>
              <a:t>OptiStruct</a:t>
            </a:r>
            <a:endParaRPr lang="en-US" dirty="0"/>
          </a:p>
          <a:p>
            <a:pPr marL="571500" lvl="1">
              <a:buFont typeface="Arial" panose="020B0604020202020204" pitchFamily="34" charset="0"/>
              <a:buChar char="•"/>
            </a:pPr>
            <a:r>
              <a:rPr lang="en-US" dirty="0"/>
              <a:t>Only load case 2 considered since it shows greatest deflection</a:t>
            </a:r>
          </a:p>
          <a:p>
            <a:pPr marL="571500" lvl="1">
              <a:buFont typeface="Arial" panose="020B0604020202020204" pitchFamily="34" charset="0"/>
              <a:buChar char="•"/>
            </a:pPr>
            <a:r>
              <a:rPr lang="en-US" dirty="0"/>
              <a:t>Static load case, linear material and geometry behavior</a:t>
            </a:r>
          </a:p>
          <a:p>
            <a:pPr marL="571500" lvl="1">
              <a:buFont typeface="Arial" panose="020B0604020202020204" pitchFamily="34" charset="0"/>
              <a:buChar char="•"/>
            </a:pPr>
            <a:r>
              <a:rPr lang="en-US" dirty="0"/>
              <a:t>Second order tetrahedra and beam elements connected via freeze contact</a:t>
            </a:r>
          </a:p>
          <a:p>
            <a:pPr marL="571500" lvl="1">
              <a:buFont typeface="Arial" panose="020B0604020202020204" pitchFamily="34" charset="0"/>
              <a:buChar char="•"/>
            </a:pPr>
            <a:r>
              <a:rPr lang="en-US" dirty="0"/>
              <a:t>Track displacement at pedal center point</a:t>
            </a:r>
          </a:p>
          <a:p>
            <a:r>
              <a:rPr lang="en-US" dirty="0"/>
              <a:t>→ </a:t>
            </a:r>
            <a:r>
              <a:rPr lang="en-US" dirty="0" err="1"/>
              <a:t>HyperStudy</a:t>
            </a:r>
            <a:endParaRPr lang="en-US" dirty="0"/>
          </a:p>
          <a:p>
            <a:pPr marL="571500" lvl="1">
              <a:buFont typeface="Arial" panose="020B0604020202020204" pitchFamily="34" charset="0"/>
              <a:buChar char="•"/>
            </a:pPr>
            <a:r>
              <a:rPr lang="en-US" dirty="0"/>
              <a:t>Allowable beam diameter continuous range of 0.8mm - 2mm per region</a:t>
            </a:r>
          </a:p>
          <a:p>
            <a:pPr marL="571500" lvl="1">
              <a:buFont typeface="Arial" panose="020B0604020202020204" pitchFamily="34" charset="0"/>
              <a:buChar char="•"/>
            </a:pPr>
            <a:r>
              <a:rPr lang="en-US" dirty="0"/>
              <a:t>Design of Experiment study using MELS, FAST and GRSM</a:t>
            </a:r>
          </a:p>
          <a:p>
            <a:pPr marL="571500" lvl="1">
              <a:buFont typeface="Arial" panose="020B0604020202020204" pitchFamily="34" charset="0"/>
              <a:buChar char="•"/>
            </a:pPr>
            <a:r>
              <a:rPr lang="en-US" dirty="0"/>
              <a:t>Minimize displacement, restrict maximum weight to 360g and von Mises stresses to 320MPa</a:t>
            </a:r>
          </a:p>
          <a:p>
            <a:r>
              <a:rPr lang="en-US" dirty="0"/>
              <a:t>→ </a:t>
            </a:r>
            <a:r>
              <a:rPr lang="en-US" dirty="0" err="1"/>
              <a:t>OptiStruct</a:t>
            </a:r>
            <a:endParaRPr lang="en-US" dirty="0"/>
          </a:p>
          <a:p>
            <a:pPr marL="571500" lvl="1">
              <a:buFont typeface="Arial" panose="020B0604020202020204" pitchFamily="34" charset="0"/>
              <a:buChar char="•"/>
            </a:pPr>
            <a:r>
              <a:rPr lang="en-US" dirty="0"/>
              <a:t>Validate results with models consisting only of tetrahedral elements</a:t>
            </a:r>
          </a:p>
        </p:txBody>
      </p:sp>
      <p:sp>
        <p:nvSpPr>
          <p:cNvPr id="3" name="Text Placeholder 2"/>
          <p:cNvSpPr>
            <a:spLocks noGrp="1"/>
          </p:cNvSpPr>
          <p:nvPr>
            <p:ph type="body" sz="quarter" idx="24"/>
          </p:nvPr>
        </p:nvSpPr>
        <p:spPr/>
        <p:txBody>
          <a:bodyPr/>
          <a:lstStyle/>
          <a:p>
            <a:endParaRPr lang="en-US" dirty="0"/>
          </a:p>
        </p:txBody>
      </p:sp>
      <p:sp>
        <p:nvSpPr>
          <p:cNvPr id="4" name="Title 3"/>
          <p:cNvSpPr>
            <a:spLocks noGrp="1"/>
          </p:cNvSpPr>
          <p:nvPr>
            <p:ph type="title"/>
          </p:nvPr>
        </p:nvSpPr>
        <p:spPr>
          <a:xfrm>
            <a:off x="381003" y="270592"/>
            <a:ext cx="11429995" cy="684866"/>
          </a:xfrm>
        </p:spPr>
        <p:txBody>
          <a:bodyPr/>
          <a:lstStyle/>
          <a:p>
            <a:r>
              <a:rPr lang="en-US" dirty="0"/>
              <a:t>Practical Application of Functionally Graded Lattice Structures in a Bicycle Crank Arm</a:t>
            </a:r>
            <a:br>
              <a:rPr lang="en-US" dirty="0"/>
            </a:br>
            <a:endParaRPr lang="en-US" dirty="0"/>
          </a:p>
        </p:txBody>
      </p:sp>
      <p:sp>
        <p:nvSpPr>
          <p:cNvPr id="6" name="Footer Placeholder 5"/>
          <p:cNvSpPr>
            <a:spLocks noGrp="1"/>
          </p:cNvSpPr>
          <p:nvPr>
            <p:ph type="ftr" idx="25"/>
          </p:nvPr>
        </p:nvSpPr>
        <p:spPr>
          <a:xfrm>
            <a:off x="6100010" y="6470703"/>
            <a:ext cx="5387140" cy="274319"/>
          </a:xfrm>
        </p:spPr>
        <p:txBody>
          <a:bodyPr/>
          <a:lstStyle/>
          <a:p>
            <a:r>
              <a:rPr lang="en-US" dirty="0"/>
              <a:t>Thierry Decker, 25</a:t>
            </a:r>
            <a:r>
              <a:rPr lang="en-US" baseline="30000" dirty="0"/>
              <a:t>th</a:t>
            </a:r>
            <a:r>
              <a:rPr lang="en-US" dirty="0"/>
              <a:t> of November 2020</a:t>
            </a:r>
            <a:endParaRPr lang="en-DE" dirty="0"/>
          </a:p>
        </p:txBody>
      </p:sp>
      <p:sp>
        <p:nvSpPr>
          <p:cNvPr id="7" name="Slide Number Placeholder 6"/>
          <p:cNvSpPr>
            <a:spLocks noGrp="1"/>
          </p:cNvSpPr>
          <p:nvPr>
            <p:ph type="sldNum" idx="26"/>
          </p:nvPr>
        </p:nvSpPr>
        <p:spPr>
          <a:xfrm>
            <a:off x="10837332" y="6470703"/>
            <a:ext cx="973666" cy="274319"/>
          </a:xfrm>
        </p:spPr>
        <p:txBody>
          <a:bodyPr/>
          <a:lstStyle/>
          <a:p>
            <a:pPr>
              <a:buSzPct val="25000"/>
            </a:pPr>
            <a:fld id="{00000000-1234-1234-1234-123412341234}" type="slidenum">
              <a:rPr lang="en-US" sz="1000" smtClean="0">
                <a:latin typeface="Questrial"/>
                <a:ea typeface="Questrial"/>
                <a:cs typeface="Questrial"/>
                <a:sym typeface="Questrial"/>
              </a:rPr>
              <a:pPr>
                <a:buSzPct val="25000"/>
              </a:pPr>
              <a:t>12</a:t>
            </a:fld>
            <a:endParaRPr lang="en-US" sz="1000" dirty="0">
              <a:latin typeface="Questrial"/>
              <a:ea typeface="Questrial"/>
              <a:cs typeface="Questrial"/>
              <a:sym typeface="Questrial"/>
            </a:endParaRPr>
          </a:p>
        </p:txBody>
      </p:sp>
    </p:spTree>
    <p:extLst>
      <p:ext uri="{BB962C8B-B14F-4D97-AF65-F5344CB8AC3E}">
        <p14:creationId xmlns:p14="http://schemas.microsoft.com/office/powerpoint/2010/main" val="68430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6"/>
          </p:nvPr>
        </p:nvSpPr>
        <p:spPr/>
        <p:txBody>
          <a:bodyPr/>
          <a:lstStyle/>
          <a:p>
            <a:r>
              <a:rPr lang="en-US" b="1" dirty="0"/>
              <a:t>7. Results</a:t>
            </a:r>
          </a:p>
          <a:p>
            <a:r>
              <a:rPr lang="en-US" b="1" dirty="0"/>
              <a:t>7.1 Reference crank arm</a:t>
            </a:r>
          </a:p>
        </p:txBody>
      </p:sp>
      <p:sp>
        <p:nvSpPr>
          <p:cNvPr id="3" name="Text Placeholder 2"/>
          <p:cNvSpPr>
            <a:spLocks noGrp="1"/>
          </p:cNvSpPr>
          <p:nvPr>
            <p:ph type="body" sz="quarter" idx="24"/>
          </p:nvPr>
        </p:nvSpPr>
        <p:spPr/>
        <p:txBody>
          <a:bodyPr/>
          <a:lstStyle/>
          <a:p>
            <a:endParaRPr lang="en-US" dirty="0"/>
          </a:p>
        </p:txBody>
      </p:sp>
      <p:sp>
        <p:nvSpPr>
          <p:cNvPr id="4" name="Title 3"/>
          <p:cNvSpPr>
            <a:spLocks noGrp="1"/>
          </p:cNvSpPr>
          <p:nvPr>
            <p:ph type="title"/>
          </p:nvPr>
        </p:nvSpPr>
        <p:spPr>
          <a:xfrm>
            <a:off x="381003" y="270592"/>
            <a:ext cx="11429995" cy="684866"/>
          </a:xfrm>
        </p:spPr>
        <p:txBody>
          <a:bodyPr/>
          <a:lstStyle/>
          <a:p>
            <a:r>
              <a:rPr lang="en-US" dirty="0"/>
              <a:t>Practical Application of Functionally Graded Lattice Structures in a Bicycle Crank Arm</a:t>
            </a:r>
            <a:br>
              <a:rPr lang="en-US" dirty="0"/>
            </a:br>
            <a:endParaRPr lang="en-US" dirty="0"/>
          </a:p>
        </p:txBody>
      </p:sp>
      <p:sp>
        <p:nvSpPr>
          <p:cNvPr id="6" name="Footer Placeholder 5"/>
          <p:cNvSpPr>
            <a:spLocks noGrp="1"/>
          </p:cNvSpPr>
          <p:nvPr>
            <p:ph type="ftr" idx="25"/>
          </p:nvPr>
        </p:nvSpPr>
        <p:spPr>
          <a:xfrm>
            <a:off x="6100010" y="6470703"/>
            <a:ext cx="5387140" cy="274319"/>
          </a:xfrm>
        </p:spPr>
        <p:txBody>
          <a:bodyPr/>
          <a:lstStyle/>
          <a:p>
            <a:r>
              <a:rPr lang="en-US" dirty="0"/>
              <a:t>Thierry Decker, 25</a:t>
            </a:r>
            <a:r>
              <a:rPr lang="en-US" baseline="30000" dirty="0"/>
              <a:t>th</a:t>
            </a:r>
            <a:r>
              <a:rPr lang="en-US" dirty="0"/>
              <a:t> of November 2020</a:t>
            </a:r>
            <a:endParaRPr lang="en-DE" dirty="0"/>
          </a:p>
        </p:txBody>
      </p:sp>
      <p:sp>
        <p:nvSpPr>
          <p:cNvPr id="7" name="Slide Number Placeholder 6"/>
          <p:cNvSpPr>
            <a:spLocks noGrp="1"/>
          </p:cNvSpPr>
          <p:nvPr>
            <p:ph type="sldNum" idx="26"/>
          </p:nvPr>
        </p:nvSpPr>
        <p:spPr>
          <a:xfrm>
            <a:off x="10837332" y="6470703"/>
            <a:ext cx="973666" cy="274319"/>
          </a:xfrm>
        </p:spPr>
        <p:txBody>
          <a:bodyPr/>
          <a:lstStyle/>
          <a:p>
            <a:pPr>
              <a:buSzPct val="25000"/>
            </a:pPr>
            <a:fld id="{00000000-1234-1234-1234-123412341234}" type="slidenum">
              <a:rPr lang="en-US" sz="1000" smtClean="0">
                <a:latin typeface="Questrial"/>
                <a:ea typeface="Questrial"/>
                <a:cs typeface="Questrial"/>
                <a:sym typeface="Questrial"/>
              </a:rPr>
              <a:pPr>
                <a:buSzPct val="25000"/>
              </a:pPr>
              <a:t>13</a:t>
            </a:fld>
            <a:endParaRPr lang="en-US" sz="1000" dirty="0">
              <a:latin typeface="Questrial"/>
              <a:ea typeface="Questrial"/>
              <a:cs typeface="Questrial"/>
              <a:sym typeface="Questrial"/>
            </a:endParaRPr>
          </a:p>
        </p:txBody>
      </p:sp>
      <p:pic>
        <p:nvPicPr>
          <p:cNvPr id="8" name="Picture 7">
            <a:extLst>
              <a:ext uri="{FF2B5EF4-FFF2-40B4-BE49-F238E27FC236}">
                <a16:creationId xmlns:a16="http://schemas.microsoft.com/office/drawing/2014/main" id="{CB24F099-2F81-481D-92F2-A9641174DDD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5733" y="2787650"/>
            <a:ext cx="5828781" cy="2291641"/>
          </a:xfrm>
          <a:prstGeom prst="rect">
            <a:avLst/>
          </a:prstGeom>
          <a:noFill/>
          <a:ln>
            <a:noFill/>
          </a:ln>
        </p:spPr>
      </p:pic>
      <p:sp>
        <p:nvSpPr>
          <p:cNvPr id="5" name="TextBox 4">
            <a:extLst>
              <a:ext uri="{FF2B5EF4-FFF2-40B4-BE49-F238E27FC236}">
                <a16:creationId xmlns:a16="http://schemas.microsoft.com/office/drawing/2014/main" id="{3799A738-0B50-4CF6-B5B0-804C9F5D1B18}"/>
              </a:ext>
            </a:extLst>
          </p:cNvPr>
          <p:cNvSpPr txBox="1"/>
          <p:nvPr/>
        </p:nvSpPr>
        <p:spPr>
          <a:xfrm>
            <a:off x="381002" y="2787650"/>
            <a:ext cx="5048248" cy="830997"/>
          </a:xfrm>
          <a:prstGeom prst="rect">
            <a:avLst/>
          </a:prstGeom>
          <a:noFill/>
        </p:spPr>
        <p:txBody>
          <a:bodyPr wrap="square" rtlCol="0">
            <a:spAutoFit/>
          </a:bodyPr>
          <a:lstStyle/>
          <a:p>
            <a:r>
              <a:rPr lang="en-US" sz="1600" dirty="0"/>
              <a:t>→ Significant yielding</a:t>
            </a:r>
          </a:p>
          <a:p>
            <a:r>
              <a:rPr lang="en-US" sz="1600" dirty="0"/>
              <a:t>→ Large regions with stresses above fatigue strength</a:t>
            </a:r>
          </a:p>
          <a:p>
            <a:r>
              <a:rPr lang="en-US" sz="1600" dirty="0"/>
              <a:t>→ Large displacement of 7.1mm at pedal center</a:t>
            </a:r>
          </a:p>
        </p:txBody>
      </p:sp>
    </p:spTree>
    <p:extLst>
      <p:ext uri="{BB962C8B-B14F-4D97-AF65-F5344CB8AC3E}">
        <p14:creationId xmlns:p14="http://schemas.microsoft.com/office/powerpoint/2010/main" val="853795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6"/>
          </p:nvPr>
        </p:nvSpPr>
        <p:spPr/>
        <p:txBody>
          <a:bodyPr/>
          <a:lstStyle/>
          <a:p>
            <a:r>
              <a:rPr lang="en-US" b="1" dirty="0"/>
              <a:t>7. Results</a:t>
            </a:r>
          </a:p>
          <a:p>
            <a:r>
              <a:rPr lang="en-US" b="1" dirty="0"/>
              <a:t>7.2 Steel crank arm with lattice</a:t>
            </a:r>
          </a:p>
        </p:txBody>
      </p:sp>
      <p:sp>
        <p:nvSpPr>
          <p:cNvPr id="3" name="Text Placeholder 2"/>
          <p:cNvSpPr>
            <a:spLocks noGrp="1"/>
          </p:cNvSpPr>
          <p:nvPr>
            <p:ph type="body" sz="quarter" idx="24"/>
          </p:nvPr>
        </p:nvSpPr>
        <p:spPr/>
        <p:txBody>
          <a:bodyPr/>
          <a:lstStyle/>
          <a:p>
            <a:endParaRPr lang="en-US" dirty="0"/>
          </a:p>
        </p:txBody>
      </p:sp>
      <p:sp>
        <p:nvSpPr>
          <p:cNvPr id="4" name="Title 3"/>
          <p:cNvSpPr>
            <a:spLocks noGrp="1"/>
          </p:cNvSpPr>
          <p:nvPr>
            <p:ph type="title"/>
          </p:nvPr>
        </p:nvSpPr>
        <p:spPr>
          <a:xfrm>
            <a:off x="381003" y="270592"/>
            <a:ext cx="11429995" cy="684866"/>
          </a:xfrm>
        </p:spPr>
        <p:txBody>
          <a:bodyPr/>
          <a:lstStyle/>
          <a:p>
            <a:r>
              <a:rPr lang="en-US" dirty="0"/>
              <a:t>Practical Application of Functionally Graded Lattice Structures in a Bicycle Crank Arm</a:t>
            </a:r>
            <a:br>
              <a:rPr lang="en-US" dirty="0"/>
            </a:br>
            <a:endParaRPr lang="en-US" dirty="0"/>
          </a:p>
        </p:txBody>
      </p:sp>
      <p:sp>
        <p:nvSpPr>
          <p:cNvPr id="6" name="Footer Placeholder 5"/>
          <p:cNvSpPr>
            <a:spLocks noGrp="1"/>
          </p:cNvSpPr>
          <p:nvPr>
            <p:ph type="ftr" idx="25"/>
          </p:nvPr>
        </p:nvSpPr>
        <p:spPr>
          <a:xfrm>
            <a:off x="6100010" y="6470703"/>
            <a:ext cx="5387140" cy="274319"/>
          </a:xfrm>
        </p:spPr>
        <p:txBody>
          <a:bodyPr/>
          <a:lstStyle/>
          <a:p>
            <a:r>
              <a:rPr lang="en-US" dirty="0"/>
              <a:t>Thierry Decker, 25</a:t>
            </a:r>
            <a:r>
              <a:rPr lang="en-US" baseline="30000" dirty="0"/>
              <a:t>th</a:t>
            </a:r>
            <a:r>
              <a:rPr lang="en-US" dirty="0"/>
              <a:t> of November 2020</a:t>
            </a:r>
            <a:endParaRPr lang="en-DE" dirty="0"/>
          </a:p>
        </p:txBody>
      </p:sp>
      <p:sp>
        <p:nvSpPr>
          <p:cNvPr id="7" name="Slide Number Placeholder 6"/>
          <p:cNvSpPr>
            <a:spLocks noGrp="1"/>
          </p:cNvSpPr>
          <p:nvPr>
            <p:ph type="sldNum" idx="26"/>
          </p:nvPr>
        </p:nvSpPr>
        <p:spPr>
          <a:xfrm>
            <a:off x="10837332" y="6470703"/>
            <a:ext cx="973666" cy="274319"/>
          </a:xfrm>
        </p:spPr>
        <p:txBody>
          <a:bodyPr/>
          <a:lstStyle/>
          <a:p>
            <a:pPr>
              <a:buSzPct val="25000"/>
            </a:pPr>
            <a:fld id="{00000000-1234-1234-1234-123412341234}" type="slidenum">
              <a:rPr lang="en-US" sz="1000" smtClean="0">
                <a:latin typeface="Questrial"/>
                <a:ea typeface="Questrial"/>
                <a:cs typeface="Questrial"/>
                <a:sym typeface="Questrial"/>
              </a:rPr>
              <a:pPr>
                <a:buSzPct val="25000"/>
              </a:pPr>
              <a:t>14</a:t>
            </a:fld>
            <a:endParaRPr lang="en-US" sz="1000" dirty="0">
              <a:latin typeface="Questrial"/>
              <a:ea typeface="Questrial"/>
              <a:cs typeface="Questrial"/>
              <a:sym typeface="Questrial"/>
            </a:endParaRPr>
          </a:p>
        </p:txBody>
      </p:sp>
      <p:pic>
        <p:nvPicPr>
          <p:cNvPr id="9" name="Picture 8">
            <a:extLst>
              <a:ext uri="{FF2B5EF4-FFF2-40B4-BE49-F238E27FC236}">
                <a16:creationId xmlns:a16="http://schemas.microsoft.com/office/drawing/2014/main" id="{3C0F2517-9AAA-4984-ABB3-40747E84DA2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2200" y="2781300"/>
            <a:ext cx="6584950" cy="2820712"/>
          </a:xfrm>
          <a:prstGeom prst="rect">
            <a:avLst/>
          </a:prstGeom>
          <a:noFill/>
          <a:ln>
            <a:noFill/>
          </a:ln>
        </p:spPr>
      </p:pic>
      <p:sp>
        <p:nvSpPr>
          <p:cNvPr id="5" name="TextBox 4">
            <a:extLst>
              <a:ext uri="{FF2B5EF4-FFF2-40B4-BE49-F238E27FC236}">
                <a16:creationId xmlns:a16="http://schemas.microsoft.com/office/drawing/2014/main" id="{14885115-FFDD-4200-9FA3-FDFAF9F40A0C}"/>
              </a:ext>
            </a:extLst>
          </p:cNvPr>
          <p:cNvSpPr txBox="1"/>
          <p:nvPr/>
        </p:nvSpPr>
        <p:spPr>
          <a:xfrm>
            <a:off x="520700" y="2781300"/>
            <a:ext cx="4235450" cy="830997"/>
          </a:xfrm>
          <a:prstGeom prst="rect">
            <a:avLst/>
          </a:prstGeom>
          <a:noFill/>
        </p:spPr>
        <p:txBody>
          <a:bodyPr wrap="square" rtlCol="0">
            <a:spAutoFit/>
          </a:bodyPr>
          <a:lstStyle/>
          <a:p>
            <a:r>
              <a:rPr lang="en-US" sz="1600" dirty="0"/>
              <a:t>→ No yielding</a:t>
            </a:r>
          </a:p>
          <a:p>
            <a:r>
              <a:rPr lang="en-US" sz="1600" dirty="0"/>
              <a:t>→ Approx. 2.6mm deflection at pedal center  </a:t>
            </a:r>
          </a:p>
          <a:p>
            <a:r>
              <a:rPr lang="en-US" sz="1600" dirty="0"/>
              <a:t>→ Stresses mostly below fatigue strength</a:t>
            </a:r>
          </a:p>
        </p:txBody>
      </p:sp>
    </p:spTree>
    <p:extLst>
      <p:ext uri="{BB962C8B-B14F-4D97-AF65-F5344CB8AC3E}">
        <p14:creationId xmlns:p14="http://schemas.microsoft.com/office/powerpoint/2010/main" val="2743927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6"/>
          </p:nvPr>
        </p:nvSpPr>
        <p:spPr/>
        <p:txBody>
          <a:bodyPr/>
          <a:lstStyle/>
          <a:p>
            <a:r>
              <a:rPr lang="en-US" b="1" dirty="0"/>
              <a:t>7. Results</a:t>
            </a:r>
          </a:p>
          <a:p>
            <a:r>
              <a:rPr lang="en-US" b="1" dirty="0"/>
              <a:t>7.3 Steel crank arm with lattice</a:t>
            </a:r>
          </a:p>
          <a:p>
            <a:endParaRPr lang="en-US" dirty="0"/>
          </a:p>
        </p:txBody>
      </p:sp>
      <p:sp>
        <p:nvSpPr>
          <p:cNvPr id="3" name="Text Placeholder 2"/>
          <p:cNvSpPr>
            <a:spLocks noGrp="1"/>
          </p:cNvSpPr>
          <p:nvPr>
            <p:ph type="body" sz="quarter" idx="24"/>
          </p:nvPr>
        </p:nvSpPr>
        <p:spPr/>
        <p:txBody>
          <a:bodyPr/>
          <a:lstStyle/>
          <a:p>
            <a:endParaRPr lang="en-US" dirty="0"/>
          </a:p>
        </p:txBody>
      </p:sp>
      <p:sp>
        <p:nvSpPr>
          <p:cNvPr id="4" name="Title 3"/>
          <p:cNvSpPr>
            <a:spLocks noGrp="1"/>
          </p:cNvSpPr>
          <p:nvPr>
            <p:ph type="title"/>
          </p:nvPr>
        </p:nvSpPr>
        <p:spPr>
          <a:xfrm>
            <a:off x="381003" y="270592"/>
            <a:ext cx="11429995" cy="684866"/>
          </a:xfrm>
        </p:spPr>
        <p:txBody>
          <a:bodyPr/>
          <a:lstStyle/>
          <a:p>
            <a:r>
              <a:rPr lang="en-US" dirty="0"/>
              <a:t>Practical Application of Functionally Graded Lattice Structures in a Bicycle Crank Arm</a:t>
            </a:r>
            <a:br>
              <a:rPr lang="en-US" dirty="0"/>
            </a:br>
            <a:endParaRPr lang="en-US" dirty="0"/>
          </a:p>
        </p:txBody>
      </p:sp>
      <p:sp>
        <p:nvSpPr>
          <p:cNvPr id="6" name="Footer Placeholder 5"/>
          <p:cNvSpPr>
            <a:spLocks noGrp="1"/>
          </p:cNvSpPr>
          <p:nvPr>
            <p:ph type="ftr" idx="25"/>
          </p:nvPr>
        </p:nvSpPr>
        <p:spPr>
          <a:xfrm>
            <a:off x="6100010" y="6470703"/>
            <a:ext cx="5387140" cy="274319"/>
          </a:xfrm>
        </p:spPr>
        <p:txBody>
          <a:bodyPr/>
          <a:lstStyle/>
          <a:p>
            <a:r>
              <a:rPr lang="en-US" dirty="0"/>
              <a:t>Thierry Decker, 25</a:t>
            </a:r>
            <a:r>
              <a:rPr lang="en-US" baseline="30000" dirty="0"/>
              <a:t>th</a:t>
            </a:r>
            <a:r>
              <a:rPr lang="en-US" dirty="0"/>
              <a:t> of November 2020</a:t>
            </a:r>
            <a:endParaRPr lang="en-DE" dirty="0"/>
          </a:p>
        </p:txBody>
      </p:sp>
      <p:sp>
        <p:nvSpPr>
          <p:cNvPr id="7" name="Slide Number Placeholder 6"/>
          <p:cNvSpPr>
            <a:spLocks noGrp="1"/>
          </p:cNvSpPr>
          <p:nvPr>
            <p:ph type="sldNum" idx="26"/>
          </p:nvPr>
        </p:nvSpPr>
        <p:spPr>
          <a:xfrm>
            <a:off x="10837332" y="6470703"/>
            <a:ext cx="973666" cy="274319"/>
          </a:xfrm>
        </p:spPr>
        <p:txBody>
          <a:bodyPr/>
          <a:lstStyle/>
          <a:p>
            <a:pPr>
              <a:buSzPct val="25000"/>
            </a:pPr>
            <a:fld id="{00000000-1234-1234-1234-123412341234}" type="slidenum">
              <a:rPr lang="en-US" sz="1000" smtClean="0">
                <a:latin typeface="Questrial"/>
                <a:ea typeface="Questrial"/>
                <a:cs typeface="Questrial"/>
                <a:sym typeface="Questrial"/>
              </a:rPr>
              <a:pPr>
                <a:buSzPct val="25000"/>
              </a:pPr>
              <a:t>15</a:t>
            </a:fld>
            <a:endParaRPr lang="en-US" sz="1000" dirty="0">
              <a:latin typeface="Questrial"/>
              <a:ea typeface="Questrial"/>
              <a:cs typeface="Questrial"/>
              <a:sym typeface="Questrial"/>
            </a:endParaRPr>
          </a:p>
        </p:txBody>
      </p:sp>
      <p:graphicFrame>
        <p:nvGraphicFramePr>
          <p:cNvPr id="8" name="Table 7">
            <a:extLst>
              <a:ext uri="{FF2B5EF4-FFF2-40B4-BE49-F238E27FC236}">
                <a16:creationId xmlns:a16="http://schemas.microsoft.com/office/drawing/2014/main" id="{5FD94907-22C9-4D1C-8041-E0527BF10784}"/>
              </a:ext>
            </a:extLst>
          </p:cNvPr>
          <p:cNvGraphicFramePr>
            <a:graphicFrameLocks noGrp="1"/>
          </p:cNvGraphicFramePr>
          <p:nvPr>
            <p:extLst>
              <p:ext uri="{D42A27DB-BD31-4B8C-83A1-F6EECF244321}">
                <p14:modId xmlns:p14="http://schemas.microsoft.com/office/powerpoint/2010/main" val="450174869"/>
              </p:ext>
            </p:extLst>
          </p:nvPr>
        </p:nvGraphicFramePr>
        <p:xfrm>
          <a:off x="7005794" y="2493043"/>
          <a:ext cx="4318371" cy="3561698"/>
        </p:xfrm>
        <a:graphic>
          <a:graphicData uri="http://schemas.openxmlformats.org/drawingml/2006/table">
            <a:tbl>
              <a:tblPr firstRow="1" firstCol="1" bandRow="1">
                <a:tableStyleId>{93296810-A885-4BE3-A3E7-6D5BEEA58F35}</a:tableStyleId>
              </a:tblPr>
              <a:tblGrid>
                <a:gridCol w="1621047">
                  <a:extLst>
                    <a:ext uri="{9D8B030D-6E8A-4147-A177-3AD203B41FA5}">
                      <a16:colId xmlns:a16="http://schemas.microsoft.com/office/drawing/2014/main" val="449416589"/>
                    </a:ext>
                  </a:extLst>
                </a:gridCol>
                <a:gridCol w="623107">
                  <a:extLst>
                    <a:ext uri="{9D8B030D-6E8A-4147-A177-3AD203B41FA5}">
                      <a16:colId xmlns:a16="http://schemas.microsoft.com/office/drawing/2014/main" val="1720392526"/>
                    </a:ext>
                  </a:extLst>
                </a:gridCol>
                <a:gridCol w="731724">
                  <a:extLst>
                    <a:ext uri="{9D8B030D-6E8A-4147-A177-3AD203B41FA5}">
                      <a16:colId xmlns:a16="http://schemas.microsoft.com/office/drawing/2014/main" val="381985233"/>
                    </a:ext>
                  </a:extLst>
                </a:gridCol>
                <a:gridCol w="708733">
                  <a:extLst>
                    <a:ext uri="{9D8B030D-6E8A-4147-A177-3AD203B41FA5}">
                      <a16:colId xmlns:a16="http://schemas.microsoft.com/office/drawing/2014/main" val="930910071"/>
                    </a:ext>
                  </a:extLst>
                </a:gridCol>
                <a:gridCol w="633760">
                  <a:extLst>
                    <a:ext uri="{9D8B030D-6E8A-4147-A177-3AD203B41FA5}">
                      <a16:colId xmlns:a16="http://schemas.microsoft.com/office/drawing/2014/main" val="3523035966"/>
                    </a:ext>
                  </a:extLst>
                </a:gridCol>
              </a:tblGrid>
              <a:tr h="354290">
                <a:tc rowSpan="2">
                  <a:txBody>
                    <a:bodyPr/>
                    <a:lstStyle/>
                    <a:p>
                      <a:pPr marL="0" marR="0" algn="just">
                        <a:spcBef>
                          <a:spcPts val="0"/>
                        </a:spcBef>
                        <a:spcAft>
                          <a:spcPts val="0"/>
                        </a:spcAft>
                      </a:pPr>
                      <a:r>
                        <a:rPr lang="en-GB" sz="1200" dirty="0">
                          <a:effectLst/>
                        </a:rPr>
                        <a:t>System response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GB"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gridSpan="2">
                  <a:txBody>
                    <a:bodyPr/>
                    <a:lstStyle/>
                    <a:p>
                      <a:pPr marL="0" marR="0" algn="ctr">
                        <a:spcBef>
                          <a:spcPts val="0"/>
                        </a:spcBef>
                        <a:spcAft>
                          <a:spcPts val="0"/>
                        </a:spcAft>
                      </a:pPr>
                      <a:r>
                        <a:rPr lang="en-GB" sz="1200">
                          <a:effectLst/>
                        </a:rPr>
                        <a:t>Re-entrant</a:t>
                      </a:r>
                      <a:endParaRPr lang="en-US" sz="1200">
                        <a:effectLst/>
                      </a:endParaRPr>
                    </a:p>
                    <a:p>
                      <a:pPr marL="0" marR="0" algn="just">
                        <a:spcBef>
                          <a:spcPts val="0"/>
                        </a:spcBef>
                        <a:spcAft>
                          <a:spcPts val="0"/>
                        </a:spcAft>
                      </a:pPr>
                      <a:r>
                        <a:rPr lang="en-GB"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32859" marR="132859" marT="66429" marB="66429"/>
                </a:tc>
                <a:tc hMerge="1">
                  <a:txBody>
                    <a:bodyPr/>
                    <a:lstStyle/>
                    <a:p>
                      <a:endParaRPr lang="en-US"/>
                    </a:p>
                  </a:txBody>
                  <a:tcPr/>
                </a:tc>
                <a:tc gridSpan="2">
                  <a:txBody>
                    <a:bodyPr/>
                    <a:lstStyle/>
                    <a:p>
                      <a:pPr marL="0" marR="0" algn="ctr">
                        <a:spcBef>
                          <a:spcPts val="0"/>
                        </a:spcBef>
                        <a:spcAft>
                          <a:spcPts val="0"/>
                        </a:spcAft>
                      </a:pPr>
                      <a:r>
                        <a:rPr lang="en-GB" sz="1200">
                          <a:effectLst/>
                        </a:rPr>
                        <a:t>FCC</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32859" marR="132859" marT="66429" marB="66429"/>
                </a:tc>
                <a:tc hMerge="1">
                  <a:txBody>
                    <a:bodyPr/>
                    <a:lstStyle/>
                    <a:p>
                      <a:endParaRPr lang="en-US"/>
                    </a:p>
                  </a:txBody>
                  <a:tcPr/>
                </a:tc>
                <a:extLst>
                  <a:ext uri="{0D108BD9-81ED-4DB2-BD59-A6C34878D82A}">
                    <a16:rowId xmlns:a16="http://schemas.microsoft.com/office/drawing/2014/main" val="2176645286"/>
                  </a:ext>
                </a:extLst>
              </a:tr>
              <a:tr h="177145">
                <a:tc vMerge="1">
                  <a:txBody>
                    <a:bodyPr/>
                    <a:lstStyle/>
                    <a:p>
                      <a:pPr marL="0" marR="0" algn="just">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Initial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Final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Initial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Final</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extLst>
                  <a:ext uri="{0D108BD9-81ED-4DB2-BD59-A6C34878D82A}">
                    <a16:rowId xmlns:a16="http://schemas.microsoft.com/office/drawing/2014/main" val="1363007391"/>
                  </a:ext>
                </a:extLst>
              </a:tr>
              <a:tr h="177145">
                <a:tc>
                  <a:txBody>
                    <a:bodyPr/>
                    <a:lstStyle/>
                    <a:p>
                      <a:pPr marL="0" marR="0" algn="just">
                        <a:spcBef>
                          <a:spcPts val="0"/>
                        </a:spcBef>
                        <a:spcAft>
                          <a:spcPts val="0"/>
                        </a:spcAft>
                      </a:pPr>
                      <a:r>
                        <a:rPr lang="en-GB" sz="1200">
                          <a:effectLst/>
                        </a:rPr>
                        <a:t>Radius_bb [mm]</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0.47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0.64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extLst>
                  <a:ext uri="{0D108BD9-81ED-4DB2-BD59-A6C34878D82A}">
                    <a16:rowId xmlns:a16="http://schemas.microsoft.com/office/drawing/2014/main" val="3570966335"/>
                  </a:ext>
                </a:extLst>
              </a:tr>
              <a:tr h="177145">
                <a:tc>
                  <a:txBody>
                    <a:bodyPr/>
                    <a:lstStyle/>
                    <a:p>
                      <a:pPr marL="0" marR="0" algn="just">
                        <a:spcBef>
                          <a:spcPts val="0"/>
                        </a:spcBef>
                        <a:spcAft>
                          <a:spcPts val="0"/>
                        </a:spcAft>
                      </a:pPr>
                      <a:r>
                        <a:rPr lang="en-GB" sz="1200">
                          <a:effectLst/>
                        </a:rPr>
                        <a:t>Radius_o1 [mm]</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0.52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0.54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extLst>
                  <a:ext uri="{0D108BD9-81ED-4DB2-BD59-A6C34878D82A}">
                    <a16:rowId xmlns:a16="http://schemas.microsoft.com/office/drawing/2014/main" val="3507295373"/>
                  </a:ext>
                </a:extLst>
              </a:tr>
              <a:tr h="177145">
                <a:tc>
                  <a:txBody>
                    <a:bodyPr/>
                    <a:lstStyle/>
                    <a:p>
                      <a:pPr marL="0" marR="0" algn="just">
                        <a:spcBef>
                          <a:spcPts val="0"/>
                        </a:spcBef>
                        <a:spcAft>
                          <a:spcPts val="0"/>
                        </a:spcAft>
                      </a:pPr>
                      <a:r>
                        <a:rPr lang="en-GB" sz="1200">
                          <a:effectLst/>
                        </a:rPr>
                        <a:t>Radius_o2 [mm]</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0.49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extLst>
                  <a:ext uri="{0D108BD9-81ED-4DB2-BD59-A6C34878D82A}">
                    <a16:rowId xmlns:a16="http://schemas.microsoft.com/office/drawing/2014/main" val="1863149973"/>
                  </a:ext>
                </a:extLst>
              </a:tr>
              <a:tr h="177145">
                <a:tc>
                  <a:txBody>
                    <a:bodyPr/>
                    <a:lstStyle/>
                    <a:p>
                      <a:pPr marL="0" marR="0" algn="just">
                        <a:spcBef>
                          <a:spcPts val="0"/>
                        </a:spcBef>
                        <a:spcAft>
                          <a:spcPts val="0"/>
                        </a:spcAft>
                      </a:pPr>
                      <a:r>
                        <a:rPr lang="en-GB" sz="1200">
                          <a:effectLst/>
                        </a:rPr>
                        <a:t>Radius_o3 [mm]</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0.43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0.43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extLst>
                  <a:ext uri="{0D108BD9-81ED-4DB2-BD59-A6C34878D82A}">
                    <a16:rowId xmlns:a16="http://schemas.microsoft.com/office/drawing/2014/main" val="190360340"/>
                  </a:ext>
                </a:extLst>
              </a:tr>
              <a:tr h="354290">
                <a:tc>
                  <a:txBody>
                    <a:bodyPr/>
                    <a:lstStyle/>
                    <a:p>
                      <a:pPr marL="0" marR="0" algn="just">
                        <a:spcBef>
                          <a:spcPts val="0"/>
                        </a:spcBef>
                        <a:spcAft>
                          <a:spcPts val="0"/>
                        </a:spcAft>
                      </a:pPr>
                      <a:r>
                        <a:rPr lang="en-GB" sz="1200">
                          <a:effectLst/>
                        </a:rPr>
                        <a:t>Radius_pedal [mm]</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0.47</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dirty="0">
                          <a:effectLst/>
                        </a:rPr>
                        <a:t>0.50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0.49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extLst>
                  <a:ext uri="{0D108BD9-81ED-4DB2-BD59-A6C34878D82A}">
                    <a16:rowId xmlns:a16="http://schemas.microsoft.com/office/drawing/2014/main" val="2617757449"/>
                  </a:ext>
                </a:extLst>
              </a:tr>
              <a:tr h="177145">
                <a:tc>
                  <a:txBody>
                    <a:bodyPr/>
                    <a:lstStyle/>
                    <a:p>
                      <a:pPr marL="0" marR="0" algn="just">
                        <a:spcBef>
                          <a:spcPts val="0"/>
                        </a:spcBef>
                        <a:spcAft>
                          <a:spcPts val="0"/>
                        </a:spcAft>
                      </a:pPr>
                      <a:r>
                        <a:rPr lang="en-GB" sz="1200">
                          <a:effectLst/>
                        </a:rPr>
                        <a:t>Radius_m1 [mm]</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0.41</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0.40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extLst>
                  <a:ext uri="{0D108BD9-81ED-4DB2-BD59-A6C34878D82A}">
                    <a16:rowId xmlns:a16="http://schemas.microsoft.com/office/drawing/2014/main" val="840210966"/>
                  </a:ext>
                </a:extLst>
              </a:tr>
              <a:tr h="177145">
                <a:tc>
                  <a:txBody>
                    <a:bodyPr/>
                    <a:lstStyle/>
                    <a:p>
                      <a:pPr marL="0" marR="0" algn="just">
                        <a:spcBef>
                          <a:spcPts val="0"/>
                        </a:spcBef>
                        <a:spcAft>
                          <a:spcPts val="0"/>
                        </a:spcAft>
                      </a:pPr>
                      <a:r>
                        <a:rPr lang="en-GB" sz="1200">
                          <a:effectLst/>
                        </a:rPr>
                        <a:t>Radius_m2 [mm]</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0.40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0.59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extLst>
                  <a:ext uri="{0D108BD9-81ED-4DB2-BD59-A6C34878D82A}">
                    <a16:rowId xmlns:a16="http://schemas.microsoft.com/office/drawing/2014/main" val="1014818641"/>
                  </a:ext>
                </a:extLst>
              </a:tr>
              <a:tr h="177145">
                <a:tc>
                  <a:txBody>
                    <a:bodyPr/>
                    <a:lstStyle/>
                    <a:p>
                      <a:pPr marL="0" marR="0" algn="just">
                        <a:spcBef>
                          <a:spcPts val="0"/>
                        </a:spcBef>
                        <a:spcAft>
                          <a:spcPts val="0"/>
                        </a:spcAft>
                      </a:pPr>
                      <a:r>
                        <a:rPr lang="en-GB" sz="1200">
                          <a:effectLst/>
                        </a:rPr>
                        <a:t>Radius_m3 [mm]</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0.46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0.50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effectLst/>
                        </a:rPr>
                        <a:t>0.40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extLst>
                  <a:ext uri="{0D108BD9-81ED-4DB2-BD59-A6C34878D82A}">
                    <a16:rowId xmlns:a16="http://schemas.microsoft.com/office/drawing/2014/main" val="1591948741"/>
                  </a:ext>
                </a:extLst>
              </a:tr>
              <a:tr h="354290">
                <a:tc>
                  <a:txBody>
                    <a:bodyPr/>
                    <a:lstStyle/>
                    <a:p>
                      <a:pPr marL="0" marR="0" algn="just">
                        <a:spcBef>
                          <a:spcPts val="0"/>
                        </a:spcBef>
                        <a:spcAft>
                          <a:spcPts val="0"/>
                        </a:spcAft>
                      </a:pPr>
                      <a:r>
                        <a:rPr lang="en-GB" sz="1200">
                          <a:solidFill>
                            <a:srgbClr val="FF0000"/>
                          </a:solidFill>
                          <a:effectLst/>
                        </a:rPr>
                        <a:t>Displacement [mm]</a:t>
                      </a:r>
                      <a:endParaRPr lang="en-US" sz="1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solidFill>
                            <a:srgbClr val="FF0000"/>
                          </a:solidFill>
                          <a:effectLst/>
                        </a:rPr>
                        <a:t>2.59</a:t>
                      </a:r>
                      <a:endParaRPr lang="en-US" sz="1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solidFill>
                            <a:srgbClr val="FF0000"/>
                          </a:solidFill>
                          <a:effectLst/>
                        </a:rPr>
                        <a:t>2.61</a:t>
                      </a:r>
                      <a:endParaRPr lang="en-US" sz="1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dirty="0">
                          <a:solidFill>
                            <a:srgbClr val="FF0000"/>
                          </a:solidFill>
                          <a:effectLst/>
                        </a:rPr>
                        <a:t>2.57</a:t>
                      </a:r>
                      <a:endParaRPr lang="en-US"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dirty="0">
                          <a:solidFill>
                            <a:srgbClr val="FF0000"/>
                          </a:solidFill>
                          <a:effectLst/>
                        </a:rPr>
                        <a:t>2.55</a:t>
                      </a:r>
                      <a:endParaRPr lang="en-US"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extLst>
                  <a:ext uri="{0D108BD9-81ED-4DB2-BD59-A6C34878D82A}">
                    <a16:rowId xmlns:a16="http://schemas.microsoft.com/office/drawing/2014/main" val="1958902124"/>
                  </a:ext>
                </a:extLst>
              </a:tr>
              <a:tr h="354290">
                <a:tc>
                  <a:txBody>
                    <a:bodyPr/>
                    <a:lstStyle/>
                    <a:p>
                      <a:pPr marL="0" marR="0" algn="just">
                        <a:spcBef>
                          <a:spcPts val="0"/>
                        </a:spcBef>
                        <a:spcAft>
                          <a:spcPts val="0"/>
                        </a:spcAft>
                      </a:pPr>
                      <a:r>
                        <a:rPr lang="en-GB" sz="1200">
                          <a:solidFill>
                            <a:srgbClr val="FF0000"/>
                          </a:solidFill>
                          <a:effectLst/>
                        </a:rPr>
                        <a:t>Solid stress [MPa]</a:t>
                      </a:r>
                      <a:endParaRPr lang="en-US" sz="1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solidFill>
                            <a:srgbClr val="FF0000"/>
                          </a:solidFill>
                          <a:effectLst/>
                        </a:rPr>
                        <a:t>311.7</a:t>
                      </a:r>
                      <a:endParaRPr lang="en-US" sz="1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solidFill>
                            <a:srgbClr val="FF0000"/>
                          </a:solidFill>
                          <a:effectLst/>
                        </a:rPr>
                        <a:t>313.5</a:t>
                      </a:r>
                      <a:endParaRPr lang="en-US" sz="1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solidFill>
                            <a:srgbClr val="FF0000"/>
                          </a:solidFill>
                          <a:effectLst/>
                        </a:rPr>
                        <a:t>309.8</a:t>
                      </a:r>
                      <a:endParaRPr lang="en-US" sz="1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dirty="0">
                          <a:solidFill>
                            <a:srgbClr val="FF0000"/>
                          </a:solidFill>
                          <a:effectLst/>
                        </a:rPr>
                        <a:t>307.9</a:t>
                      </a:r>
                      <a:endParaRPr lang="en-US"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extLst>
                  <a:ext uri="{0D108BD9-81ED-4DB2-BD59-A6C34878D82A}">
                    <a16:rowId xmlns:a16="http://schemas.microsoft.com/office/drawing/2014/main" val="228102240"/>
                  </a:ext>
                </a:extLst>
              </a:tr>
              <a:tr h="354290">
                <a:tc>
                  <a:txBody>
                    <a:bodyPr/>
                    <a:lstStyle/>
                    <a:p>
                      <a:pPr marL="0" marR="0" algn="just">
                        <a:spcBef>
                          <a:spcPts val="0"/>
                        </a:spcBef>
                        <a:spcAft>
                          <a:spcPts val="0"/>
                        </a:spcAft>
                      </a:pPr>
                      <a:r>
                        <a:rPr lang="en-GB" sz="1200">
                          <a:solidFill>
                            <a:srgbClr val="FF0000"/>
                          </a:solidFill>
                          <a:effectLst/>
                        </a:rPr>
                        <a:t>Beam stress [MPa]</a:t>
                      </a:r>
                      <a:endParaRPr lang="en-US" sz="1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dirty="0">
                          <a:solidFill>
                            <a:srgbClr val="FF0000"/>
                          </a:solidFill>
                          <a:effectLst/>
                        </a:rPr>
                        <a:t>248.5</a:t>
                      </a:r>
                      <a:endParaRPr lang="en-US"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solidFill>
                            <a:srgbClr val="FF0000"/>
                          </a:solidFill>
                          <a:effectLst/>
                        </a:rPr>
                        <a:t>261.8</a:t>
                      </a:r>
                      <a:endParaRPr lang="en-US" sz="1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solidFill>
                            <a:srgbClr val="FF0000"/>
                          </a:solidFill>
                          <a:effectLst/>
                        </a:rPr>
                        <a:t>221.7</a:t>
                      </a:r>
                      <a:endParaRPr lang="en-US" sz="1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dirty="0">
                          <a:solidFill>
                            <a:srgbClr val="FF0000"/>
                          </a:solidFill>
                          <a:effectLst/>
                        </a:rPr>
                        <a:t>223.2</a:t>
                      </a:r>
                      <a:endParaRPr lang="en-US"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extLst>
                  <a:ext uri="{0D108BD9-81ED-4DB2-BD59-A6C34878D82A}">
                    <a16:rowId xmlns:a16="http://schemas.microsoft.com/office/drawing/2014/main" val="2096173266"/>
                  </a:ext>
                </a:extLst>
              </a:tr>
              <a:tr h="177145">
                <a:tc>
                  <a:txBody>
                    <a:bodyPr/>
                    <a:lstStyle/>
                    <a:p>
                      <a:pPr marL="0" marR="0" algn="just">
                        <a:spcBef>
                          <a:spcPts val="0"/>
                        </a:spcBef>
                        <a:spcAft>
                          <a:spcPts val="0"/>
                        </a:spcAft>
                      </a:pPr>
                      <a:r>
                        <a:rPr lang="en-GB" sz="1200">
                          <a:solidFill>
                            <a:srgbClr val="FF0000"/>
                          </a:solidFill>
                          <a:effectLst/>
                        </a:rPr>
                        <a:t>Mass [g]</a:t>
                      </a:r>
                      <a:endParaRPr lang="en-US" sz="1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solidFill>
                            <a:srgbClr val="FF0000"/>
                          </a:solidFill>
                          <a:effectLst/>
                        </a:rPr>
                        <a:t>369</a:t>
                      </a:r>
                      <a:endParaRPr lang="en-US" sz="1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solidFill>
                            <a:srgbClr val="FF0000"/>
                          </a:solidFill>
                          <a:effectLst/>
                        </a:rPr>
                        <a:t>357</a:t>
                      </a:r>
                      <a:endParaRPr lang="en-US" sz="1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a:solidFill>
                            <a:srgbClr val="FF0000"/>
                          </a:solidFill>
                          <a:effectLst/>
                        </a:rPr>
                        <a:t>355</a:t>
                      </a:r>
                      <a:endParaRPr lang="en-US" sz="1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tc>
                  <a:txBody>
                    <a:bodyPr/>
                    <a:lstStyle/>
                    <a:p>
                      <a:pPr marL="0" marR="0" algn="just">
                        <a:spcBef>
                          <a:spcPts val="0"/>
                        </a:spcBef>
                        <a:spcAft>
                          <a:spcPts val="0"/>
                        </a:spcAft>
                      </a:pPr>
                      <a:r>
                        <a:rPr lang="en-GB" sz="1200" dirty="0">
                          <a:solidFill>
                            <a:srgbClr val="FF0000"/>
                          </a:solidFill>
                          <a:effectLst/>
                        </a:rPr>
                        <a:t>360</a:t>
                      </a:r>
                      <a:endParaRPr lang="en-US"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9644" marR="99644" marT="0" marB="0"/>
                </a:tc>
                <a:extLst>
                  <a:ext uri="{0D108BD9-81ED-4DB2-BD59-A6C34878D82A}">
                    <a16:rowId xmlns:a16="http://schemas.microsoft.com/office/drawing/2014/main" val="4232117312"/>
                  </a:ext>
                </a:extLst>
              </a:tr>
            </a:tbl>
          </a:graphicData>
        </a:graphic>
      </p:graphicFrame>
      <p:pic>
        <p:nvPicPr>
          <p:cNvPr id="9" name="Picture 8">
            <a:extLst>
              <a:ext uri="{FF2B5EF4-FFF2-40B4-BE49-F238E27FC236}">
                <a16:creationId xmlns:a16="http://schemas.microsoft.com/office/drawing/2014/main" id="{D24344E4-A06E-4B01-B8F5-002F712DEA80}"/>
              </a:ext>
            </a:extLst>
          </p:cNvPr>
          <p:cNvPicPr/>
          <p:nvPr/>
        </p:nvPicPr>
        <p:blipFill rotWithShape="1">
          <a:blip r:embed="rId3"/>
          <a:srcRect r="7532"/>
          <a:stretch/>
        </p:blipFill>
        <p:spPr bwMode="auto">
          <a:xfrm>
            <a:off x="381002" y="3408355"/>
            <a:ext cx="6142253" cy="2646386"/>
          </a:xfrm>
          <a:prstGeom prst="rect">
            <a:avLst/>
          </a:prstGeom>
          <a:noFill/>
          <a:ln>
            <a:noFill/>
          </a:ln>
        </p:spPr>
      </p:pic>
      <p:sp>
        <p:nvSpPr>
          <p:cNvPr id="5" name="TextBox 4">
            <a:extLst>
              <a:ext uri="{FF2B5EF4-FFF2-40B4-BE49-F238E27FC236}">
                <a16:creationId xmlns:a16="http://schemas.microsoft.com/office/drawing/2014/main" id="{E3991B41-1DBF-4ED8-B26D-02109A59ADF2}"/>
              </a:ext>
            </a:extLst>
          </p:cNvPr>
          <p:cNvSpPr txBox="1"/>
          <p:nvPr/>
        </p:nvSpPr>
        <p:spPr>
          <a:xfrm>
            <a:off x="381002" y="2659364"/>
            <a:ext cx="5283200" cy="584775"/>
          </a:xfrm>
          <a:prstGeom prst="rect">
            <a:avLst/>
          </a:prstGeom>
          <a:noFill/>
        </p:spPr>
        <p:txBody>
          <a:bodyPr wrap="square" rtlCol="0">
            <a:spAutoFit/>
          </a:bodyPr>
          <a:lstStyle/>
          <a:p>
            <a:r>
              <a:rPr lang="en-US" sz="1600" dirty="0"/>
              <a:t>→ Some stresses above limit in FCC crank variant</a:t>
            </a:r>
          </a:p>
          <a:p>
            <a:r>
              <a:rPr lang="en-US" sz="1600" dirty="0"/>
              <a:t>→ Little improvement compared to baseline results</a:t>
            </a:r>
          </a:p>
        </p:txBody>
      </p:sp>
    </p:spTree>
    <p:extLst>
      <p:ext uri="{BB962C8B-B14F-4D97-AF65-F5344CB8AC3E}">
        <p14:creationId xmlns:p14="http://schemas.microsoft.com/office/powerpoint/2010/main" val="1864965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6"/>
          </p:nvPr>
        </p:nvSpPr>
        <p:spPr/>
        <p:txBody>
          <a:bodyPr/>
          <a:lstStyle/>
          <a:p>
            <a:r>
              <a:rPr lang="en-US" b="1" dirty="0"/>
              <a:t>8. Test Prints and Outlook</a:t>
            </a:r>
          </a:p>
        </p:txBody>
      </p:sp>
      <p:sp>
        <p:nvSpPr>
          <p:cNvPr id="3" name="Text Placeholder 2"/>
          <p:cNvSpPr>
            <a:spLocks noGrp="1"/>
          </p:cNvSpPr>
          <p:nvPr>
            <p:ph type="body" sz="quarter" idx="24"/>
          </p:nvPr>
        </p:nvSpPr>
        <p:spPr/>
        <p:txBody>
          <a:bodyPr/>
          <a:lstStyle/>
          <a:p>
            <a:endParaRPr lang="en-US" dirty="0"/>
          </a:p>
        </p:txBody>
      </p:sp>
      <p:sp>
        <p:nvSpPr>
          <p:cNvPr id="4" name="Title 3"/>
          <p:cNvSpPr>
            <a:spLocks noGrp="1"/>
          </p:cNvSpPr>
          <p:nvPr>
            <p:ph type="title"/>
          </p:nvPr>
        </p:nvSpPr>
        <p:spPr>
          <a:xfrm>
            <a:off x="381003" y="270592"/>
            <a:ext cx="11429995" cy="684866"/>
          </a:xfrm>
        </p:spPr>
        <p:txBody>
          <a:bodyPr/>
          <a:lstStyle/>
          <a:p>
            <a:r>
              <a:rPr lang="en-US" dirty="0"/>
              <a:t>Practical Application of Functionally Graded Lattice Structures in a Bicycle Crank Arm</a:t>
            </a:r>
            <a:br>
              <a:rPr lang="en-US" dirty="0"/>
            </a:br>
            <a:endParaRPr lang="en-US" dirty="0"/>
          </a:p>
        </p:txBody>
      </p:sp>
      <p:sp>
        <p:nvSpPr>
          <p:cNvPr id="6" name="Footer Placeholder 5"/>
          <p:cNvSpPr>
            <a:spLocks noGrp="1"/>
          </p:cNvSpPr>
          <p:nvPr>
            <p:ph type="ftr" idx="25"/>
          </p:nvPr>
        </p:nvSpPr>
        <p:spPr>
          <a:xfrm>
            <a:off x="6100010" y="6470703"/>
            <a:ext cx="5387140" cy="274319"/>
          </a:xfrm>
        </p:spPr>
        <p:txBody>
          <a:bodyPr/>
          <a:lstStyle/>
          <a:p>
            <a:r>
              <a:rPr lang="en-US" dirty="0"/>
              <a:t>Thierry Decker, 25</a:t>
            </a:r>
            <a:r>
              <a:rPr lang="en-US" baseline="30000" dirty="0"/>
              <a:t>th</a:t>
            </a:r>
            <a:r>
              <a:rPr lang="en-US" dirty="0"/>
              <a:t> of November 2020</a:t>
            </a:r>
            <a:endParaRPr lang="en-DE" dirty="0"/>
          </a:p>
        </p:txBody>
      </p:sp>
      <p:sp>
        <p:nvSpPr>
          <p:cNvPr id="7" name="Slide Number Placeholder 6"/>
          <p:cNvSpPr>
            <a:spLocks noGrp="1"/>
          </p:cNvSpPr>
          <p:nvPr>
            <p:ph type="sldNum" idx="26"/>
          </p:nvPr>
        </p:nvSpPr>
        <p:spPr>
          <a:xfrm>
            <a:off x="10837332" y="6470703"/>
            <a:ext cx="973666" cy="274319"/>
          </a:xfrm>
        </p:spPr>
        <p:txBody>
          <a:bodyPr/>
          <a:lstStyle/>
          <a:p>
            <a:pPr>
              <a:buSzPct val="25000"/>
            </a:pPr>
            <a:fld id="{00000000-1234-1234-1234-123412341234}" type="slidenum">
              <a:rPr lang="en-US" sz="1000" smtClean="0">
                <a:latin typeface="Questrial"/>
                <a:ea typeface="Questrial"/>
                <a:cs typeface="Questrial"/>
                <a:sym typeface="Questrial"/>
              </a:rPr>
              <a:pPr>
                <a:buSzPct val="25000"/>
              </a:pPr>
              <a:t>16</a:t>
            </a:fld>
            <a:endParaRPr lang="en-US" sz="1000" dirty="0">
              <a:latin typeface="Questrial"/>
              <a:ea typeface="Questrial"/>
              <a:cs typeface="Questrial"/>
              <a:sym typeface="Questrial"/>
            </a:endParaRPr>
          </a:p>
        </p:txBody>
      </p:sp>
      <p:pic>
        <p:nvPicPr>
          <p:cNvPr id="8" name="Picture 7">
            <a:extLst>
              <a:ext uri="{FF2B5EF4-FFF2-40B4-BE49-F238E27FC236}">
                <a16:creationId xmlns:a16="http://schemas.microsoft.com/office/drawing/2014/main" id="{905FDFBB-59CF-4C78-B07C-5047CC84710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8327" y="2367680"/>
            <a:ext cx="5943600" cy="1289050"/>
          </a:xfrm>
          <a:prstGeom prst="rect">
            <a:avLst/>
          </a:prstGeom>
          <a:noFill/>
          <a:ln>
            <a:noFill/>
          </a:ln>
        </p:spPr>
      </p:pic>
      <p:pic>
        <p:nvPicPr>
          <p:cNvPr id="9" name="Picture 8">
            <a:extLst>
              <a:ext uri="{FF2B5EF4-FFF2-40B4-BE49-F238E27FC236}">
                <a16:creationId xmlns:a16="http://schemas.microsoft.com/office/drawing/2014/main" id="{2D848399-D518-4DBF-9A7F-6D3DAC57ED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700619" y="3745240"/>
            <a:ext cx="1970512" cy="2627350"/>
          </a:xfrm>
          <a:prstGeom prst="rect">
            <a:avLst/>
          </a:prstGeom>
        </p:spPr>
      </p:pic>
      <p:pic>
        <p:nvPicPr>
          <p:cNvPr id="11" name="Picture 10">
            <a:extLst>
              <a:ext uri="{FF2B5EF4-FFF2-40B4-BE49-F238E27FC236}">
                <a16:creationId xmlns:a16="http://schemas.microsoft.com/office/drawing/2014/main" id="{653E5684-E49A-4CFB-B575-575A08004F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9327969" y="3745242"/>
            <a:ext cx="1970510" cy="2627347"/>
          </a:xfrm>
          <a:prstGeom prst="rect">
            <a:avLst/>
          </a:prstGeom>
        </p:spPr>
      </p:pic>
      <p:sp>
        <p:nvSpPr>
          <p:cNvPr id="12" name="TextBox 11">
            <a:extLst>
              <a:ext uri="{FF2B5EF4-FFF2-40B4-BE49-F238E27FC236}">
                <a16:creationId xmlns:a16="http://schemas.microsoft.com/office/drawing/2014/main" id="{86226E15-3090-4DB9-A0B3-B92C95A142BE}"/>
              </a:ext>
            </a:extLst>
          </p:cNvPr>
          <p:cNvSpPr txBox="1"/>
          <p:nvPr/>
        </p:nvSpPr>
        <p:spPr>
          <a:xfrm>
            <a:off x="381001" y="2370509"/>
            <a:ext cx="5109841" cy="1569660"/>
          </a:xfrm>
          <a:prstGeom prst="rect">
            <a:avLst/>
          </a:prstGeom>
          <a:noFill/>
        </p:spPr>
        <p:txBody>
          <a:bodyPr wrap="square" rtlCol="0">
            <a:spAutoFit/>
          </a:bodyPr>
          <a:lstStyle/>
          <a:p>
            <a:r>
              <a:rPr lang="en-US" sz="1600" dirty="0"/>
              <a:t>→ Successful test prints in PLA and 316L</a:t>
            </a:r>
          </a:p>
          <a:p>
            <a:r>
              <a:rPr lang="en-US" sz="1600" dirty="0"/>
              <a:t>→ </a:t>
            </a:r>
            <a:r>
              <a:rPr lang="en-US" sz="1600" dirty="0" err="1"/>
              <a:t>Markforged</a:t>
            </a:r>
            <a:r>
              <a:rPr lang="en-US" sz="1600" dirty="0"/>
              <a:t> preprocessor very restrictive</a:t>
            </a:r>
          </a:p>
          <a:p>
            <a:r>
              <a:rPr lang="en-US" sz="1600" dirty="0"/>
              <a:t>→ Tests with other printers and materials will follow</a:t>
            </a:r>
          </a:p>
          <a:p>
            <a:r>
              <a:rPr lang="en-US" sz="1600" dirty="0"/>
              <a:t>→ Generally feasible, but challenging to produce</a:t>
            </a:r>
          </a:p>
          <a:p>
            <a:r>
              <a:rPr lang="en-US" sz="1600"/>
              <a:t>→ Material and part </a:t>
            </a:r>
            <a:r>
              <a:rPr lang="en-US" sz="1600" dirty="0"/>
              <a:t>testing needed</a:t>
            </a:r>
          </a:p>
          <a:p>
            <a:r>
              <a:rPr lang="en-US" sz="1600" dirty="0"/>
              <a:t>→ Future projects: bicycle helmet, bike frame?</a:t>
            </a:r>
          </a:p>
        </p:txBody>
      </p:sp>
      <p:pic>
        <p:nvPicPr>
          <p:cNvPr id="10" name="Picture 9">
            <a:extLst>
              <a:ext uri="{FF2B5EF4-FFF2-40B4-BE49-F238E27FC236}">
                <a16:creationId xmlns:a16="http://schemas.microsoft.com/office/drawing/2014/main" id="{E7086307-715B-4339-898C-E3E4CEC3EA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04" t="37639" r="4510" b="28129"/>
          <a:stretch/>
        </p:blipFill>
        <p:spPr>
          <a:xfrm rot="10800000">
            <a:off x="381001" y="4576899"/>
            <a:ext cx="5221306" cy="1452589"/>
          </a:xfrm>
          <a:prstGeom prst="rect">
            <a:avLst/>
          </a:prstGeom>
        </p:spPr>
      </p:pic>
      <p:sp>
        <p:nvSpPr>
          <p:cNvPr id="13" name="TextBox 12">
            <a:extLst>
              <a:ext uri="{FF2B5EF4-FFF2-40B4-BE49-F238E27FC236}">
                <a16:creationId xmlns:a16="http://schemas.microsoft.com/office/drawing/2014/main" id="{BF5CC78F-8F19-462F-846C-4F85A36DD34B}"/>
              </a:ext>
            </a:extLst>
          </p:cNvPr>
          <p:cNvSpPr txBox="1"/>
          <p:nvPr/>
        </p:nvSpPr>
        <p:spPr>
          <a:xfrm>
            <a:off x="313189" y="6036830"/>
            <a:ext cx="3708644" cy="276999"/>
          </a:xfrm>
          <a:prstGeom prst="rect">
            <a:avLst/>
          </a:prstGeom>
          <a:noFill/>
        </p:spPr>
        <p:txBody>
          <a:bodyPr wrap="none" rtlCol="0">
            <a:spAutoFit/>
          </a:bodyPr>
          <a:lstStyle/>
          <a:p>
            <a:r>
              <a:rPr lang="en-US" sz="1200" dirty="0"/>
              <a:t>Test print on </a:t>
            </a:r>
            <a:r>
              <a:rPr lang="en-US" sz="1200" dirty="0" err="1"/>
              <a:t>Markforged</a:t>
            </a:r>
            <a:r>
              <a:rPr lang="en-US" sz="1200" dirty="0"/>
              <a:t> Metal X with triangular infill</a:t>
            </a:r>
          </a:p>
        </p:txBody>
      </p:sp>
      <p:sp>
        <p:nvSpPr>
          <p:cNvPr id="14" name="TextBox 13">
            <a:extLst>
              <a:ext uri="{FF2B5EF4-FFF2-40B4-BE49-F238E27FC236}">
                <a16:creationId xmlns:a16="http://schemas.microsoft.com/office/drawing/2014/main" id="{E03F24FB-4939-424E-9184-B14B1C78D5FF}"/>
              </a:ext>
            </a:extLst>
          </p:cNvPr>
          <p:cNvSpPr txBox="1"/>
          <p:nvPr/>
        </p:nvSpPr>
        <p:spPr>
          <a:xfrm>
            <a:off x="6261102" y="6107700"/>
            <a:ext cx="4736297" cy="276999"/>
          </a:xfrm>
          <a:prstGeom prst="rect">
            <a:avLst/>
          </a:prstGeom>
          <a:noFill/>
        </p:spPr>
        <p:txBody>
          <a:bodyPr wrap="none" rtlCol="0">
            <a:spAutoFit/>
          </a:bodyPr>
          <a:lstStyle/>
          <a:p>
            <a:r>
              <a:rPr lang="en-US" sz="1200" dirty="0"/>
              <a:t>Gyroid-based lattice printed with BASF </a:t>
            </a:r>
            <a:r>
              <a:rPr lang="en-US" sz="1200" dirty="0" err="1"/>
              <a:t>Ultrafuse</a:t>
            </a:r>
            <a:r>
              <a:rPr lang="en-US" sz="1200" dirty="0"/>
              <a:t> 316L (section cut)</a:t>
            </a:r>
          </a:p>
        </p:txBody>
      </p:sp>
      <p:sp>
        <p:nvSpPr>
          <p:cNvPr id="15" name="TextBox 14">
            <a:extLst>
              <a:ext uri="{FF2B5EF4-FFF2-40B4-BE49-F238E27FC236}">
                <a16:creationId xmlns:a16="http://schemas.microsoft.com/office/drawing/2014/main" id="{8D9546C1-5AD8-43D6-A2B3-B23C3A34A43B}"/>
              </a:ext>
            </a:extLst>
          </p:cNvPr>
          <p:cNvSpPr txBox="1"/>
          <p:nvPr/>
        </p:nvSpPr>
        <p:spPr>
          <a:xfrm>
            <a:off x="5690292" y="3650939"/>
            <a:ext cx="4622932" cy="276999"/>
          </a:xfrm>
          <a:prstGeom prst="rect">
            <a:avLst/>
          </a:prstGeom>
          <a:noFill/>
        </p:spPr>
        <p:txBody>
          <a:bodyPr wrap="none" rtlCol="0">
            <a:spAutoFit/>
          </a:bodyPr>
          <a:lstStyle/>
          <a:p>
            <a:r>
              <a:rPr lang="en-US" sz="1200" dirty="0"/>
              <a:t>Crank with FCC lattice printed in PLA on </a:t>
            </a:r>
            <a:r>
              <a:rPr lang="en-US" sz="1200" dirty="0" err="1"/>
              <a:t>Ultimaker</a:t>
            </a:r>
            <a:r>
              <a:rPr lang="en-US" sz="1200" dirty="0"/>
              <a:t> 2 (section cut)</a:t>
            </a:r>
          </a:p>
        </p:txBody>
      </p:sp>
    </p:spTree>
    <p:extLst>
      <p:ext uri="{BB962C8B-B14F-4D97-AF65-F5344CB8AC3E}">
        <p14:creationId xmlns:p14="http://schemas.microsoft.com/office/powerpoint/2010/main" val="2094998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6"/>
          </p:nvPr>
        </p:nvSpPr>
        <p:spPr/>
        <p:txBody>
          <a:bodyPr/>
          <a:lstStyle/>
          <a:p>
            <a:r>
              <a:rPr lang="en-US" b="1" dirty="0"/>
              <a:t>Contents</a:t>
            </a:r>
          </a:p>
          <a:p>
            <a:pPr marL="342900" indent="-342900">
              <a:buAutoNum type="arabicPeriod"/>
            </a:pPr>
            <a:r>
              <a:rPr lang="en-US" dirty="0"/>
              <a:t>State of the Art</a:t>
            </a:r>
          </a:p>
          <a:p>
            <a:pPr marL="342900" indent="-342900">
              <a:buAutoNum type="arabicPeriod"/>
            </a:pPr>
            <a:r>
              <a:rPr lang="en-US" dirty="0"/>
              <a:t>Our Goal</a:t>
            </a:r>
          </a:p>
          <a:p>
            <a:pPr marL="342900" indent="-342900">
              <a:buAutoNum type="arabicPeriod"/>
            </a:pPr>
            <a:r>
              <a:rPr lang="en-US" dirty="0"/>
              <a:t>Choice of Software</a:t>
            </a:r>
          </a:p>
          <a:p>
            <a:pPr marL="342900" indent="-342900">
              <a:buAutoNum type="arabicPeriod"/>
            </a:pPr>
            <a:r>
              <a:rPr lang="en-US" dirty="0"/>
              <a:t>Generalized Procedure</a:t>
            </a:r>
          </a:p>
          <a:p>
            <a:pPr marL="342900" indent="-342900">
              <a:buAutoNum type="arabicPeriod"/>
            </a:pPr>
            <a:r>
              <a:rPr lang="en-US" dirty="0"/>
              <a:t>CAD Models and Materials</a:t>
            </a:r>
          </a:p>
          <a:p>
            <a:pPr marL="342900" indent="-342900">
              <a:buAutoNum type="arabicPeriod"/>
            </a:pPr>
            <a:r>
              <a:rPr lang="en-US" dirty="0"/>
              <a:t>Simulation Models and Design of Experiment</a:t>
            </a:r>
          </a:p>
          <a:p>
            <a:pPr marL="342900" indent="-342900">
              <a:buAutoNum type="arabicPeriod"/>
            </a:pPr>
            <a:r>
              <a:rPr lang="en-US" dirty="0"/>
              <a:t>Results</a:t>
            </a:r>
          </a:p>
          <a:p>
            <a:pPr marL="342900" indent="-342900">
              <a:buAutoNum type="arabicPeriod"/>
            </a:pPr>
            <a:r>
              <a:rPr lang="en-US" dirty="0"/>
              <a:t>Tests Prints and Outlook</a:t>
            </a:r>
          </a:p>
        </p:txBody>
      </p:sp>
      <p:sp>
        <p:nvSpPr>
          <p:cNvPr id="3" name="Text Placeholder 2"/>
          <p:cNvSpPr>
            <a:spLocks noGrp="1"/>
          </p:cNvSpPr>
          <p:nvPr>
            <p:ph type="body" sz="quarter" idx="24"/>
          </p:nvPr>
        </p:nvSpPr>
        <p:spPr/>
        <p:txBody>
          <a:bodyPr/>
          <a:lstStyle/>
          <a:p>
            <a:endParaRPr lang="en-US" dirty="0"/>
          </a:p>
        </p:txBody>
      </p:sp>
      <p:sp>
        <p:nvSpPr>
          <p:cNvPr id="4" name="Title 3"/>
          <p:cNvSpPr>
            <a:spLocks noGrp="1"/>
          </p:cNvSpPr>
          <p:nvPr>
            <p:ph type="title"/>
          </p:nvPr>
        </p:nvSpPr>
        <p:spPr>
          <a:xfrm>
            <a:off x="381003" y="270592"/>
            <a:ext cx="11429995" cy="684866"/>
          </a:xfrm>
        </p:spPr>
        <p:txBody>
          <a:bodyPr/>
          <a:lstStyle/>
          <a:p>
            <a:r>
              <a:rPr lang="en-US" dirty="0"/>
              <a:t>Practical Application of Functionally Graded Lattice Structures in a Bicycle Crank Arm</a:t>
            </a:r>
            <a:br>
              <a:rPr lang="en-US" dirty="0"/>
            </a:br>
            <a:endParaRPr lang="en-US" dirty="0"/>
          </a:p>
        </p:txBody>
      </p:sp>
      <p:sp>
        <p:nvSpPr>
          <p:cNvPr id="6" name="Footer Placeholder 5"/>
          <p:cNvSpPr>
            <a:spLocks noGrp="1"/>
          </p:cNvSpPr>
          <p:nvPr>
            <p:ph type="ftr" idx="25"/>
          </p:nvPr>
        </p:nvSpPr>
        <p:spPr>
          <a:xfrm>
            <a:off x="6100010" y="6470703"/>
            <a:ext cx="5387140" cy="274319"/>
          </a:xfrm>
        </p:spPr>
        <p:txBody>
          <a:bodyPr/>
          <a:lstStyle/>
          <a:p>
            <a:r>
              <a:rPr lang="en-US" dirty="0"/>
              <a:t>Thierry Decker, 25</a:t>
            </a:r>
            <a:r>
              <a:rPr lang="en-US" baseline="30000" dirty="0"/>
              <a:t>th</a:t>
            </a:r>
            <a:r>
              <a:rPr lang="en-US" dirty="0"/>
              <a:t> of November 2020</a:t>
            </a:r>
            <a:endParaRPr lang="en-DE" dirty="0"/>
          </a:p>
        </p:txBody>
      </p:sp>
      <p:sp>
        <p:nvSpPr>
          <p:cNvPr id="7" name="Slide Number Placeholder 6"/>
          <p:cNvSpPr>
            <a:spLocks noGrp="1"/>
          </p:cNvSpPr>
          <p:nvPr>
            <p:ph type="sldNum" idx="26"/>
          </p:nvPr>
        </p:nvSpPr>
        <p:spPr>
          <a:xfrm>
            <a:off x="10837332" y="6470703"/>
            <a:ext cx="973666" cy="274319"/>
          </a:xfrm>
        </p:spPr>
        <p:txBody>
          <a:bodyPr/>
          <a:lstStyle/>
          <a:p>
            <a:pPr>
              <a:buSzPct val="25000"/>
            </a:pPr>
            <a:fld id="{00000000-1234-1234-1234-123412341234}" type="slidenum">
              <a:rPr lang="en-US" sz="1000" smtClean="0">
                <a:latin typeface="Questrial"/>
                <a:ea typeface="Questrial"/>
                <a:cs typeface="Questrial"/>
                <a:sym typeface="Questrial"/>
              </a:rPr>
              <a:pPr>
                <a:buSzPct val="25000"/>
              </a:pPr>
              <a:t>2</a:t>
            </a:fld>
            <a:endParaRPr lang="en-US" sz="1000" dirty="0">
              <a:latin typeface="Questrial"/>
              <a:ea typeface="Questrial"/>
              <a:cs typeface="Questrial"/>
              <a:sym typeface="Questrial"/>
            </a:endParaRPr>
          </a:p>
        </p:txBody>
      </p:sp>
    </p:spTree>
    <p:extLst>
      <p:ext uri="{BB962C8B-B14F-4D97-AF65-F5344CB8AC3E}">
        <p14:creationId xmlns:p14="http://schemas.microsoft.com/office/powerpoint/2010/main" val="960451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6"/>
          </p:nvPr>
        </p:nvSpPr>
        <p:spPr>
          <a:xfrm>
            <a:off x="381004" y="1840832"/>
            <a:ext cx="11429994" cy="4465655"/>
          </a:xfrm>
        </p:spPr>
        <p:txBody>
          <a:bodyPr/>
          <a:lstStyle/>
          <a:p>
            <a:pPr marL="342900" indent="-342900">
              <a:buAutoNum type="arabicPeriod"/>
            </a:pPr>
            <a:r>
              <a:rPr lang="en-US" b="1" dirty="0"/>
              <a:t>State of the Art</a:t>
            </a:r>
          </a:p>
          <a:p>
            <a:r>
              <a:rPr lang="en-US" b="1" dirty="0"/>
              <a:t>1.1 What are Functionally Graded Lattice Structures?</a:t>
            </a:r>
          </a:p>
          <a:p>
            <a:r>
              <a:rPr lang="en-US" dirty="0"/>
              <a:t>→ Lattice structure locally or completely replaces solid regions of a body, is adapted to specific needs</a:t>
            </a:r>
          </a:p>
          <a:p>
            <a:r>
              <a:rPr lang="en-US" dirty="0"/>
              <a:t>→ Principle based on cellular solids widely found widely in nature like cancellous bone, fungi mushrooms etc.</a:t>
            </a:r>
          </a:p>
          <a:p>
            <a:r>
              <a:rPr lang="en-US" dirty="0"/>
              <a:t>→ Pores can be open or closed, regular or stochastic</a:t>
            </a:r>
          </a:p>
        </p:txBody>
      </p:sp>
      <p:sp>
        <p:nvSpPr>
          <p:cNvPr id="3" name="Text Placeholder 2"/>
          <p:cNvSpPr>
            <a:spLocks noGrp="1"/>
          </p:cNvSpPr>
          <p:nvPr>
            <p:ph type="body" sz="quarter" idx="24"/>
          </p:nvPr>
        </p:nvSpPr>
        <p:spPr>
          <a:xfrm>
            <a:off x="583684" y="5970497"/>
            <a:ext cx="5482270" cy="671979"/>
          </a:xfrm>
        </p:spPr>
        <p:txBody>
          <a:bodyPr/>
          <a:lstStyle/>
          <a:p>
            <a:r>
              <a:rPr lang="en-US" dirty="0">
                <a:solidFill>
                  <a:schemeClr val="tx1"/>
                </a:solidFill>
              </a:rPr>
              <a:t>[1] http://medicalpicturesinfo.com/cancellous-bone/</a:t>
            </a:r>
          </a:p>
          <a:p>
            <a:r>
              <a:rPr lang="en-US" dirty="0">
                <a:solidFill>
                  <a:schemeClr val="tx1"/>
                </a:solidFill>
              </a:rPr>
              <a:t>[2] https://www.anbg.gov.au/fungi/mycelium.html</a:t>
            </a:r>
          </a:p>
          <a:p>
            <a:r>
              <a:rPr lang="en-US" dirty="0">
                <a:solidFill>
                  <a:schemeClr val="tx1"/>
                </a:solidFill>
              </a:rPr>
              <a:t>[3] https://commons.wikimedia.org/wiki/File:Basket_Fungi.(Ileodictyon_cibarium)_(33310278744).jpg</a:t>
            </a:r>
          </a:p>
        </p:txBody>
      </p:sp>
      <p:sp>
        <p:nvSpPr>
          <p:cNvPr id="4" name="Title 3"/>
          <p:cNvSpPr>
            <a:spLocks noGrp="1"/>
          </p:cNvSpPr>
          <p:nvPr>
            <p:ph type="title"/>
          </p:nvPr>
        </p:nvSpPr>
        <p:spPr>
          <a:xfrm>
            <a:off x="381003" y="270592"/>
            <a:ext cx="11429995" cy="684866"/>
          </a:xfrm>
        </p:spPr>
        <p:txBody>
          <a:bodyPr/>
          <a:lstStyle/>
          <a:p>
            <a:r>
              <a:rPr lang="en-US" dirty="0"/>
              <a:t>Practical Application of Functionally Graded Lattice Structures in a Bicycle Crank Arm</a:t>
            </a:r>
            <a:br>
              <a:rPr lang="en-US" dirty="0"/>
            </a:br>
            <a:endParaRPr lang="en-US" dirty="0"/>
          </a:p>
        </p:txBody>
      </p:sp>
      <p:sp>
        <p:nvSpPr>
          <p:cNvPr id="6" name="Footer Placeholder 5"/>
          <p:cNvSpPr>
            <a:spLocks noGrp="1"/>
          </p:cNvSpPr>
          <p:nvPr>
            <p:ph type="ftr" idx="25"/>
          </p:nvPr>
        </p:nvSpPr>
        <p:spPr>
          <a:xfrm>
            <a:off x="6100010" y="6470703"/>
            <a:ext cx="5387140" cy="274319"/>
          </a:xfrm>
        </p:spPr>
        <p:txBody>
          <a:bodyPr/>
          <a:lstStyle/>
          <a:p>
            <a:r>
              <a:rPr lang="en-US" dirty="0"/>
              <a:t>Thierry Decker, 25</a:t>
            </a:r>
            <a:r>
              <a:rPr lang="en-US" baseline="30000" dirty="0"/>
              <a:t>th</a:t>
            </a:r>
            <a:r>
              <a:rPr lang="en-US" dirty="0"/>
              <a:t> of November 2020</a:t>
            </a:r>
            <a:endParaRPr lang="en-DE" dirty="0"/>
          </a:p>
        </p:txBody>
      </p:sp>
      <p:sp>
        <p:nvSpPr>
          <p:cNvPr id="7" name="Slide Number Placeholder 6"/>
          <p:cNvSpPr>
            <a:spLocks noGrp="1"/>
          </p:cNvSpPr>
          <p:nvPr>
            <p:ph type="sldNum" idx="26"/>
          </p:nvPr>
        </p:nvSpPr>
        <p:spPr>
          <a:xfrm>
            <a:off x="10837332" y="6470703"/>
            <a:ext cx="973666" cy="274319"/>
          </a:xfrm>
        </p:spPr>
        <p:txBody>
          <a:bodyPr/>
          <a:lstStyle/>
          <a:p>
            <a:pPr>
              <a:buSzPct val="25000"/>
            </a:pPr>
            <a:fld id="{00000000-1234-1234-1234-123412341234}" type="slidenum">
              <a:rPr lang="en-US" sz="1000" smtClean="0">
                <a:latin typeface="Questrial"/>
                <a:ea typeface="Questrial"/>
                <a:cs typeface="Questrial"/>
                <a:sym typeface="Questrial"/>
              </a:rPr>
              <a:pPr>
                <a:buSzPct val="25000"/>
              </a:pPr>
              <a:t>3</a:t>
            </a:fld>
            <a:endParaRPr lang="en-US" sz="1000" dirty="0">
              <a:latin typeface="Questrial"/>
              <a:ea typeface="Questrial"/>
              <a:cs typeface="Questrial"/>
              <a:sym typeface="Questrial"/>
            </a:endParaRPr>
          </a:p>
        </p:txBody>
      </p:sp>
      <p:pic>
        <p:nvPicPr>
          <p:cNvPr id="1028" name="Picture 4" descr="Cancellous Bone">
            <a:extLst>
              <a:ext uri="{FF2B5EF4-FFF2-40B4-BE49-F238E27FC236}">
                <a16:creationId xmlns:a16="http://schemas.microsoft.com/office/drawing/2014/main" id="{BA50A1B2-A05C-4BA2-A30C-CA71C9A66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41" y="3924579"/>
            <a:ext cx="2477383" cy="1923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le:Basket Fungi.(Ileodictyon cibarium) (33310278744).jpg">
            <a:extLst>
              <a:ext uri="{FF2B5EF4-FFF2-40B4-BE49-F238E27FC236}">
                <a16:creationId xmlns:a16="http://schemas.microsoft.com/office/drawing/2014/main" id="{3CD3118B-A7DE-4C9F-999D-693E752B39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0016" y="4404260"/>
            <a:ext cx="2491033" cy="15662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ypholoma adustum : Cooke illustration">
            <a:extLst>
              <a:ext uri="{FF2B5EF4-FFF2-40B4-BE49-F238E27FC236}">
                <a16:creationId xmlns:a16="http://schemas.microsoft.com/office/drawing/2014/main" id="{274FC24C-14FE-483B-8AA7-D8F5613172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6563" y="3895105"/>
            <a:ext cx="1937971" cy="19379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4A68438-C1BC-4913-A86D-7EA61697837A}"/>
              </a:ext>
            </a:extLst>
          </p:cNvPr>
          <p:cNvSpPr txBox="1"/>
          <p:nvPr/>
        </p:nvSpPr>
        <p:spPr>
          <a:xfrm>
            <a:off x="3074369" y="5478597"/>
            <a:ext cx="441146" cy="369332"/>
          </a:xfrm>
          <a:prstGeom prst="rect">
            <a:avLst/>
          </a:prstGeom>
          <a:noFill/>
        </p:spPr>
        <p:txBody>
          <a:bodyPr wrap="none" rtlCol="0">
            <a:spAutoFit/>
          </a:bodyPr>
          <a:lstStyle/>
          <a:p>
            <a:r>
              <a:rPr lang="en-US" dirty="0"/>
              <a:t>[1]</a:t>
            </a:r>
          </a:p>
        </p:txBody>
      </p:sp>
      <p:sp>
        <p:nvSpPr>
          <p:cNvPr id="11" name="TextBox 10">
            <a:extLst>
              <a:ext uri="{FF2B5EF4-FFF2-40B4-BE49-F238E27FC236}">
                <a16:creationId xmlns:a16="http://schemas.microsoft.com/office/drawing/2014/main" id="{C8A606FA-407D-4CE1-A283-87B4434A1299}"/>
              </a:ext>
            </a:extLst>
          </p:cNvPr>
          <p:cNvSpPr txBox="1"/>
          <p:nvPr/>
        </p:nvSpPr>
        <p:spPr>
          <a:xfrm>
            <a:off x="5747670" y="5515783"/>
            <a:ext cx="441146" cy="369332"/>
          </a:xfrm>
          <a:prstGeom prst="rect">
            <a:avLst/>
          </a:prstGeom>
          <a:noFill/>
        </p:spPr>
        <p:txBody>
          <a:bodyPr wrap="none" rtlCol="0">
            <a:spAutoFit/>
          </a:bodyPr>
          <a:lstStyle/>
          <a:p>
            <a:r>
              <a:rPr lang="en-US" dirty="0"/>
              <a:t>[2]</a:t>
            </a:r>
          </a:p>
        </p:txBody>
      </p:sp>
      <p:sp>
        <p:nvSpPr>
          <p:cNvPr id="12" name="TextBox 11">
            <a:extLst>
              <a:ext uri="{FF2B5EF4-FFF2-40B4-BE49-F238E27FC236}">
                <a16:creationId xmlns:a16="http://schemas.microsoft.com/office/drawing/2014/main" id="{B13835C7-2995-497B-BA4D-2CD270F72273}"/>
              </a:ext>
            </a:extLst>
          </p:cNvPr>
          <p:cNvSpPr txBox="1"/>
          <p:nvPr/>
        </p:nvSpPr>
        <p:spPr>
          <a:xfrm>
            <a:off x="10456541" y="5638617"/>
            <a:ext cx="441146" cy="369332"/>
          </a:xfrm>
          <a:prstGeom prst="rect">
            <a:avLst/>
          </a:prstGeom>
          <a:noFill/>
        </p:spPr>
        <p:txBody>
          <a:bodyPr wrap="none" rtlCol="0">
            <a:spAutoFit/>
          </a:bodyPr>
          <a:lstStyle/>
          <a:p>
            <a:r>
              <a:rPr lang="en-US" dirty="0"/>
              <a:t>[3]</a:t>
            </a:r>
          </a:p>
        </p:txBody>
      </p:sp>
    </p:spTree>
    <p:extLst>
      <p:ext uri="{BB962C8B-B14F-4D97-AF65-F5344CB8AC3E}">
        <p14:creationId xmlns:p14="http://schemas.microsoft.com/office/powerpoint/2010/main" val="120216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6"/>
          </p:nvPr>
        </p:nvSpPr>
        <p:spPr>
          <a:xfrm>
            <a:off x="381003" y="1776343"/>
            <a:ext cx="11429994" cy="4465655"/>
          </a:xfrm>
        </p:spPr>
        <p:txBody>
          <a:bodyPr/>
          <a:lstStyle/>
          <a:p>
            <a:pPr marL="342900" indent="-342900">
              <a:buAutoNum type="arabicPeriod"/>
            </a:pPr>
            <a:r>
              <a:rPr lang="en-US" b="1" dirty="0"/>
              <a:t>State of the Art</a:t>
            </a:r>
          </a:p>
          <a:p>
            <a:r>
              <a:rPr lang="en-US" b="1" dirty="0"/>
              <a:t>1.2 Functionally Graded Lattice Structures in Additive Manufacturing</a:t>
            </a:r>
          </a:p>
          <a:p>
            <a:r>
              <a:rPr lang="en-US" dirty="0"/>
              <a:t>→ FGLS researched a lot, but very rarely applied in actual parts</a:t>
            </a:r>
          </a:p>
          <a:p>
            <a:r>
              <a:rPr lang="en-US" dirty="0"/>
              <a:t>→ Beam-based or surface-based unit cells repeated throughout domain</a:t>
            </a:r>
          </a:p>
          <a:p>
            <a:r>
              <a:rPr lang="en-US" dirty="0"/>
              <a:t>→ Specific adaptation following special use cases (thickness, orientation, unit cell type…)</a:t>
            </a:r>
          </a:p>
          <a:p>
            <a:r>
              <a:rPr lang="en-US" dirty="0"/>
              <a:t>→ But which software to use? Most lattices in research papers created manually or by custom scripts</a:t>
            </a:r>
          </a:p>
        </p:txBody>
      </p:sp>
      <p:sp>
        <p:nvSpPr>
          <p:cNvPr id="3" name="Text Placeholder 2"/>
          <p:cNvSpPr>
            <a:spLocks noGrp="1"/>
          </p:cNvSpPr>
          <p:nvPr>
            <p:ph type="body" sz="quarter" idx="24"/>
          </p:nvPr>
        </p:nvSpPr>
        <p:spPr/>
        <p:txBody>
          <a:bodyPr/>
          <a:lstStyle/>
          <a:p>
            <a:endParaRPr lang="en-US" dirty="0"/>
          </a:p>
        </p:txBody>
      </p:sp>
      <p:sp>
        <p:nvSpPr>
          <p:cNvPr id="4" name="Title 3"/>
          <p:cNvSpPr>
            <a:spLocks noGrp="1"/>
          </p:cNvSpPr>
          <p:nvPr>
            <p:ph type="title"/>
          </p:nvPr>
        </p:nvSpPr>
        <p:spPr>
          <a:xfrm>
            <a:off x="381003" y="270592"/>
            <a:ext cx="11429995" cy="684866"/>
          </a:xfrm>
        </p:spPr>
        <p:txBody>
          <a:bodyPr/>
          <a:lstStyle/>
          <a:p>
            <a:r>
              <a:rPr lang="en-US" dirty="0"/>
              <a:t>Practical Application of Functionally Graded Lattice Structures in a Bicycle Crank Arm</a:t>
            </a:r>
            <a:br>
              <a:rPr lang="en-US" dirty="0"/>
            </a:br>
            <a:endParaRPr lang="en-US" dirty="0"/>
          </a:p>
        </p:txBody>
      </p:sp>
      <p:sp>
        <p:nvSpPr>
          <p:cNvPr id="6" name="Footer Placeholder 5"/>
          <p:cNvSpPr>
            <a:spLocks noGrp="1"/>
          </p:cNvSpPr>
          <p:nvPr>
            <p:ph type="ftr" idx="25"/>
          </p:nvPr>
        </p:nvSpPr>
        <p:spPr>
          <a:xfrm>
            <a:off x="6100010" y="6470703"/>
            <a:ext cx="5387140" cy="274319"/>
          </a:xfrm>
        </p:spPr>
        <p:txBody>
          <a:bodyPr/>
          <a:lstStyle/>
          <a:p>
            <a:r>
              <a:rPr lang="en-US" dirty="0"/>
              <a:t>Thierry Decker, 25</a:t>
            </a:r>
            <a:r>
              <a:rPr lang="en-US" baseline="30000" dirty="0"/>
              <a:t>th</a:t>
            </a:r>
            <a:r>
              <a:rPr lang="en-US" dirty="0"/>
              <a:t> of November 2020</a:t>
            </a:r>
            <a:endParaRPr lang="en-DE" dirty="0"/>
          </a:p>
        </p:txBody>
      </p:sp>
      <p:sp>
        <p:nvSpPr>
          <p:cNvPr id="7" name="Slide Number Placeholder 6"/>
          <p:cNvSpPr>
            <a:spLocks noGrp="1"/>
          </p:cNvSpPr>
          <p:nvPr>
            <p:ph type="sldNum" idx="26"/>
          </p:nvPr>
        </p:nvSpPr>
        <p:spPr>
          <a:xfrm>
            <a:off x="10837332" y="6470703"/>
            <a:ext cx="973666" cy="274319"/>
          </a:xfrm>
        </p:spPr>
        <p:txBody>
          <a:bodyPr/>
          <a:lstStyle/>
          <a:p>
            <a:pPr>
              <a:buSzPct val="25000"/>
            </a:pPr>
            <a:fld id="{00000000-1234-1234-1234-123412341234}" type="slidenum">
              <a:rPr lang="en-US" sz="1000" smtClean="0">
                <a:latin typeface="Questrial"/>
                <a:ea typeface="Questrial"/>
                <a:cs typeface="Questrial"/>
                <a:sym typeface="Questrial"/>
              </a:rPr>
              <a:pPr>
                <a:buSzPct val="25000"/>
              </a:pPr>
              <a:t>4</a:t>
            </a:fld>
            <a:endParaRPr lang="en-US" sz="1000" dirty="0">
              <a:latin typeface="Questrial"/>
              <a:ea typeface="Questrial"/>
              <a:cs typeface="Questrial"/>
              <a:sym typeface="Questrial"/>
            </a:endParaRPr>
          </a:p>
        </p:txBody>
      </p:sp>
      <p:pic>
        <p:nvPicPr>
          <p:cNvPr id="20" name="Picture 19">
            <a:extLst>
              <a:ext uri="{FF2B5EF4-FFF2-40B4-BE49-F238E27FC236}">
                <a16:creationId xmlns:a16="http://schemas.microsoft.com/office/drawing/2014/main" id="{D53A792C-DFC5-4CD5-851D-E8EF0842E2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693" t="12233" r="29721" b="11505"/>
          <a:stretch/>
        </p:blipFill>
        <p:spPr>
          <a:xfrm>
            <a:off x="9241676" y="3997608"/>
            <a:ext cx="2145357" cy="2015685"/>
          </a:xfrm>
          <a:prstGeom prst="rect">
            <a:avLst/>
          </a:prstGeom>
        </p:spPr>
      </p:pic>
      <p:pic>
        <p:nvPicPr>
          <p:cNvPr id="10" name="Picture 9">
            <a:extLst>
              <a:ext uri="{FF2B5EF4-FFF2-40B4-BE49-F238E27FC236}">
                <a16:creationId xmlns:a16="http://schemas.microsoft.com/office/drawing/2014/main" id="{7D6E9F73-528B-450E-BA76-636525FB05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044" r="33333"/>
          <a:stretch/>
        </p:blipFill>
        <p:spPr>
          <a:xfrm>
            <a:off x="5495919" y="4278543"/>
            <a:ext cx="1394960" cy="1693464"/>
          </a:xfrm>
          <a:prstGeom prst="rect">
            <a:avLst/>
          </a:prstGeom>
        </p:spPr>
      </p:pic>
      <p:pic>
        <p:nvPicPr>
          <p:cNvPr id="11" name="Picture 10">
            <a:extLst>
              <a:ext uri="{FF2B5EF4-FFF2-40B4-BE49-F238E27FC236}">
                <a16:creationId xmlns:a16="http://schemas.microsoft.com/office/drawing/2014/main" id="{4FAD5E4F-87E3-4C91-AC48-FC324394D48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755" r="30755"/>
          <a:stretch/>
        </p:blipFill>
        <p:spPr>
          <a:xfrm>
            <a:off x="7368797" y="4226873"/>
            <a:ext cx="1541999" cy="1683875"/>
          </a:xfrm>
          <a:prstGeom prst="rect">
            <a:avLst/>
          </a:prstGeom>
        </p:spPr>
      </p:pic>
      <p:pic>
        <p:nvPicPr>
          <p:cNvPr id="8" name="Picture 7">
            <a:extLst>
              <a:ext uri="{FF2B5EF4-FFF2-40B4-BE49-F238E27FC236}">
                <a16:creationId xmlns:a16="http://schemas.microsoft.com/office/drawing/2014/main" id="{D2FEAF71-0F50-4743-8A61-EC1D5655188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570" t="11537" r="28007" b="10007"/>
          <a:stretch/>
        </p:blipFill>
        <p:spPr>
          <a:xfrm>
            <a:off x="3202796" y="4431221"/>
            <a:ext cx="1608544" cy="1381612"/>
          </a:xfrm>
          <a:prstGeom prst="rect">
            <a:avLst/>
          </a:prstGeom>
        </p:spPr>
      </p:pic>
      <p:pic>
        <p:nvPicPr>
          <p:cNvPr id="13" name="Picture 12">
            <a:extLst>
              <a:ext uri="{FF2B5EF4-FFF2-40B4-BE49-F238E27FC236}">
                <a16:creationId xmlns:a16="http://schemas.microsoft.com/office/drawing/2014/main" id="{B7B01A70-46FD-4F05-A5E5-BDBEE4318DA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5122" r="25805"/>
          <a:stretch/>
        </p:blipFill>
        <p:spPr>
          <a:xfrm>
            <a:off x="922635" y="4342896"/>
            <a:ext cx="1608544" cy="1558263"/>
          </a:xfrm>
          <a:prstGeom prst="rect">
            <a:avLst/>
          </a:prstGeom>
        </p:spPr>
      </p:pic>
    </p:spTree>
    <p:extLst>
      <p:ext uri="{BB962C8B-B14F-4D97-AF65-F5344CB8AC3E}">
        <p14:creationId xmlns:p14="http://schemas.microsoft.com/office/powerpoint/2010/main" val="771472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6"/>
          </p:nvPr>
        </p:nvSpPr>
        <p:spPr/>
        <p:txBody>
          <a:bodyPr/>
          <a:lstStyle/>
          <a:p>
            <a:r>
              <a:rPr lang="en-US" b="1" dirty="0"/>
              <a:t>2. Our Goal</a:t>
            </a:r>
          </a:p>
          <a:p>
            <a:r>
              <a:rPr lang="en-US" dirty="0"/>
              <a:t>→ Show that Functionally Graded Lattice Structures can bring real benefit to mechanical parts</a:t>
            </a:r>
          </a:p>
          <a:p>
            <a:r>
              <a:rPr lang="en-US" dirty="0"/>
              <a:t>→ Intermediate steps:</a:t>
            </a:r>
          </a:p>
          <a:p>
            <a:pPr marL="270000" lvl="2" indent="0">
              <a:buNone/>
            </a:pPr>
            <a:r>
              <a:rPr lang="en-US" sz="1600" dirty="0"/>
              <a:t>1. Find suitable software for efficient and versatile lattice creation/manipulation</a:t>
            </a:r>
          </a:p>
          <a:p>
            <a:pPr marL="270000" lvl="2" indent="0">
              <a:buNone/>
            </a:pPr>
            <a:r>
              <a:rPr lang="en-US" sz="1600" dirty="0"/>
              <a:t>2. Establish generalized workflow to optimize for given application</a:t>
            </a:r>
          </a:p>
          <a:p>
            <a:pPr marL="270000" lvl="2" indent="0">
              <a:buNone/>
            </a:pPr>
            <a:r>
              <a:rPr lang="en-US" sz="1600" dirty="0"/>
              <a:t>3. Create strategy for Additive Manufacturing</a:t>
            </a:r>
          </a:p>
        </p:txBody>
      </p:sp>
      <p:sp>
        <p:nvSpPr>
          <p:cNvPr id="3" name="Text Placeholder 2"/>
          <p:cNvSpPr>
            <a:spLocks noGrp="1"/>
          </p:cNvSpPr>
          <p:nvPr>
            <p:ph type="body" sz="quarter" idx="24"/>
          </p:nvPr>
        </p:nvSpPr>
        <p:spPr/>
        <p:txBody>
          <a:bodyPr/>
          <a:lstStyle/>
          <a:p>
            <a:endParaRPr lang="en-US" dirty="0"/>
          </a:p>
        </p:txBody>
      </p:sp>
      <p:sp>
        <p:nvSpPr>
          <p:cNvPr id="4" name="Title 3"/>
          <p:cNvSpPr>
            <a:spLocks noGrp="1"/>
          </p:cNvSpPr>
          <p:nvPr>
            <p:ph type="title"/>
          </p:nvPr>
        </p:nvSpPr>
        <p:spPr>
          <a:xfrm>
            <a:off x="381003" y="270592"/>
            <a:ext cx="11429995" cy="684866"/>
          </a:xfrm>
        </p:spPr>
        <p:txBody>
          <a:bodyPr/>
          <a:lstStyle/>
          <a:p>
            <a:r>
              <a:rPr lang="en-US" dirty="0"/>
              <a:t>Practical Application of Functionally Graded Lattice Structures in a Bicycle Crank Arm</a:t>
            </a:r>
            <a:br>
              <a:rPr lang="en-US" dirty="0"/>
            </a:br>
            <a:endParaRPr lang="en-US" dirty="0"/>
          </a:p>
        </p:txBody>
      </p:sp>
      <p:sp>
        <p:nvSpPr>
          <p:cNvPr id="6" name="Footer Placeholder 5"/>
          <p:cNvSpPr>
            <a:spLocks noGrp="1"/>
          </p:cNvSpPr>
          <p:nvPr>
            <p:ph type="ftr" idx="25"/>
          </p:nvPr>
        </p:nvSpPr>
        <p:spPr>
          <a:xfrm>
            <a:off x="6100010" y="6470703"/>
            <a:ext cx="5387140" cy="274319"/>
          </a:xfrm>
        </p:spPr>
        <p:txBody>
          <a:bodyPr/>
          <a:lstStyle/>
          <a:p>
            <a:r>
              <a:rPr lang="en-US" dirty="0"/>
              <a:t>Thierry Decker, 25</a:t>
            </a:r>
            <a:r>
              <a:rPr lang="en-US" baseline="30000" dirty="0"/>
              <a:t>th</a:t>
            </a:r>
            <a:r>
              <a:rPr lang="en-US" dirty="0"/>
              <a:t> of November 2020</a:t>
            </a:r>
            <a:endParaRPr lang="en-DE" dirty="0"/>
          </a:p>
        </p:txBody>
      </p:sp>
      <p:sp>
        <p:nvSpPr>
          <p:cNvPr id="7" name="Slide Number Placeholder 6"/>
          <p:cNvSpPr>
            <a:spLocks noGrp="1"/>
          </p:cNvSpPr>
          <p:nvPr>
            <p:ph type="sldNum" idx="26"/>
          </p:nvPr>
        </p:nvSpPr>
        <p:spPr>
          <a:xfrm>
            <a:off x="10837332" y="6470703"/>
            <a:ext cx="973666" cy="274319"/>
          </a:xfrm>
        </p:spPr>
        <p:txBody>
          <a:bodyPr/>
          <a:lstStyle/>
          <a:p>
            <a:pPr>
              <a:buSzPct val="25000"/>
            </a:pPr>
            <a:fld id="{00000000-1234-1234-1234-123412341234}" type="slidenum">
              <a:rPr lang="en-US" sz="1000" smtClean="0">
                <a:latin typeface="Questrial"/>
                <a:ea typeface="Questrial"/>
                <a:cs typeface="Questrial"/>
                <a:sym typeface="Questrial"/>
              </a:rPr>
              <a:pPr>
                <a:buSzPct val="25000"/>
              </a:pPr>
              <a:t>5</a:t>
            </a:fld>
            <a:endParaRPr lang="en-US" sz="1000" dirty="0">
              <a:latin typeface="Questrial"/>
              <a:ea typeface="Questrial"/>
              <a:cs typeface="Questrial"/>
              <a:sym typeface="Questrial"/>
            </a:endParaRPr>
          </a:p>
        </p:txBody>
      </p:sp>
    </p:spTree>
    <p:extLst>
      <p:ext uri="{BB962C8B-B14F-4D97-AF65-F5344CB8AC3E}">
        <p14:creationId xmlns:p14="http://schemas.microsoft.com/office/powerpoint/2010/main" val="2410418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6"/>
          </p:nvPr>
        </p:nvSpPr>
        <p:spPr/>
        <p:txBody>
          <a:bodyPr/>
          <a:lstStyle/>
          <a:p>
            <a:r>
              <a:rPr lang="en-US" b="1" dirty="0"/>
              <a:t>3. Software of choice</a:t>
            </a:r>
          </a:p>
          <a:p>
            <a:r>
              <a:rPr lang="en-US" dirty="0"/>
              <a:t>→ Lattice creation and manipulation: </a:t>
            </a:r>
            <a:r>
              <a:rPr lang="en-US" dirty="0" err="1"/>
              <a:t>nTopology</a:t>
            </a:r>
            <a:r>
              <a:rPr lang="en-US" dirty="0"/>
              <a:t> Platform</a:t>
            </a:r>
          </a:p>
          <a:p>
            <a:r>
              <a:rPr lang="en-US" dirty="0"/>
              <a:t>→ Lattice file conversion: custom </a:t>
            </a:r>
            <a:r>
              <a:rPr lang="en-US" dirty="0" err="1"/>
              <a:t>Matlab</a:t>
            </a:r>
            <a:r>
              <a:rPr lang="en-US" dirty="0"/>
              <a:t> script (.LTCX to .FEM)</a:t>
            </a:r>
          </a:p>
          <a:p>
            <a:r>
              <a:rPr lang="en-US" dirty="0"/>
              <a:t>→ Finite Element Analysis: Altair </a:t>
            </a:r>
            <a:r>
              <a:rPr lang="en-US" dirty="0" err="1"/>
              <a:t>OptiStruct</a:t>
            </a:r>
            <a:endParaRPr lang="en-US" dirty="0"/>
          </a:p>
          <a:p>
            <a:r>
              <a:rPr lang="en-US" dirty="0"/>
              <a:t>→ Design of Experiment and Optimization: Altair </a:t>
            </a:r>
            <a:r>
              <a:rPr lang="en-US" dirty="0" err="1"/>
              <a:t>Hyperstudy</a:t>
            </a:r>
            <a:endParaRPr lang="en-US" dirty="0"/>
          </a:p>
        </p:txBody>
      </p:sp>
      <p:sp>
        <p:nvSpPr>
          <p:cNvPr id="3" name="Text Placeholder 2"/>
          <p:cNvSpPr>
            <a:spLocks noGrp="1"/>
          </p:cNvSpPr>
          <p:nvPr>
            <p:ph type="body" sz="quarter" idx="24"/>
          </p:nvPr>
        </p:nvSpPr>
        <p:spPr/>
        <p:txBody>
          <a:bodyPr/>
          <a:lstStyle/>
          <a:p>
            <a:endParaRPr lang="en-US" dirty="0"/>
          </a:p>
        </p:txBody>
      </p:sp>
      <p:sp>
        <p:nvSpPr>
          <p:cNvPr id="4" name="Title 3"/>
          <p:cNvSpPr>
            <a:spLocks noGrp="1"/>
          </p:cNvSpPr>
          <p:nvPr>
            <p:ph type="title"/>
          </p:nvPr>
        </p:nvSpPr>
        <p:spPr>
          <a:xfrm>
            <a:off x="381003" y="270592"/>
            <a:ext cx="11429995" cy="684866"/>
          </a:xfrm>
        </p:spPr>
        <p:txBody>
          <a:bodyPr/>
          <a:lstStyle/>
          <a:p>
            <a:r>
              <a:rPr lang="en-US" dirty="0"/>
              <a:t>Practical Application of Functionally Graded Lattice Structures in a Bicycle Crank Arm</a:t>
            </a:r>
            <a:br>
              <a:rPr lang="en-US" dirty="0"/>
            </a:br>
            <a:endParaRPr lang="en-US" dirty="0"/>
          </a:p>
        </p:txBody>
      </p:sp>
      <p:sp>
        <p:nvSpPr>
          <p:cNvPr id="6" name="Footer Placeholder 5"/>
          <p:cNvSpPr>
            <a:spLocks noGrp="1"/>
          </p:cNvSpPr>
          <p:nvPr>
            <p:ph type="ftr" idx="25"/>
          </p:nvPr>
        </p:nvSpPr>
        <p:spPr>
          <a:xfrm>
            <a:off x="6100010" y="6470703"/>
            <a:ext cx="5387140" cy="274319"/>
          </a:xfrm>
        </p:spPr>
        <p:txBody>
          <a:bodyPr/>
          <a:lstStyle/>
          <a:p>
            <a:r>
              <a:rPr lang="en-US" dirty="0"/>
              <a:t>Thierry Decker, 25</a:t>
            </a:r>
            <a:r>
              <a:rPr lang="en-US" baseline="30000" dirty="0"/>
              <a:t>th</a:t>
            </a:r>
            <a:r>
              <a:rPr lang="en-US" dirty="0"/>
              <a:t> of November 2020</a:t>
            </a:r>
            <a:endParaRPr lang="en-DE" dirty="0"/>
          </a:p>
        </p:txBody>
      </p:sp>
      <p:sp>
        <p:nvSpPr>
          <p:cNvPr id="7" name="Slide Number Placeholder 6"/>
          <p:cNvSpPr>
            <a:spLocks noGrp="1"/>
          </p:cNvSpPr>
          <p:nvPr>
            <p:ph type="sldNum" idx="26"/>
          </p:nvPr>
        </p:nvSpPr>
        <p:spPr>
          <a:xfrm>
            <a:off x="10837332" y="6470703"/>
            <a:ext cx="973666" cy="274319"/>
          </a:xfrm>
        </p:spPr>
        <p:txBody>
          <a:bodyPr/>
          <a:lstStyle/>
          <a:p>
            <a:pPr>
              <a:buSzPct val="25000"/>
            </a:pPr>
            <a:fld id="{00000000-1234-1234-1234-123412341234}" type="slidenum">
              <a:rPr lang="en-US" sz="1000" smtClean="0">
                <a:latin typeface="Questrial"/>
                <a:ea typeface="Questrial"/>
                <a:cs typeface="Questrial"/>
                <a:sym typeface="Questrial"/>
              </a:rPr>
              <a:pPr>
                <a:buSzPct val="25000"/>
              </a:pPr>
              <a:t>6</a:t>
            </a:fld>
            <a:endParaRPr lang="en-US" sz="1000" dirty="0">
              <a:latin typeface="Questrial"/>
              <a:ea typeface="Questrial"/>
              <a:cs typeface="Questrial"/>
              <a:sym typeface="Questrial"/>
            </a:endParaRPr>
          </a:p>
        </p:txBody>
      </p:sp>
    </p:spTree>
    <p:extLst>
      <p:ext uri="{BB962C8B-B14F-4D97-AF65-F5344CB8AC3E}">
        <p14:creationId xmlns:p14="http://schemas.microsoft.com/office/powerpoint/2010/main" val="260751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6"/>
          </p:nvPr>
        </p:nvSpPr>
        <p:spPr/>
        <p:txBody>
          <a:bodyPr/>
          <a:lstStyle/>
          <a:p>
            <a:r>
              <a:rPr lang="en-US" b="1" dirty="0"/>
              <a:t>4. Generalized Procedure</a:t>
            </a:r>
          </a:p>
          <a:p>
            <a:r>
              <a:rPr lang="en-US" dirty="0"/>
              <a:t>1. Choose mechanical part to be improved</a:t>
            </a:r>
          </a:p>
          <a:p>
            <a:r>
              <a:rPr lang="en-US" dirty="0"/>
              <a:t>2. Define desired wall thickness and shell part</a:t>
            </a:r>
          </a:p>
          <a:p>
            <a:r>
              <a:rPr lang="en-US" dirty="0"/>
              <a:t>3. Fill hollow volume with lattice</a:t>
            </a:r>
          </a:p>
          <a:p>
            <a:r>
              <a:rPr lang="en-US" dirty="0"/>
              <a:t>4. Perform basic lattice manipulation to approach optimum in </a:t>
            </a:r>
            <a:r>
              <a:rPr lang="en-US" dirty="0" err="1"/>
              <a:t>nTop</a:t>
            </a:r>
            <a:r>
              <a:rPr lang="en-US" dirty="0"/>
              <a:t> Platform (rotation, size, cell type)</a:t>
            </a:r>
          </a:p>
          <a:p>
            <a:r>
              <a:rPr lang="en-US" dirty="0"/>
              <a:t>5. Optimize lattice size/diameters with Design of Experiment using </a:t>
            </a:r>
            <a:r>
              <a:rPr lang="en-US" dirty="0" err="1"/>
              <a:t>OptiStruct</a:t>
            </a:r>
            <a:r>
              <a:rPr lang="en-US" dirty="0"/>
              <a:t> and </a:t>
            </a:r>
            <a:r>
              <a:rPr lang="en-US" dirty="0" err="1"/>
              <a:t>HyperStudy</a:t>
            </a:r>
            <a:endParaRPr lang="en-US" dirty="0"/>
          </a:p>
          <a:p>
            <a:r>
              <a:rPr lang="en-US" dirty="0"/>
              <a:t>6. Implement results in </a:t>
            </a:r>
            <a:r>
              <a:rPr lang="en-US" dirty="0" err="1"/>
              <a:t>nTop</a:t>
            </a:r>
            <a:r>
              <a:rPr lang="en-US" dirty="0"/>
              <a:t>, export and create final model using AM</a:t>
            </a:r>
          </a:p>
          <a:p>
            <a:endParaRPr lang="en-US" dirty="0"/>
          </a:p>
          <a:p>
            <a:r>
              <a:rPr lang="en-US" b="1" dirty="0"/>
              <a:t>→ In this case, the workflow is applied to bicycle crank arm as first proof of concept</a:t>
            </a:r>
          </a:p>
        </p:txBody>
      </p:sp>
      <p:sp>
        <p:nvSpPr>
          <p:cNvPr id="3" name="Text Placeholder 2"/>
          <p:cNvSpPr>
            <a:spLocks noGrp="1"/>
          </p:cNvSpPr>
          <p:nvPr>
            <p:ph type="body" sz="quarter" idx="24"/>
          </p:nvPr>
        </p:nvSpPr>
        <p:spPr/>
        <p:txBody>
          <a:bodyPr/>
          <a:lstStyle/>
          <a:p>
            <a:endParaRPr lang="en-US" dirty="0"/>
          </a:p>
        </p:txBody>
      </p:sp>
      <p:sp>
        <p:nvSpPr>
          <p:cNvPr id="4" name="Title 3"/>
          <p:cNvSpPr>
            <a:spLocks noGrp="1"/>
          </p:cNvSpPr>
          <p:nvPr>
            <p:ph type="title"/>
          </p:nvPr>
        </p:nvSpPr>
        <p:spPr>
          <a:xfrm>
            <a:off x="381003" y="270592"/>
            <a:ext cx="11429995" cy="684866"/>
          </a:xfrm>
        </p:spPr>
        <p:txBody>
          <a:bodyPr/>
          <a:lstStyle/>
          <a:p>
            <a:r>
              <a:rPr lang="en-US" dirty="0"/>
              <a:t>Practical Application of Functionally Graded Lattice Structures in a Bicycle Crank Arm</a:t>
            </a:r>
            <a:br>
              <a:rPr lang="en-US" dirty="0"/>
            </a:br>
            <a:endParaRPr lang="en-US" dirty="0"/>
          </a:p>
        </p:txBody>
      </p:sp>
      <p:sp>
        <p:nvSpPr>
          <p:cNvPr id="6" name="Footer Placeholder 5"/>
          <p:cNvSpPr>
            <a:spLocks noGrp="1"/>
          </p:cNvSpPr>
          <p:nvPr>
            <p:ph type="ftr" idx="25"/>
          </p:nvPr>
        </p:nvSpPr>
        <p:spPr>
          <a:xfrm>
            <a:off x="6100010" y="6470703"/>
            <a:ext cx="5387140" cy="274319"/>
          </a:xfrm>
        </p:spPr>
        <p:txBody>
          <a:bodyPr/>
          <a:lstStyle/>
          <a:p>
            <a:r>
              <a:rPr lang="en-US" dirty="0"/>
              <a:t>Thierry Decker, 25</a:t>
            </a:r>
            <a:r>
              <a:rPr lang="en-US" baseline="30000" dirty="0"/>
              <a:t>th</a:t>
            </a:r>
            <a:r>
              <a:rPr lang="en-US" dirty="0"/>
              <a:t> of November 2020</a:t>
            </a:r>
            <a:endParaRPr lang="en-DE" dirty="0"/>
          </a:p>
        </p:txBody>
      </p:sp>
      <p:sp>
        <p:nvSpPr>
          <p:cNvPr id="7" name="Slide Number Placeholder 6"/>
          <p:cNvSpPr>
            <a:spLocks noGrp="1"/>
          </p:cNvSpPr>
          <p:nvPr>
            <p:ph type="sldNum" idx="26"/>
          </p:nvPr>
        </p:nvSpPr>
        <p:spPr>
          <a:xfrm>
            <a:off x="10837332" y="6470703"/>
            <a:ext cx="973666" cy="274319"/>
          </a:xfrm>
        </p:spPr>
        <p:txBody>
          <a:bodyPr/>
          <a:lstStyle/>
          <a:p>
            <a:pPr>
              <a:buSzPct val="25000"/>
            </a:pPr>
            <a:fld id="{00000000-1234-1234-1234-123412341234}" type="slidenum">
              <a:rPr lang="en-US" sz="1000" smtClean="0">
                <a:latin typeface="Questrial"/>
                <a:ea typeface="Questrial"/>
                <a:cs typeface="Questrial"/>
                <a:sym typeface="Questrial"/>
              </a:rPr>
              <a:pPr>
                <a:buSzPct val="25000"/>
              </a:pPr>
              <a:t>7</a:t>
            </a:fld>
            <a:endParaRPr lang="en-US" sz="1000" dirty="0">
              <a:latin typeface="Questrial"/>
              <a:ea typeface="Questrial"/>
              <a:cs typeface="Questrial"/>
              <a:sym typeface="Questrial"/>
            </a:endParaRPr>
          </a:p>
        </p:txBody>
      </p:sp>
    </p:spTree>
    <p:extLst>
      <p:ext uri="{BB962C8B-B14F-4D97-AF65-F5344CB8AC3E}">
        <p14:creationId xmlns:p14="http://schemas.microsoft.com/office/powerpoint/2010/main" val="340734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6"/>
          </p:nvPr>
        </p:nvSpPr>
        <p:spPr/>
        <p:txBody>
          <a:bodyPr/>
          <a:lstStyle/>
          <a:p>
            <a:r>
              <a:rPr lang="en-US" b="1" dirty="0"/>
              <a:t>5. CAD Models and Materials</a:t>
            </a:r>
          </a:p>
          <a:p>
            <a:r>
              <a:rPr lang="en-US" b="1" dirty="0"/>
              <a:t>5.1 Reference crank arm</a:t>
            </a:r>
          </a:p>
          <a:p>
            <a:endParaRPr lang="en-US" dirty="0"/>
          </a:p>
          <a:p>
            <a:endParaRPr lang="en-US" dirty="0"/>
          </a:p>
        </p:txBody>
      </p:sp>
      <p:sp>
        <p:nvSpPr>
          <p:cNvPr id="3" name="Text Placeholder 2"/>
          <p:cNvSpPr>
            <a:spLocks noGrp="1"/>
          </p:cNvSpPr>
          <p:nvPr>
            <p:ph type="body" sz="quarter" idx="24"/>
          </p:nvPr>
        </p:nvSpPr>
        <p:spPr>
          <a:xfrm>
            <a:off x="381004" y="6546308"/>
            <a:ext cx="5402120" cy="138499"/>
          </a:xfrm>
        </p:spPr>
        <p:txBody>
          <a:bodyPr/>
          <a:lstStyle/>
          <a:p>
            <a:r>
              <a:rPr lang="en-US" dirty="0"/>
              <a:t>[4] </a:t>
            </a:r>
            <a:r>
              <a:rPr lang="en-GB" dirty="0"/>
              <a:t>http://www.matweb.com/search/datasheet.aspx?MatGUID=ff6d4e6d529e4b3d97c77d6538b29693</a:t>
            </a:r>
            <a:endParaRPr lang="en-US" dirty="0"/>
          </a:p>
        </p:txBody>
      </p:sp>
      <p:sp>
        <p:nvSpPr>
          <p:cNvPr id="4" name="Title 3"/>
          <p:cNvSpPr>
            <a:spLocks noGrp="1"/>
          </p:cNvSpPr>
          <p:nvPr>
            <p:ph type="title"/>
          </p:nvPr>
        </p:nvSpPr>
        <p:spPr>
          <a:xfrm>
            <a:off x="381003" y="270592"/>
            <a:ext cx="11429995" cy="684866"/>
          </a:xfrm>
        </p:spPr>
        <p:txBody>
          <a:bodyPr/>
          <a:lstStyle/>
          <a:p>
            <a:r>
              <a:rPr lang="en-US" dirty="0"/>
              <a:t>Practical Application of Functionally Graded Lattice Structures in a Bicycle Crank Arm</a:t>
            </a:r>
            <a:br>
              <a:rPr lang="en-US" dirty="0"/>
            </a:br>
            <a:endParaRPr lang="en-US" dirty="0"/>
          </a:p>
        </p:txBody>
      </p:sp>
      <p:sp>
        <p:nvSpPr>
          <p:cNvPr id="6" name="Footer Placeholder 5"/>
          <p:cNvSpPr>
            <a:spLocks noGrp="1"/>
          </p:cNvSpPr>
          <p:nvPr>
            <p:ph type="ftr" idx="25"/>
          </p:nvPr>
        </p:nvSpPr>
        <p:spPr>
          <a:xfrm>
            <a:off x="6100010" y="6470703"/>
            <a:ext cx="5387140" cy="274319"/>
          </a:xfrm>
        </p:spPr>
        <p:txBody>
          <a:bodyPr/>
          <a:lstStyle/>
          <a:p>
            <a:r>
              <a:rPr lang="en-US" dirty="0"/>
              <a:t>Thierry Decker, 25</a:t>
            </a:r>
            <a:r>
              <a:rPr lang="en-US" baseline="30000" dirty="0"/>
              <a:t>th</a:t>
            </a:r>
            <a:r>
              <a:rPr lang="en-US" dirty="0"/>
              <a:t> of November 2020</a:t>
            </a:r>
            <a:endParaRPr lang="en-DE" dirty="0"/>
          </a:p>
        </p:txBody>
      </p:sp>
      <p:sp>
        <p:nvSpPr>
          <p:cNvPr id="7" name="Slide Number Placeholder 6"/>
          <p:cNvSpPr>
            <a:spLocks noGrp="1"/>
          </p:cNvSpPr>
          <p:nvPr>
            <p:ph type="sldNum" idx="26"/>
          </p:nvPr>
        </p:nvSpPr>
        <p:spPr>
          <a:xfrm>
            <a:off x="10837332" y="6470703"/>
            <a:ext cx="973666" cy="274319"/>
          </a:xfrm>
        </p:spPr>
        <p:txBody>
          <a:bodyPr/>
          <a:lstStyle/>
          <a:p>
            <a:pPr>
              <a:buSzPct val="25000"/>
            </a:pPr>
            <a:fld id="{00000000-1234-1234-1234-123412341234}" type="slidenum">
              <a:rPr lang="en-US" sz="1000" smtClean="0">
                <a:latin typeface="Questrial"/>
                <a:ea typeface="Questrial"/>
                <a:cs typeface="Questrial"/>
                <a:sym typeface="Questrial"/>
              </a:rPr>
              <a:pPr>
                <a:buSzPct val="25000"/>
              </a:pPr>
              <a:t>8</a:t>
            </a:fld>
            <a:endParaRPr lang="en-US" sz="1000" dirty="0">
              <a:latin typeface="Questrial"/>
              <a:ea typeface="Questrial"/>
              <a:cs typeface="Questrial"/>
              <a:sym typeface="Questrial"/>
            </a:endParaRPr>
          </a:p>
        </p:txBody>
      </p:sp>
      <p:pic>
        <p:nvPicPr>
          <p:cNvPr id="12" name="Picture 11">
            <a:extLst>
              <a:ext uri="{FF2B5EF4-FFF2-40B4-BE49-F238E27FC236}">
                <a16:creationId xmlns:a16="http://schemas.microsoft.com/office/drawing/2014/main" id="{6396C18F-1F20-4AFD-8B4A-C55136F2CD13}"/>
              </a:ext>
            </a:extLst>
          </p:cNvPr>
          <p:cNvPicPr/>
          <p:nvPr/>
        </p:nvPicPr>
        <p:blipFill rotWithShape="1">
          <a:blip r:embed="rId3"/>
          <a:srcRect r="7030"/>
          <a:stretch/>
        </p:blipFill>
        <p:spPr bwMode="auto">
          <a:xfrm>
            <a:off x="6816632" y="2587303"/>
            <a:ext cx="4670518" cy="977206"/>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300E614A-08AD-4684-A745-72E7348463FC}"/>
              </a:ext>
            </a:extLst>
          </p:cNvPr>
          <p:cNvPicPr/>
          <p:nvPr/>
        </p:nvPicPr>
        <p:blipFill rotWithShape="1">
          <a:blip r:embed="rId4"/>
          <a:srcRect r="6563"/>
          <a:stretch/>
        </p:blipFill>
        <p:spPr bwMode="auto">
          <a:xfrm>
            <a:off x="6827994" y="3698171"/>
            <a:ext cx="4670518" cy="990958"/>
          </a:xfrm>
          <a:prstGeom prst="rect">
            <a:avLst/>
          </a:prstGeom>
          <a:noFill/>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766E5154-6FFF-40C6-B97A-D894A672D2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250"/>
          <a:stretch/>
        </p:blipFill>
        <p:spPr>
          <a:xfrm flipV="1">
            <a:off x="6827994" y="4729556"/>
            <a:ext cx="4670518" cy="1005992"/>
          </a:xfrm>
          <a:prstGeom prst="rect">
            <a:avLst/>
          </a:prstGeom>
        </p:spPr>
      </p:pic>
      <p:graphicFrame>
        <p:nvGraphicFramePr>
          <p:cNvPr id="20" name="Table 19">
            <a:extLst>
              <a:ext uri="{FF2B5EF4-FFF2-40B4-BE49-F238E27FC236}">
                <a16:creationId xmlns:a16="http://schemas.microsoft.com/office/drawing/2014/main" id="{144F31CA-F3D5-4987-B5CD-42F8AB31076A}"/>
              </a:ext>
            </a:extLst>
          </p:cNvPr>
          <p:cNvGraphicFramePr>
            <a:graphicFrameLocks noGrp="1"/>
          </p:cNvGraphicFramePr>
          <p:nvPr>
            <p:extLst>
              <p:ext uri="{D42A27DB-BD31-4B8C-83A1-F6EECF244321}">
                <p14:modId xmlns:p14="http://schemas.microsoft.com/office/powerpoint/2010/main" val="636708899"/>
              </p:ext>
            </p:extLst>
          </p:nvPr>
        </p:nvGraphicFramePr>
        <p:xfrm>
          <a:off x="381002" y="4317075"/>
          <a:ext cx="3573467" cy="1418473"/>
        </p:xfrm>
        <a:graphic>
          <a:graphicData uri="http://schemas.openxmlformats.org/drawingml/2006/table">
            <a:tbl>
              <a:tblPr firstRow="1" firstCol="1" bandRow="1">
                <a:tableStyleId>{93296810-A885-4BE3-A3E7-6D5BEEA58F35}</a:tableStyleId>
              </a:tblPr>
              <a:tblGrid>
                <a:gridCol w="2388313">
                  <a:extLst>
                    <a:ext uri="{9D8B030D-6E8A-4147-A177-3AD203B41FA5}">
                      <a16:colId xmlns:a16="http://schemas.microsoft.com/office/drawing/2014/main" val="648540685"/>
                    </a:ext>
                  </a:extLst>
                </a:gridCol>
                <a:gridCol w="1185154">
                  <a:extLst>
                    <a:ext uri="{9D8B030D-6E8A-4147-A177-3AD203B41FA5}">
                      <a16:colId xmlns:a16="http://schemas.microsoft.com/office/drawing/2014/main" val="4080400422"/>
                    </a:ext>
                  </a:extLst>
                </a:gridCol>
              </a:tblGrid>
              <a:tr h="229753">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300" dirty="0">
                          <a:effectLst/>
                        </a:rPr>
                        <a:t>Aluminium 6061-T6 [4]</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8724" marR="108724" marT="0" marB="0"/>
                </a:tc>
                <a:tc hMerge="1">
                  <a:txBody>
                    <a:bodyPr/>
                    <a:lstStyle/>
                    <a:p>
                      <a:pPr marL="0" marR="0" algn="just">
                        <a:spcBef>
                          <a:spcPts val="0"/>
                        </a:spcBef>
                        <a:spcAft>
                          <a:spcPts val="0"/>
                        </a:spcAft>
                      </a:pP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8724" marR="108724" marT="0" marB="0"/>
                </a:tc>
                <a:extLst>
                  <a:ext uri="{0D108BD9-81ED-4DB2-BD59-A6C34878D82A}">
                    <a16:rowId xmlns:a16="http://schemas.microsoft.com/office/drawing/2014/main" val="2406041985"/>
                  </a:ext>
                </a:extLst>
              </a:tr>
              <a:tr h="386575">
                <a:tc>
                  <a:txBody>
                    <a:bodyPr/>
                    <a:lstStyle/>
                    <a:p>
                      <a:pPr marL="0" marR="0" algn="just">
                        <a:spcBef>
                          <a:spcPts val="0"/>
                        </a:spcBef>
                        <a:spcAft>
                          <a:spcPts val="0"/>
                        </a:spcAft>
                      </a:pPr>
                      <a:r>
                        <a:rPr lang="en-GB" sz="1300" dirty="0">
                          <a:effectLst/>
                        </a:rPr>
                        <a:t>Ultimate Tensile Strength [MPa]</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8724" marR="108724" marT="0" marB="0"/>
                </a:tc>
                <a:tc>
                  <a:txBody>
                    <a:bodyPr/>
                    <a:lstStyle/>
                    <a:p>
                      <a:pPr marL="0" marR="0" algn="just">
                        <a:spcBef>
                          <a:spcPts val="0"/>
                        </a:spcBef>
                        <a:spcAft>
                          <a:spcPts val="0"/>
                        </a:spcAft>
                      </a:pPr>
                      <a:r>
                        <a:rPr lang="en-GB" sz="1300">
                          <a:effectLst/>
                        </a:rPr>
                        <a:t>310</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108724" marR="108724" marT="0" marB="0"/>
                </a:tc>
                <a:extLst>
                  <a:ext uri="{0D108BD9-81ED-4DB2-BD59-A6C34878D82A}">
                    <a16:rowId xmlns:a16="http://schemas.microsoft.com/office/drawing/2014/main" val="1618771945"/>
                  </a:ext>
                </a:extLst>
              </a:tr>
              <a:tr h="193287">
                <a:tc>
                  <a:txBody>
                    <a:bodyPr/>
                    <a:lstStyle/>
                    <a:p>
                      <a:pPr marL="0" marR="0" algn="just">
                        <a:spcBef>
                          <a:spcPts val="0"/>
                        </a:spcBef>
                        <a:spcAft>
                          <a:spcPts val="0"/>
                        </a:spcAft>
                      </a:pPr>
                      <a:r>
                        <a:rPr lang="en-GB" sz="1300" dirty="0">
                          <a:effectLst/>
                        </a:rPr>
                        <a:t>0.2% Yield Strength [MPa]</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8724" marR="108724" marT="0" marB="0"/>
                </a:tc>
                <a:tc>
                  <a:txBody>
                    <a:bodyPr/>
                    <a:lstStyle/>
                    <a:p>
                      <a:pPr marL="0" marR="0" algn="just">
                        <a:spcBef>
                          <a:spcPts val="0"/>
                        </a:spcBef>
                        <a:spcAft>
                          <a:spcPts val="0"/>
                        </a:spcAft>
                      </a:pPr>
                      <a:r>
                        <a:rPr lang="en-GB" sz="1300" dirty="0">
                          <a:effectLst/>
                        </a:rPr>
                        <a:t>276</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8724" marR="108724" marT="0" marB="0"/>
                </a:tc>
                <a:extLst>
                  <a:ext uri="{0D108BD9-81ED-4DB2-BD59-A6C34878D82A}">
                    <a16:rowId xmlns:a16="http://schemas.microsoft.com/office/drawing/2014/main" val="1382777592"/>
                  </a:ext>
                </a:extLst>
              </a:tr>
              <a:tr h="193287">
                <a:tc>
                  <a:txBody>
                    <a:bodyPr/>
                    <a:lstStyle/>
                    <a:p>
                      <a:pPr marL="0" marR="0" algn="just">
                        <a:spcBef>
                          <a:spcPts val="0"/>
                        </a:spcBef>
                        <a:spcAft>
                          <a:spcPts val="0"/>
                        </a:spcAft>
                      </a:pPr>
                      <a:r>
                        <a:rPr lang="en-GB" sz="1300">
                          <a:effectLst/>
                        </a:rPr>
                        <a:t>Elongation at Break [%]</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108724" marR="108724" marT="0" marB="0"/>
                </a:tc>
                <a:tc>
                  <a:txBody>
                    <a:bodyPr/>
                    <a:lstStyle/>
                    <a:p>
                      <a:pPr marL="0" marR="0" algn="just">
                        <a:spcBef>
                          <a:spcPts val="0"/>
                        </a:spcBef>
                        <a:spcAft>
                          <a:spcPts val="0"/>
                        </a:spcAft>
                      </a:pPr>
                      <a:r>
                        <a:rPr lang="en-GB" sz="1300">
                          <a:effectLst/>
                        </a:rPr>
                        <a:t>17</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108724" marR="108724" marT="0" marB="0"/>
                </a:tc>
                <a:extLst>
                  <a:ext uri="{0D108BD9-81ED-4DB2-BD59-A6C34878D82A}">
                    <a16:rowId xmlns:a16="http://schemas.microsoft.com/office/drawing/2014/main" val="108976706"/>
                  </a:ext>
                </a:extLst>
              </a:tr>
              <a:tr h="193287">
                <a:tc>
                  <a:txBody>
                    <a:bodyPr/>
                    <a:lstStyle/>
                    <a:p>
                      <a:pPr marL="0" marR="0" algn="just">
                        <a:spcBef>
                          <a:spcPts val="0"/>
                        </a:spcBef>
                        <a:spcAft>
                          <a:spcPts val="0"/>
                        </a:spcAft>
                      </a:pPr>
                      <a:r>
                        <a:rPr lang="en-GB" sz="1300">
                          <a:effectLst/>
                        </a:rPr>
                        <a:t>Tensile Modulus [GPa]</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108724" marR="108724" marT="0" marB="0"/>
                </a:tc>
                <a:tc>
                  <a:txBody>
                    <a:bodyPr/>
                    <a:lstStyle/>
                    <a:p>
                      <a:pPr marL="0" marR="0" algn="just">
                        <a:spcBef>
                          <a:spcPts val="0"/>
                        </a:spcBef>
                        <a:spcAft>
                          <a:spcPts val="0"/>
                        </a:spcAft>
                      </a:pPr>
                      <a:r>
                        <a:rPr lang="en-GB" sz="1300">
                          <a:effectLst/>
                        </a:rPr>
                        <a:t>68.9</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108724" marR="108724" marT="0" marB="0"/>
                </a:tc>
                <a:extLst>
                  <a:ext uri="{0D108BD9-81ED-4DB2-BD59-A6C34878D82A}">
                    <a16:rowId xmlns:a16="http://schemas.microsoft.com/office/drawing/2014/main" val="2612798656"/>
                  </a:ext>
                </a:extLst>
              </a:tr>
              <a:tr h="193287">
                <a:tc>
                  <a:txBody>
                    <a:bodyPr/>
                    <a:lstStyle/>
                    <a:p>
                      <a:pPr marL="0" marR="0" algn="just">
                        <a:spcBef>
                          <a:spcPts val="0"/>
                        </a:spcBef>
                        <a:spcAft>
                          <a:spcPts val="0"/>
                        </a:spcAft>
                      </a:pPr>
                      <a:r>
                        <a:rPr lang="en-GB" sz="1300">
                          <a:effectLst/>
                        </a:rPr>
                        <a:t>Density [g/cm³]</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108724" marR="108724" marT="0" marB="0"/>
                </a:tc>
                <a:tc>
                  <a:txBody>
                    <a:bodyPr/>
                    <a:lstStyle/>
                    <a:p>
                      <a:pPr marL="0" marR="0" algn="just">
                        <a:spcBef>
                          <a:spcPts val="0"/>
                        </a:spcBef>
                        <a:spcAft>
                          <a:spcPts val="0"/>
                        </a:spcAft>
                      </a:pPr>
                      <a:r>
                        <a:rPr lang="en-GB" sz="1300" dirty="0">
                          <a:effectLst/>
                        </a:rPr>
                        <a:t>2.7</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8724" marR="108724" marT="0" marB="0"/>
                </a:tc>
                <a:extLst>
                  <a:ext uri="{0D108BD9-81ED-4DB2-BD59-A6C34878D82A}">
                    <a16:rowId xmlns:a16="http://schemas.microsoft.com/office/drawing/2014/main" val="1448226368"/>
                  </a:ext>
                </a:extLst>
              </a:tr>
            </a:tbl>
          </a:graphicData>
        </a:graphic>
      </p:graphicFrame>
      <p:sp>
        <p:nvSpPr>
          <p:cNvPr id="5" name="TextBox 4">
            <a:extLst>
              <a:ext uri="{FF2B5EF4-FFF2-40B4-BE49-F238E27FC236}">
                <a16:creationId xmlns:a16="http://schemas.microsoft.com/office/drawing/2014/main" id="{F2C736C2-A7A3-49FD-8B95-20D408748625}"/>
              </a:ext>
            </a:extLst>
          </p:cNvPr>
          <p:cNvSpPr txBox="1"/>
          <p:nvPr/>
        </p:nvSpPr>
        <p:spPr>
          <a:xfrm>
            <a:off x="381002" y="2587303"/>
            <a:ext cx="5406307" cy="1323439"/>
          </a:xfrm>
          <a:prstGeom prst="rect">
            <a:avLst/>
          </a:prstGeom>
          <a:noFill/>
        </p:spPr>
        <p:txBody>
          <a:bodyPr wrap="square" rtlCol="0">
            <a:spAutoFit/>
          </a:bodyPr>
          <a:lstStyle/>
          <a:p>
            <a:r>
              <a:rPr lang="en-US" sz="1600" dirty="0"/>
              <a:t>→ Design based on Shimano FC-R450/453 crank</a:t>
            </a:r>
          </a:p>
          <a:p>
            <a:r>
              <a:rPr lang="en-US" sz="1600" dirty="0"/>
              <a:t>→ Material assumption: 6061-T6 </a:t>
            </a:r>
            <a:r>
              <a:rPr lang="en-US" sz="1600" dirty="0" err="1"/>
              <a:t>aluminium</a:t>
            </a:r>
            <a:endParaRPr lang="en-US" sz="1600" dirty="0"/>
          </a:p>
          <a:p>
            <a:r>
              <a:rPr lang="en-US" sz="1600" dirty="0"/>
              <a:t>→ Bore distance: 170mm</a:t>
            </a:r>
          </a:p>
          <a:p>
            <a:r>
              <a:rPr lang="en-US" sz="1600" dirty="0"/>
              <a:t>→ Bore diameters: 22mm &amp; 12.9mm</a:t>
            </a:r>
          </a:p>
          <a:p>
            <a:r>
              <a:rPr lang="en-US" sz="1600" dirty="0"/>
              <a:t>→ Model weight 213g, original weight 225g</a:t>
            </a:r>
          </a:p>
        </p:txBody>
      </p:sp>
    </p:spTree>
    <p:extLst>
      <p:ext uri="{BB962C8B-B14F-4D97-AF65-F5344CB8AC3E}">
        <p14:creationId xmlns:p14="http://schemas.microsoft.com/office/powerpoint/2010/main" val="3382697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6"/>
          </p:nvPr>
        </p:nvSpPr>
        <p:spPr/>
        <p:txBody>
          <a:bodyPr/>
          <a:lstStyle/>
          <a:p>
            <a:r>
              <a:rPr lang="en-US" b="1" dirty="0"/>
              <a:t>5. CAD Models and Materials</a:t>
            </a:r>
          </a:p>
          <a:p>
            <a:r>
              <a:rPr lang="en-US" b="1" dirty="0"/>
              <a:t>5.2 Steel crank arm</a:t>
            </a:r>
          </a:p>
          <a:p>
            <a:r>
              <a:rPr lang="en-US" dirty="0"/>
              <a:t>→ Redesign with 1.6mm wall thickness, 3mm at bores</a:t>
            </a:r>
          </a:p>
          <a:p>
            <a:r>
              <a:rPr lang="en-US" dirty="0"/>
              <a:t>→ 276g total weight</a:t>
            </a:r>
          </a:p>
          <a:p>
            <a:r>
              <a:rPr lang="en-US" dirty="0"/>
              <a:t>→ Negative body sectioned for lattice optimization</a:t>
            </a:r>
          </a:p>
          <a:p>
            <a:r>
              <a:rPr lang="en-US" dirty="0"/>
              <a:t>→ Fatigue strength assumed to be 50% of yield strength</a:t>
            </a:r>
          </a:p>
          <a:p>
            <a:endParaRPr lang="en-US" dirty="0"/>
          </a:p>
        </p:txBody>
      </p:sp>
      <p:sp>
        <p:nvSpPr>
          <p:cNvPr id="3" name="Text Placeholder 2"/>
          <p:cNvSpPr>
            <a:spLocks noGrp="1"/>
          </p:cNvSpPr>
          <p:nvPr>
            <p:ph type="body" sz="quarter" idx="24"/>
          </p:nvPr>
        </p:nvSpPr>
        <p:spPr>
          <a:xfrm>
            <a:off x="381004" y="6546308"/>
            <a:ext cx="3090590" cy="138499"/>
          </a:xfrm>
        </p:spPr>
        <p:txBody>
          <a:bodyPr/>
          <a:lstStyle/>
          <a:p>
            <a:r>
              <a:rPr lang="en-US" dirty="0"/>
              <a:t>[5] </a:t>
            </a:r>
            <a:r>
              <a:rPr lang="en-US" dirty="0" err="1"/>
              <a:t>Markforged</a:t>
            </a:r>
            <a:r>
              <a:rPr lang="en-US" dirty="0"/>
              <a:t> Material Datasheet 17-4 PH Stainless Steel</a:t>
            </a:r>
          </a:p>
        </p:txBody>
      </p:sp>
      <p:sp>
        <p:nvSpPr>
          <p:cNvPr id="4" name="Title 3"/>
          <p:cNvSpPr>
            <a:spLocks noGrp="1"/>
          </p:cNvSpPr>
          <p:nvPr>
            <p:ph type="title"/>
          </p:nvPr>
        </p:nvSpPr>
        <p:spPr>
          <a:xfrm>
            <a:off x="381003" y="270592"/>
            <a:ext cx="11429995" cy="684866"/>
          </a:xfrm>
        </p:spPr>
        <p:txBody>
          <a:bodyPr/>
          <a:lstStyle/>
          <a:p>
            <a:r>
              <a:rPr lang="en-US" dirty="0"/>
              <a:t>Practical Application of Functionally Graded Lattice Structures in a Bicycle Crank Arm</a:t>
            </a:r>
            <a:br>
              <a:rPr lang="en-US" dirty="0"/>
            </a:br>
            <a:endParaRPr lang="en-US" dirty="0"/>
          </a:p>
        </p:txBody>
      </p:sp>
      <p:sp>
        <p:nvSpPr>
          <p:cNvPr id="6" name="Footer Placeholder 5"/>
          <p:cNvSpPr>
            <a:spLocks noGrp="1"/>
          </p:cNvSpPr>
          <p:nvPr>
            <p:ph type="ftr" idx="25"/>
          </p:nvPr>
        </p:nvSpPr>
        <p:spPr>
          <a:xfrm>
            <a:off x="6100010" y="6470703"/>
            <a:ext cx="5387140" cy="274319"/>
          </a:xfrm>
        </p:spPr>
        <p:txBody>
          <a:bodyPr/>
          <a:lstStyle/>
          <a:p>
            <a:r>
              <a:rPr lang="en-US" dirty="0"/>
              <a:t>Thierry Decker, 25</a:t>
            </a:r>
            <a:r>
              <a:rPr lang="en-US" baseline="30000" dirty="0"/>
              <a:t>th</a:t>
            </a:r>
            <a:r>
              <a:rPr lang="en-US" dirty="0"/>
              <a:t> of November 2020</a:t>
            </a:r>
            <a:endParaRPr lang="en-DE" dirty="0"/>
          </a:p>
        </p:txBody>
      </p:sp>
      <p:sp>
        <p:nvSpPr>
          <p:cNvPr id="7" name="Slide Number Placeholder 6"/>
          <p:cNvSpPr>
            <a:spLocks noGrp="1"/>
          </p:cNvSpPr>
          <p:nvPr>
            <p:ph type="sldNum" idx="26"/>
          </p:nvPr>
        </p:nvSpPr>
        <p:spPr>
          <a:xfrm>
            <a:off x="10837332" y="6470703"/>
            <a:ext cx="973666" cy="274319"/>
          </a:xfrm>
        </p:spPr>
        <p:txBody>
          <a:bodyPr/>
          <a:lstStyle/>
          <a:p>
            <a:pPr>
              <a:buSzPct val="25000"/>
            </a:pPr>
            <a:fld id="{00000000-1234-1234-1234-123412341234}" type="slidenum">
              <a:rPr lang="en-US" sz="1000" smtClean="0">
                <a:latin typeface="Questrial"/>
                <a:ea typeface="Questrial"/>
                <a:cs typeface="Questrial"/>
                <a:sym typeface="Questrial"/>
              </a:rPr>
              <a:pPr>
                <a:buSzPct val="25000"/>
              </a:pPr>
              <a:t>9</a:t>
            </a:fld>
            <a:endParaRPr lang="en-US" sz="1000" dirty="0">
              <a:latin typeface="Questrial"/>
              <a:ea typeface="Questrial"/>
              <a:cs typeface="Questrial"/>
              <a:sym typeface="Questrial"/>
            </a:endParaRPr>
          </a:p>
        </p:txBody>
      </p:sp>
      <p:graphicFrame>
        <p:nvGraphicFramePr>
          <p:cNvPr id="9" name="Table 8">
            <a:extLst>
              <a:ext uri="{FF2B5EF4-FFF2-40B4-BE49-F238E27FC236}">
                <a16:creationId xmlns:a16="http://schemas.microsoft.com/office/drawing/2014/main" id="{37162D8E-7497-4FAB-90AA-7E2AD2084456}"/>
              </a:ext>
            </a:extLst>
          </p:cNvPr>
          <p:cNvGraphicFramePr>
            <a:graphicFrameLocks noGrp="1"/>
          </p:cNvGraphicFramePr>
          <p:nvPr>
            <p:extLst>
              <p:ext uri="{D42A27DB-BD31-4B8C-83A1-F6EECF244321}">
                <p14:modId xmlns:p14="http://schemas.microsoft.com/office/powerpoint/2010/main" val="3840297930"/>
              </p:ext>
            </p:extLst>
          </p:nvPr>
        </p:nvGraphicFramePr>
        <p:xfrm>
          <a:off x="381002" y="4488016"/>
          <a:ext cx="3608133" cy="1352274"/>
        </p:xfrm>
        <a:graphic>
          <a:graphicData uri="http://schemas.openxmlformats.org/drawingml/2006/table">
            <a:tbl>
              <a:tblPr firstRow="1" firstCol="1" bandRow="1">
                <a:tableStyleId>{93296810-A885-4BE3-A3E7-6D5BEEA58F35}</a:tableStyleId>
              </a:tblPr>
              <a:tblGrid>
                <a:gridCol w="2541889">
                  <a:extLst>
                    <a:ext uri="{9D8B030D-6E8A-4147-A177-3AD203B41FA5}">
                      <a16:colId xmlns:a16="http://schemas.microsoft.com/office/drawing/2014/main" val="3223721949"/>
                    </a:ext>
                  </a:extLst>
                </a:gridCol>
                <a:gridCol w="1066244">
                  <a:extLst>
                    <a:ext uri="{9D8B030D-6E8A-4147-A177-3AD203B41FA5}">
                      <a16:colId xmlns:a16="http://schemas.microsoft.com/office/drawing/2014/main" val="3398388516"/>
                    </a:ext>
                  </a:extLst>
                </a:gridCol>
              </a:tblGrid>
              <a:tr h="225379">
                <a:tc gridSpan="2">
                  <a:txBody>
                    <a:bodyPr/>
                    <a:lstStyle/>
                    <a:p>
                      <a:pPr marL="0" marR="0" algn="just">
                        <a:spcBef>
                          <a:spcPts val="0"/>
                        </a:spcBef>
                        <a:spcAft>
                          <a:spcPts val="0"/>
                        </a:spcAft>
                      </a:pPr>
                      <a:r>
                        <a:rPr lang="en-GB" sz="1200" dirty="0">
                          <a:effectLst/>
                        </a:rPr>
                        <a:t>17-4 PH SS as sintered [5]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6776" marR="126776" marT="0" marB="0"/>
                </a:tc>
                <a:tc hMerge="1">
                  <a:txBody>
                    <a:bodyPr/>
                    <a:lstStyle/>
                    <a:p>
                      <a:pPr marL="0" marR="0" algn="just">
                        <a:spcBef>
                          <a:spcPts val="0"/>
                        </a:spcBef>
                        <a:spcAft>
                          <a:spcPts val="0"/>
                        </a:spcAft>
                      </a:pP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3634348"/>
                  </a:ext>
                </a:extLst>
              </a:tr>
              <a:tr h="225379">
                <a:tc>
                  <a:txBody>
                    <a:bodyPr/>
                    <a:lstStyle/>
                    <a:p>
                      <a:pPr marL="0" marR="0" algn="just">
                        <a:spcBef>
                          <a:spcPts val="0"/>
                        </a:spcBef>
                        <a:spcAft>
                          <a:spcPts val="0"/>
                        </a:spcAft>
                      </a:pPr>
                      <a:r>
                        <a:rPr lang="en-GB" sz="1200" dirty="0">
                          <a:effectLst/>
                        </a:rPr>
                        <a:t>Ultimate Tensile Strength [MPa]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6776" marR="126776" marT="0" marB="0"/>
                </a:tc>
                <a:tc>
                  <a:txBody>
                    <a:bodyPr/>
                    <a:lstStyle/>
                    <a:p>
                      <a:pPr marL="0" marR="0" algn="just">
                        <a:spcBef>
                          <a:spcPts val="0"/>
                        </a:spcBef>
                        <a:spcAft>
                          <a:spcPts val="0"/>
                        </a:spcAft>
                      </a:pPr>
                      <a:r>
                        <a:rPr lang="en-GB" sz="1200" dirty="0">
                          <a:effectLst/>
                        </a:rPr>
                        <a:t>1050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6776" marR="126776" marT="0" marB="0"/>
                </a:tc>
                <a:extLst>
                  <a:ext uri="{0D108BD9-81ED-4DB2-BD59-A6C34878D82A}">
                    <a16:rowId xmlns:a16="http://schemas.microsoft.com/office/drawing/2014/main" val="687576392"/>
                  </a:ext>
                </a:extLst>
              </a:tr>
              <a:tr h="225379">
                <a:tc>
                  <a:txBody>
                    <a:bodyPr/>
                    <a:lstStyle/>
                    <a:p>
                      <a:pPr marL="0" marR="0" algn="just">
                        <a:spcBef>
                          <a:spcPts val="0"/>
                        </a:spcBef>
                        <a:spcAft>
                          <a:spcPts val="0"/>
                        </a:spcAft>
                      </a:pPr>
                      <a:r>
                        <a:rPr lang="en-GB" sz="1200" dirty="0">
                          <a:effectLst/>
                        </a:rPr>
                        <a:t>0.2% Yield Strength [MPa]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6776" marR="126776" marT="0" marB="0"/>
                </a:tc>
                <a:tc>
                  <a:txBody>
                    <a:bodyPr/>
                    <a:lstStyle/>
                    <a:p>
                      <a:pPr marL="0" marR="0" algn="just">
                        <a:spcBef>
                          <a:spcPts val="0"/>
                        </a:spcBef>
                        <a:spcAft>
                          <a:spcPts val="0"/>
                        </a:spcAft>
                      </a:pPr>
                      <a:r>
                        <a:rPr lang="en-GB" sz="1200" dirty="0">
                          <a:effectLst/>
                        </a:rPr>
                        <a:t>800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6776" marR="126776" marT="0" marB="0"/>
                </a:tc>
                <a:extLst>
                  <a:ext uri="{0D108BD9-81ED-4DB2-BD59-A6C34878D82A}">
                    <a16:rowId xmlns:a16="http://schemas.microsoft.com/office/drawing/2014/main" val="478517399"/>
                  </a:ext>
                </a:extLst>
              </a:tr>
              <a:tr h="225379">
                <a:tc>
                  <a:txBody>
                    <a:bodyPr/>
                    <a:lstStyle/>
                    <a:p>
                      <a:pPr marL="0" marR="0" algn="just">
                        <a:spcBef>
                          <a:spcPts val="0"/>
                        </a:spcBef>
                        <a:spcAft>
                          <a:spcPts val="0"/>
                        </a:spcAft>
                      </a:pPr>
                      <a:r>
                        <a:rPr lang="en-GB" sz="1200">
                          <a:effectLst/>
                        </a:rPr>
                        <a:t>Elongation at Break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26776" marR="126776" marT="0" marB="0"/>
                </a:tc>
                <a:tc>
                  <a:txBody>
                    <a:bodyPr/>
                    <a:lstStyle/>
                    <a:p>
                      <a:pPr marL="0" marR="0" algn="just">
                        <a:spcBef>
                          <a:spcPts val="0"/>
                        </a:spcBef>
                        <a:spcAft>
                          <a:spcPts val="0"/>
                        </a:spcAft>
                      </a:pPr>
                      <a:r>
                        <a:rPr lang="en-GB" sz="1200" dirty="0">
                          <a:effectLst/>
                        </a:rPr>
                        <a:t>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6776" marR="126776" marT="0" marB="0"/>
                </a:tc>
                <a:extLst>
                  <a:ext uri="{0D108BD9-81ED-4DB2-BD59-A6C34878D82A}">
                    <a16:rowId xmlns:a16="http://schemas.microsoft.com/office/drawing/2014/main" val="3931385895"/>
                  </a:ext>
                </a:extLst>
              </a:tr>
              <a:tr h="225379">
                <a:tc>
                  <a:txBody>
                    <a:bodyPr/>
                    <a:lstStyle/>
                    <a:p>
                      <a:pPr marL="0" marR="0" algn="just">
                        <a:spcBef>
                          <a:spcPts val="0"/>
                        </a:spcBef>
                        <a:spcAft>
                          <a:spcPts val="0"/>
                        </a:spcAft>
                      </a:pPr>
                      <a:r>
                        <a:rPr lang="en-GB" sz="1200" dirty="0">
                          <a:effectLst/>
                        </a:rPr>
                        <a:t>Tensile Modulus [</a:t>
                      </a:r>
                      <a:r>
                        <a:rPr lang="en-GB" sz="1200" dirty="0" err="1">
                          <a:effectLst/>
                        </a:rPr>
                        <a:t>GPa</a:t>
                      </a:r>
                      <a:r>
                        <a:rPr lang="en-GB" sz="1200" dirty="0">
                          <a:effectLst/>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6776" marR="126776" marT="0" marB="0"/>
                </a:tc>
                <a:tc>
                  <a:txBody>
                    <a:bodyPr/>
                    <a:lstStyle/>
                    <a:p>
                      <a:pPr marL="0" marR="0" algn="just">
                        <a:spcBef>
                          <a:spcPts val="0"/>
                        </a:spcBef>
                        <a:spcAft>
                          <a:spcPts val="0"/>
                        </a:spcAft>
                      </a:pPr>
                      <a:r>
                        <a:rPr lang="en-GB" sz="1200">
                          <a:effectLst/>
                        </a:rPr>
                        <a:t>140</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26776" marR="126776" marT="0" marB="0"/>
                </a:tc>
                <a:extLst>
                  <a:ext uri="{0D108BD9-81ED-4DB2-BD59-A6C34878D82A}">
                    <a16:rowId xmlns:a16="http://schemas.microsoft.com/office/drawing/2014/main" val="867008508"/>
                  </a:ext>
                </a:extLst>
              </a:tr>
              <a:tr h="225379">
                <a:tc>
                  <a:txBody>
                    <a:bodyPr/>
                    <a:lstStyle/>
                    <a:p>
                      <a:pPr marL="0" marR="0" algn="just">
                        <a:spcBef>
                          <a:spcPts val="0"/>
                        </a:spcBef>
                        <a:spcAft>
                          <a:spcPts val="0"/>
                        </a:spcAft>
                      </a:pPr>
                      <a:r>
                        <a:rPr lang="en-GB" sz="1200">
                          <a:effectLst/>
                        </a:rPr>
                        <a:t>Density [g/cm³]</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26776" marR="126776" marT="0" marB="0"/>
                </a:tc>
                <a:tc>
                  <a:txBody>
                    <a:bodyPr/>
                    <a:lstStyle/>
                    <a:p>
                      <a:pPr marL="0" marR="0" algn="just">
                        <a:spcBef>
                          <a:spcPts val="0"/>
                        </a:spcBef>
                        <a:spcAft>
                          <a:spcPts val="0"/>
                        </a:spcAft>
                      </a:pPr>
                      <a:r>
                        <a:rPr lang="en-GB" sz="1200" dirty="0">
                          <a:effectLst/>
                        </a:rPr>
                        <a:t>7.5 – 7.8</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6776" marR="126776" marT="0" marB="0"/>
                </a:tc>
                <a:extLst>
                  <a:ext uri="{0D108BD9-81ED-4DB2-BD59-A6C34878D82A}">
                    <a16:rowId xmlns:a16="http://schemas.microsoft.com/office/drawing/2014/main" val="3913608111"/>
                  </a:ext>
                </a:extLst>
              </a:tr>
            </a:tbl>
          </a:graphicData>
        </a:graphic>
      </p:graphicFrame>
      <p:pic>
        <p:nvPicPr>
          <p:cNvPr id="12" name="Picture 11">
            <a:extLst>
              <a:ext uri="{FF2B5EF4-FFF2-40B4-BE49-F238E27FC236}">
                <a16:creationId xmlns:a16="http://schemas.microsoft.com/office/drawing/2014/main" id="{33F014FD-450B-4C98-8A54-57A3DA9F9A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64"/>
          <a:stretch/>
        </p:blipFill>
        <p:spPr>
          <a:xfrm>
            <a:off x="6681721" y="5062821"/>
            <a:ext cx="4439530" cy="1042987"/>
          </a:xfrm>
          <a:prstGeom prst="rect">
            <a:avLst/>
          </a:prstGeom>
        </p:spPr>
      </p:pic>
      <p:pic>
        <p:nvPicPr>
          <p:cNvPr id="13" name="Picture 12">
            <a:extLst>
              <a:ext uri="{FF2B5EF4-FFF2-40B4-BE49-F238E27FC236}">
                <a16:creationId xmlns:a16="http://schemas.microsoft.com/office/drawing/2014/main" id="{4E0A0423-06A5-4815-8DA3-527D75C2E074}"/>
              </a:ext>
            </a:extLst>
          </p:cNvPr>
          <p:cNvPicPr/>
          <p:nvPr/>
        </p:nvPicPr>
        <p:blipFill rotWithShape="1">
          <a:blip r:embed="rId4"/>
          <a:srcRect r="6770"/>
          <a:stretch/>
        </p:blipFill>
        <p:spPr bwMode="auto">
          <a:xfrm>
            <a:off x="6681720" y="2605709"/>
            <a:ext cx="4484188" cy="1145173"/>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C47441C4-17B4-4ECC-8843-5CCC20664B27}"/>
              </a:ext>
            </a:extLst>
          </p:cNvPr>
          <p:cNvPicPr/>
          <p:nvPr/>
        </p:nvPicPr>
        <p:blipFill rotWithShape="1">
          <a:blip r:embed="rId5"/>
          <a:srcRect r="6568"/>
          <a:stretch/>
        </p:blipFill>
        <p:spPr bwMode="auto">
          <a:xfrm>
            <a:off x="6681720" y="3844133"/>
            <a:ext cx="4394871" cy="9996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36694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heme/theme1.xml><?xml version="1.0" encoding="utf-8"?>
<a:theme xmlns:a="http://schemas.openxmlformats.org/drawingml/2006/main" name="Office Theme">
  <a:themeElements>
    <a:clrScheme name="Uni-Official">
      <a:dk1>
        <a:srgbClr val="000000"/>
      </a:dk1>
      <a:lt1>
        <a:sysClr val="window" lastClr="FFFFFF"/>
      </a:lt1>
      <a:dk2>
        <a:srgbClr val="666666"/>
      </a:dk2>
      <a:lt2>
        <a:srgbClr val="CCCCCC"/>
      </a:lt2>
      <a:accent1>
        <a:srgbClr val="FF140B"/>
      </a:accent1>
      <a:accent2>
        <a:srgbClr val="00AAFF"/>
      </a:accent2>
      <a:accent3>
        <a:srgbClr val="FAB600"/>
      </a:accent3>
      <a:accent4>
        <a:srgbClr val="70A739"/>
      </a:accent4>
      <a:accent5>
        <a:srgbClr val="68585A"/>
      </a:accent5>
      <a:accent6>
        <a:srgbClr val="CCCCCC"/>
      </a:accent6>
      <a:hlink>
        <a:srgbClr val="FFFFFF"/>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UniLu-16-9.pptx" id="{7AF9C5B3-92B3-4B01-8557-EF0A08BAEFA3}" vid="{EE2B2623-7643-48A3-A027-95A36EF912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17056</TotalTime>
  <Words>2434</Words>
  <Application>Microsoft Office PowerPoint</Application>
  <PresentationFormat>Widescreen</PresentationFormat>
  <Paragraphs>302</Paragraphs>
  <Slides>16</Slides>
  <Notes>15</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ＭＳ Ｐゴシック</vt:lpstr>
      <vt:lpstr>Arial</vt:lpstr>
      <vt:lpstr>Arial Narrow</vt:lpstr>
      <vt:lpstr>Calibri</vt:lpstr>
      <vt:lpstr>Gill Sans</vt:lpstr>
      <vt:lpstr>Gill Sans Light</vt:lpstr>
      <vt:lpstr>Questrial</vt:lpstr>
      <vt:lpstr>Segoe UI</vt:lpstr>
      <vt:lpstr>Symbol</vt:lpstr>
      <vt:lpstr>Times New Roman</vt:lpstr>
      <vt:lpstr>Wingdings</vt:lpstr>
      <vt:lpstr>Office Theme</vt:lpstr>
      <vt:lpstr>PowerPoint Presentation</vt:lpstr>
      <vt:lpstr>Practical Application of Functionally Graded Lattice Structures in a Bicycle Crank Arm </vt:lpstr>
      <vt:lpstr>Practical Application of Functionally Graded Lattice Structures in a Bicycle Crank Arm </vt:lpstr>
      <vt:lpstr>Practical Application of Functionally Graded Lattice Structures in a Bicycle Crank Arm </vt:lpstr>
      <vt:lpstr>Practical Application of Functionally Graded Lattice Structures in a Bicycle Crank Arm </vt:lpstr>
      <vt:lpstr>Practical Application of Functionally Graded Lattice Structures in a Bicycle Crank Arm </vt:lpstr>
      <vt:lpstr>Practical Application of Functionally Graded Lattice Structures in a Bicycle Crank Arm </vt:lpstr>
      <vt:lpstr>Practical Application of Functionally Graded Lattice Structures in a Bicycle Crank Arm </vt:lpstr>
      <vt:lpstr>Practical Application of Functionally Graded Lattice Structures in a Bicycle Crank Arm </vt:lpstr>
      <vt:lpstr>Practical Application of Functionally Graded Lattice Structures in a Bicycle Crank Arm </vt:lpstr>
      <vt:lpstr>Practical Application of Functionally Graded Lattice Structures in a Bicycle Crank Arm </vt:lpstr>
      <vt:lpstr>Practical Application of Functionally Graded Lattice Structures in a Bicycle Crank Arm </vt:lpstr>
      <vt:lpstr>Practical Application of Functionally Graded Lattice Structures in a Bicycle Crank Arm </vt:lpstr>
      <vt:lpstr>Practical Application of Functionally Graded Lattice Structures in a Bicycle Crank Arm </vt:lpstr>
      <vt:lpstr>Practical Application of Functionally Graded Lattice Structures in a Bicycle Crank Arm </vt:lpstr>
      <vt:lpstr>Practical Application of Functionally Graded Lattice Structures in a Bicycle Crank Arm </vt:lpstr>
    </vt:vector>
  </TitlesOfParts>
  <Company>University of Luxembourg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Alexej SIMETH</dc:creator>
  <cp:lastModifiedBy>Thierry DECKER</cp:lastModifiedBy>
  <cp:revision>430</cp:revision>
  <cp:lastPrinted>2020-02-20T10:07:52Z</cp:lastPrinted>
  <dcterms:created xsi:type="dcterms:W3CDTF">2020-02-18T15:40:29Z</dcterms:created>
  <dcterms:modified xsi:type="dcterms:W3CDTF">2020-11-25T07:44:09Z</dcterms:modified>
</cp:coreProperties>
</file>