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0"/>
  </p:notesMasterIdLst>
  <p:sldIdLst>
    <p:sldId id="272" r:id="rId3"/>
    <p:sldId id="28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0" autoAdjust="0"/>
    <p:restoredTop sz="94660"/>
  </p:normalViewPr>
  <p:slideViewPr>
    <p:cSldViewPr snapToGrid="0">
      <p:cViewPr varScale="1">
        <p:scale>
          <a:sx n="76" d="100"/>
          <a:sy n="76" d="100"/>
        </p:scale>
        <p:origin x="108"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1D324-F2BE-324B-BBEE-A61576FD58C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de-DE"/>
        </a:p>
      </dgm:t>
    </dgm:pt>
    <dgm:pt modelId="{6F763E11-8DDF-DC47-BF4B-EFCA5D9B3928}">
      <dgm:prSet/>
      <dgm:spPr/>
      <dgm:t>
        <a:bodyPr/>
        <a:lstStyle/>
        <a:p>
          <a:r>
            <a:rPr lang="en-GB"/>
            <a:t>Wind musich during the Nazi Occupation in Luxembourg</a:t>
          </a:r>
          <a:endParaRPr lang="de-LU"/>
        </a:p>
      </dgm:t>
    </dgm:pt>
    <dgm:pt modelId="{CF2BE397-1897-5547-A48F-9444CEE02F1C}" type="parTrans" cxnId="{18D25B57-7587-4F48-99A5-B9D9A605E1B5}">
      <dgm:prSet/>
      <dgm:spPr/>
      <dgm:t>
        <a:bodyPr/>
        <a:lstStyle/>
        <a:p>
          <a:endParaRPr lang="de-DE"/>
        </a:p>
      </dgm:t>
    </dgm:pt>
    <dgm:pt modelId="{F3EA57C3-4E7C-B342-9644-D29FC2FCA76E}" type="sibTrans" cxnId="{18D25B57-7587-4F48-99A5-B9D9A605E1B5}">
      <dgm:prSet/>
      <dgm:spPr/>
      <dgm:t>
        <a:bodyPr/>
        <a:lstStyle/>
        <a:p>
          <a:endParaRPr lang="de-DE"/>
        </a:p>
      </dgm:t>
    </dgm:pt>
    <dgm:pt modelId="{A63440A8-3A47-6743-9FA7-DCDDEBF52FEA}">
      <dgm:prSet/>
      <dgm:spPr/>
      <dgm:t>
        <a:bodyPr/>
        <a:lstStyle/>
        <a:p>
          <a:r>
            <a:rPr lang="en-GB"/>
            <a:t>Music during the </a:t>
          </a:r>
          <a:r>
            <a:rPr lang="en-GB" i="1"/>
            <a:t>3</a:t>
          </a:r>
          <a:r>
            <a:rPr lang="en-GB" i="1" baseline="30000"/>
            <a:t>rd</a:t>
          </a:r>
          <a:r>
            <a:rPr lang="en-GB" i="1"/>
            <a:t> Reich </a:t>
          </a:r>
          <a:br>
            <a:rPr lang="en-GB" i="1"/>
          </a:br>
          <a:r>
            <a:rPr lang="en-GB" i="0"/>
            <a:t>in Luxembourg</a:t>
          </a:r>
          <a:endParaRPr lang="de-LU" i="0"/>
        </a:p>
      </dgm:t>
    </dgm:pt>
    <dgm:pt modelId="{B111708E-FABE-1F4E-8872-EFB8CA6C658C}" type="parTrans" cxnId="{7C7EE9FC-FB96-9C45-8AC4-2448012F5652}">
      <dgm:prSet/>
      <dgm:spPr/>
      <dgm:t>
        <a:bodyPr/>
        <a:lstStyle/>
        <a:p>
          <a:endParaRPr lang="de-DE"/>
        </a:p>
      </dgm:t>
    </dgm:pt>
    <dgm:pt modelId="{235FF0F7-F69E-9643-92B0-170162A10060}" type="sibTrans" cxnId="{7C7EE9FC-FB96-9C45-8AC4-2448012F5652}">
      <dgm:prSet/>
      <dgm:spPr/>
      <dgm:t>
        <a:bodyPr/>
        <a:lstStyle/>
        <a:p>
          <a:endParaRPr lang="de-DE"/>
        </a:p>
      </dgm:t>
    </dgm:pt>
    <dgm:pt modelId="{578218C0-96B3-104D-A785-79A8AE5EE3DF}">
      <dgm:prSet/>
      <dgm:spPr/>
      <dgm:t>
        <a:bodyPr/>
        <a:lstStyle/>
        <a:p>
          <a:r>
            <a:rPr lang="en-GB"/>
            <a:t>Music history of the 20</a:t>
          </a:r>
          <a:r>
            <a:rPr lang="en-GB" baseline="30000"/>
            <a:t>th</a:t>
          </a:r>
          <a:r>
            <a:rPr lang="en-GB"/>
            <a:t> century </a:t>
          </a:r>
          <a:r>
            <a:rPr lang="en-GB" i="0"/>
            <a:t>in Luxembourg</a:t>
          </a:r>
          <a:endParaRPr lang="de-LU"/>
        </a:p>
      </dgm:t>
    </dgm:pt>
    <dgm:pt modelId="{71164EB4-A509-8040-B7E6-08E20509AFC5}" type="parTrans" cxnId="{D7465EAA-D2EA-854E-82AA-C9CDF8E48E04}">
      <dgm:prSet/>
      <dgm:spPr/>
      <dgm:t>
        <a:bodyPr/>
        <a:lstStyle/>
        <a:p>
          <a:endParaRPr lang="de-DE"/>
        </a:p>
      </dgm:t>
    </dgm:pt>
    <dgm:pt modelId="{3FDA9A51-CF10-D14B-B3E6-E052818E00AF}" type="sibTrans" cxnId="{D7465EAA-D2EA-854E-82AA-C9CDF8E48E04}">
      <dgm:prSet/>
      <dgm:spPr/>
      <dgm:t>
        <a:bodyPr/>
        <a:lstStyle/>
        <a:p>
          <a:endParaRPr lang="de-DE"/>
        </a:p>
      </dgm:t>
    </dgm:pt>
    <dgm:pt modelId="{DF46ED44-C278-6D4A-90A4-A1E5F27D1DCF}">
      <dgm:prSet/>
      <dgm:spPr/>
      <dgm:t>
        <a:bodyPr/>
        <a:lstStyle/>
        <a:p>
          <a:r>
            <a:rPr lang="en-GB"/>
            <a:t>Music history as a part of cultural history </a:t>
          </a:r>
          <a:r>
            <a:rPr lang="en-GB" i="0"/>
            <a:t>in Luxembourg</a:t>
          </a:r>
          <a:endParaRPr lang="de-LU"/>
        </a:p>
      </dgm:t>
    </dgm:pt>
    <dgm:pt modelId="{DC729D30-B6C4-DF41-8A82-F086FDE157E2}" type="parTrans" cxnId="{E44CA962-D4D5-2B4F-8EA5-FCE2AEF2A05A}">
      <dgm:prSet/>
      <dgm:spPr/>
      <dgm:t>
        <a:bodyPr/>
        <a:lstStyle/>
        <a:p>
          <a:endParaRPr lang="de-DE"/>
        </a:p>
      </dgm:t>
    </dgm:pt>
    <dgm:pt modelId="{E824401D-7900-9243-9A2C-F0BD05DD3C80}" type="sibTrans" cxnId="{E44CA962-D4D5-2B4F-8EA5-FCE2AEF2A05A}">
      <dgm:prSet/>
      <dgm:spPr/>
      <dgm:t>
        <a:bodyPr/>
        <a:lstStyle/>
        <a:p>
          <a:endParaRPr lang="de-DE"/>
        </a:p>
      </dgm:t>
    </dgm:pt>
    <dgm:pt modelId="{451FCF8A-D802-9745-BE22-C9EFDD015EC3}">
      <dgm:prSet/>
      <dgm:spPr/>
      <dgm:t>
        <a:bodyPr/>
        <a:lstStyle/>
        <a:p>
          <a:r>
            <a:rPr lang="en-GB"/>
            <a:t>Cultural history of Luxembourg</a:t>
          </a:r>
          <a:endParaRPr lang="de-LU"/>
        </a:p>
      </dgm:t>
    </dgm:pt>
    <dgm:pt modelId="{27856620-1151-9B48-A186-56F277263BA8}" type="parTrans" cxnId="{C1A8B90C-50EB-1741-81B9-E8106E6C7EF5}">
      <dgm:prSet/>
      <dgm:spPr/>
      <dgm:t>
        <a:bodyPr/>
        <a:lstStyle/>
        <a:p>
          <a:endParaRPr lang="de-DE"/>
        </a:p>
      </dgm:t>
    </dgm:pt>
    <dgm:pt modelId="{A2793862-27C6-BD47-A9F3-4614D4F2DEE6}" type="sibTrans" cxnId="{C1A8B90C-50EB-1741-81B9-E8106E6C7EF5}">
      <dgm:prSet/>
      <dgm:spPr/>
      <dgm:t>
        <a:bodyPr/>
        <a:lstStyle/>
        <a:p>
          <a:endParaRPr lang="de-DE"/>
        </a:p>
      </dgm:t>
    </dgm:pt>
    <dgm:pt modelId="{41517CA9-C6C8-D444-BA53-DA7957F33FAB}" type="pres">
      <dgm:prSet presAssocID="{5A61D324-F2BE-324B-BBEE-A61576FD58CD}" presName="compositeShape" presStyleCnt="0">
        <dgm:presLayoutVars>
          <dgm:dir/>
          <dgm:resizeHandles/>
        </dgm:presLayoutVars>
      </dgm:prSet>
      <dgm:spPr/>
      <dgm:t>
        <a:bodyPr/>
        <a:lstStyle/>
        <a:p>
          <a:endParaRPr lang="en-US"/>
        </a:p>
      </dgm:t>
    </dgm:pt>
    <dgm:pt modelId="{629B1B57-DE03-3D42-BBA3-53350E365BEE}" type="pres">
      <dgm:prSet presAssocID="{5A61D324-F2BE-324B-BBEE-A61576FD58CD}" presName="pyramid" presStyleLbl="node1" presStyleIdx="0" presStyleCnt="1"/>
      <dgm:spPr/>
    </dgm:pt>
    <dgm:pt modelId="{89D8E6EA-5F1D-074E-A436-08A73AC4D16D}" type="pres">
      <dgm:prSet presAssocID="{5A61D324-F2BE-324B-BBEE-A61576FD58CD}" presName="theList" presStyleCnt="0"/>
      <dgm:spPr/>
    </dgm:pt>
    <dgm:pt modelId="{158A9851-B5C2-3D4A-9C8E-95FBD0FCE89E}" type="pres">
      <dgm:prSet presAssocID="{6F763E11-8DDF-DC47-BF4B-EFCA5D9B3928}" presName="aNode" presStyleLbl="fgAcc1" presStyleIdx="0" presStyleCnt="5">
        <dgm:presLayoutVars>
          <dgm:bulletEnabled val="1"/>
        </dgm:presLayoutVars>
      </dgm:prSet>
      <dgm:spPr/>
      <dgm:t>
        <a:bodyPr/>
        <a:lstStyle/>
        <a:p>
          <a:endParaRPr lang="en-US"/>
        </a:p>
      </dgm:t>
    </dgm:pt>
    <dgm:pt modelId="{708E00AD-54FA-8F43-9A13-FB4DD3FF3A2D}" type="pres">
      <dgm:prSet presAssocID="{6F763E11-8DDF-DC47-BF4B-EFCA5D9B3928}" presName="aSpace" presStyleCnt="0"/>
      <dgm:spPr/>
    </dgm:pt>
    <dgm:pt modelId="{E441F298-4BAF-704E-8929-2B5F965DB5B5}" type="pres">
      <dgm:prSet presAssocID="{A63440A8-3A47-6743-9FA7-DCDDEBF52FEA}" presName="aNode" presStyleLbl="fgAcc1" presStyleIdx="1" presStyleCnt="5">
        <dgm:presLayoutVars>
          <dgm:bulletEnabled val="1"/>
        </dgm:presLayoutVars>
      </dgm:prSet>
      <dgm:spPr/>
      <dgm:t>
        <a:bodyPr/>
        <a:lstStyle/>
        <a:p>
          <a:endParaRPr lang="en-US"/>
        </a:p>
      </dgm:t>
    </dgm:pt>
    <dgm:pt modelId="{7D84762E-A912-9B44-B1FE-2E1CA2964F12}" type="pres">
      <dgm:prSet presAssocID="{A63440A8-3A47-6743-9FA7-DCDDEBF52FEA}" presName="aSpace" presStyleCnt="0"/>
      <dgm:spPr/>
    </dgm:pt>
    <dgm:pt modelId="{6FCA1F04-F27F-FC44-AEB1-8F994509A4B5}" type="pres">
      <dgm:prSet presAssocID="{578218C0-96B3-104D-A785-79A8AE5EE3DF}" presName="aNode" presStyleLbl="fgAcc1" presStyleIdx="2" presStyleCnt="5">
        <dgm:presLayoutVars>
          <dgm:bulletEnabled val="1"/>
        </dgm:presLayoutVars>
      </dgm:prSet>
      <dgm:spPr/>
      <dgm:t>
        <a:bodyPr/>
        <a:lstStyle/>
        <a:p>
          <a:endParaRPr lang="en-US"/>
        </a:p>
      </dgm:t>
    </dgm:pt>
    <dgm:pt modelId="{53450888-99ED-474C-99F6-2BFD2CC2A5EE}" type="pres">
      <dgm:prSet presAssocID="{578218C0-96B3-104D-A785-79A8AE5EE3DF}" presName="aSpace" presStyleCnt="0"/>
      <dgm:spPr/>
    </dgm:pt>
    <dgm:pt modelId="{30F009E9-E2C0-1943-BF60-A549142C5E94}" type="pres">
      <dgm:prSet presAssocID="{DF46ED44-C278-6D4A-90A4-A1E5F27D1DCF}" presName="aNode" presStyleLbl="fgAcc1" presStyleIdx="3" presStyleCnt="5">
        <dgm:presLayoutVars>
          <dgm:bulletEnabled val="1"/>
        </dgm:presLayoutVars>
      </dgm:prSet>
      <dgm:spPr/>
      <dgm:t>
        <a:bodyPr/>
        <a:lstStyle/>
        <a:p>
          <a:endParaRPr lang="en-US"/>
        </a:p>
      </dgm:t>
    </dgm:pt>
    <dgm:pt modelId="{0DE3CE6D-2574-F547-9C49-4445205C01C9}" type="pres">
      <dgm:prSet presAssocID="{DF46ED44-C278-6D4A-90A4-A1E5F27D1DCF}" presName="aSpace" presStyleCnt="0"/>
      <dgm:spPr/>
    </dgm:pt>
    <dgm:pt modelId="{438A5F28-8BAA-094F-A723-EF2B7C71A419}" type="pres">
      <dgm:prSet presAssocID="{451FCF8A-D802-9745-BE22-C9EFDD015EC3}" presName="aNode" presStyleLbl="fgAcc1" presStyleIdx="4" presStyleCnt="5">
        <dgm:presLayoutVars>
          <dgm:bulletEnabled val="1"/>
        </dgm:presLayoutVars>
      </dgm:prSet>
      <dgm:spPr/>
      <dgm:t>
        <a:bodyPr/>
        <a:lstStyle/>
        <a:p>
          <a:endParaRPr lang="en-US"/>
        </a:p>
      </dgm:t>
    </dgm:pt>
    <dgm:pt modelId="{89F2D098-3E2E-2F41-B465-FFE6351394BE}" type="pres">
      <dgm:prSet presAssocID="{451FCF8A-D802-9745-BE22-C9EFDD015EC3}" presName="aSpace" presStyleCnt="0"/>
      <dgm:spPr/>
    </dgm:pt>
  </dgm:ptLst>
  <dgm:cxnLst>
    <dgm:cxn modelId="{57128371-0BE1-7248-87EA-E81D37C39F0F}" type="presOf" srcId="{6F763E11-8DDF-DC47-BF4B-EFCA5D9B3928}" destId="{158A9851-B5C2-3D4A-9C8E-95FBD0FCE89E}" srcOrd="0" destOrd="0" presId="urn:microsoft.com/office/officeart/2005/8/layout/pyramid2"/>
    <dgm:cxn modelId="{E44CA962-D4D5-2B4F-8EA5-FCE2AEF2A05A}" srcId="{5A61D324-F2BE-324B-BBEE-A61576FD58CD}" destId="{DF46ED44-C278-6D4A-90A4-A1E5F27D1DCF}" srcOrd="3" destOrd="0" parTransId="{DC729D30-B6C4-DF41-8A82-F086FDE157E2}" sibTransId="{E824401D-7900-9243-9A2C-F0BD05DD3C80}"/>
    <dgm:cxn modelId="{D7465EAA-D2EA-854E-82AA-C9CDF8E48E04}" srcId="{5A61D324-F2BE-324B-BBEE-A61576FD58CD}" destId="{578218C0-96B3-104D-A785-79A8AE5EE3DF}" srcOrd="2" destOrd="0" parTransId="{71164EB4-A509-8040-B7E6-08E20509AFC5}" sibTransId="{3FDA9A51-CF10-D14B-B3E6-E052818E00AF}"/>
    <dgm:cxn modelId="{00EB4092-3060-D142-8E9F-C8533C51EC3F}" type="presOf" srcId="{451FCF8A-D802-9745-BE22-C9EFDD015EC3}" destId="{438A5F28-8BAA-094F-A723-EF2B7C71A419}" srcOrd="0" destOrd="0" presId="urn:microsoft.com/office/officeart/2005/8/layout/pyramid2"/>
    <dgm:cxn modelId="{FBCDCDED-1CCB-7E4E-8892-F59CCB54B64E}" type="presOf" srcId="{5A61D324-F2BE-324B-BBEE-A61576FD58CD}" destId="{41517CA9-C6C8-D444-BA53-DA7957F33FAB}" srcOrd="0" destOrd="0" presId="urn:microsoft.com/office/officeart/2005/8/layout/pyramid2"/>
    <dgm:cxn modelId="{C1A8B90C-50EB-1741-81B9-E8106E6C7EF5}" srcId="{5A61D324-F2BE-324B-BBEE-A61576FD58CD}" destId="{451FCF8A-D802-9745-BE22-C9EFDD015EC3}" srcOrd="4" destOrd="0" parTransId="{27856620-1151-9B48-A186-56F277263BA8}" sibTransId="{A2793862-27C6-BD47-A9F3-4614D4F2DEE6}"/>
    <dgm:cxn modelId="{DC4C0BFA-796D-1E42-BD96-E43FC544159C}" type="presOf" srcId="{DF46ED44-C278-6D4A-90A4-A1E5F27D1DCF}" destId="{30F009E9-E2C0-1943-BF60-A549142C5E94}" srcOrd="0" destOrd="0" presId="urn:microsoft.com/office/officeart/2005/8/layout/pyramid2"/>
    <dgm:cxn modelId="{5973B475-1EC2-1B42-AA8C-D2E5E00C2D5A}" type="presOf" srcId="{A63440A8-3A47-6743-9FA7-DCDDEBF52FEA}" destId="{E441F298-4BAF-704E-8929-2B5F965DB5B5}" srcOrd="0" destOrd="0" presId="urn:microsoft.com/office/officeart/2005/8/layout/pyramid2"/>
    <dgm:cxn modelId="{7C7EE9FC-FB96-9C45-8AC4-2448012F5652}" srcId="{5A61D324-F2BE-324B-BBEE-A61576FD58CD}" destId="{A63440A8-3A47-6743-9FA7-DCDDEBF52FEA}" srcOrd="1" destOrd="0" parTransId="{B111708E-FABE-1F4E-8872-EFB8CA6C658C}" sibTransId="{235FF0F7-F69E-9643-92B0-170162A10060}"/>
    <dgm:cxn modelId="{5FAACCB0-9137-C446-A2F1-708763C91EBF}" type="presOf" srcId="{578218C0-96B3-104D-A785-79A8AE5EE3DF}" destId="{6FCA1F04-F27F-FC44-AEB1-8F994509A4B5}" srcOrd="0" destOrd="0" presId="urn:microsoft.com/office/officeart/2005/8/layout/pyramid2"/>
    <dgm:cxn modelId="{18D25B57-7587-4F48-99A5-B9D9A605E1B5}" srcId="{5A61D324-F2BE-324B-BBEE-A61576FD58CD}" destId="{6F763E11-8DDF-DC47-BF4B-EFCA5D9B3928}" srcOrd="0" destOrd="0" parTransId="{CF2BE397-1897-5547-A48F-9444CEE02F1C}" sibTransId="{F3EA57C3-4E7C-B342-9644-D29FC2FCA76E}"/>
    <dgm:cxn modelId="{37E7634C-A5B3-9C47-8CAE-505EBAF57F4B}" type="presParOf" srcId="{41517CA9-C6C8-D444-BA53-DA7957F33FAB}" destId="{629B1B57-DE03-3D42-BBA3-53350E365BEE}" srcOrd="0" destOrd="0" presId="urn:microsoft.com/office/officeart/2005/8/layout/pyramid2"/>
    <dgm:cxn modelId="{C4C1553C-D371-B946-9807-CEBDD94096A8}" type="presParOf" srcId="{41517CA9-C6C8-D444-BA53-DA7957F33FAB}" destId="{89D8E6EA-5F1D-074E-A436-08A73AC4D16D}" srcOrd="1" destOrd="0" presId="urn:microsoft.com/office/officeart/2005/8/layout/pyramid2"/>
    <dgm:cxn modelId="{D13F998F-41A3-6949-AD0F-892D3BCD207B}" type="presParOf" srcId="{89D8E6EA-5F1D-074E-A436-08A73AC4D16D}" destId="{158A9851-B5C2-3D4A-9C8E-95FBD0FCE89E}" srcOrd="0" destOrd="0" presId="urn:microsoft.com/office/officeart/2005/8/layout/pyramid2"/>
    <dgm:cxn modelId="{EA01F3B0-71D2-844A-8E44-23412E73EC37}" type="presParOf" srcId="{89D8E6EA-5F1D-074E-A436-08A73AC4D16D}" destId="{708E00AD-54FA-8F43-9A13-FB4DD3FF3A2D}" srcOrd="1" destOrd="0" presId="urn:microsoft.com/office/officeart/2005/8/layout/pyramid2"/>
    <dgm:cxn modelId="{9FDC65FD-E561-6648-BED2-AFD078D49825}" type="presParOf" srcId="{89D8E6EA-5F1D-074E-A436-08A73AC4D16D}" destId="{E441F298-4BAF-704E-8929-2B5F965DB5B5}" srcOrd="2" destOrd="0" presId="urn:microsoft.com/office/officeart/2005/8/layout/pyramid2"/>
    <dgm:cxn modelId="{074A33D7-449F-7143-A315-4273FE4F0279}" type="presParOf" srcId="{89D8E6EA-5F1D-074E-A436-08A73AC4D16D}" destId="{7D84762E-A912-9B44-B1FE-2E1CA2964F12}" srcOrd="3" destOrd="0" presId="urn:microsoft.com/office/officeart/2005/8/layout/pyramid2"/>
    <dgm:cxn modelId="{1A47AF3F-4B00-274A-8222-16EF47AFC6F6}" type="presParOf" srcId="{89D8E6EA-5F1D-074E-A436-08A73AC4D16D}" destId="{6FCA1F04-F27F-FC44-AEB1-8F994509A4B5}" srcOrd="4" destOrd="0" presId="urn:microsoft.com/office/officeart/2005/8/layout/pyramid2"/>
    <dgm:cxn modelId="{60054F4C-C904-CC43-B5A6-92AE1E7E6DFE}" type="presParOf" srcId="{89D8E6EA-5F1D-074E-A436-08A73AC4D16D}" destId="{53450888-99ED-474C-99F6-2BFD2CC2A5EE}" srcOrd="5" destOrd="0" presId="urn:microsoft.com/office/officeart/2005/8/layout/pyramid2"/>
    <dgm:cxn modelId="{89C80B53-5301-1E42-A91C-13DCA67823BA}" type="presParOf" srcId="{89D8E6EA-5F1D-074E-A436-08A73AC4D16D}" destId="{30F009E9-E2C0-1943-BF60-A549142C5E94}" srcOrd="6" destOrd="0" presId="urn:microsoft.com/office/officeart/2005/8/layout/pyramid2"/>
    <dgm:cxn modelId="{EDD753E4-3F39-1744-BCCC-301C7FE84B32}" type="presParOf" srcId="{89D8E6EA-5F1D-074E-A436-08A73AC4D16D}" destId="{0DE3CE6D-2574-F547-9C49-4445205C01C9}" srcOrd="7" destOrd="0" presId="urn:microsoft.com/office/officeart/2005/8/layout/pyramid2"/>
    <dgm:cxn modelId="{D2F754A5-C4E5-094A-982E-1CBFF2BED00B}" type="presParOf" srcId="{89D8E6EA-5F1D-074E-A436-08A73AC4D16D}" destId="{438A5F28-8BAA-094F-A723-EF2B7C71A419}" srcOrd="8" destOrd="0" presId="urn:microsoft.com/office/officeart/2005/8/layout/pyramid2"/>
    <dgm:cxn modelId="{377D41D4-47BB-AA4D-BFA7-C36A3D59C5F6}" type="presParOf" srcId="{89D8E6EA-5F1D-074E-A436-08A73AC4D16D}" destId="{89F2D098-3E2E-2F41-B465-FFE6351394BE}"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B1B57-DE03-3D42-BBA3-53350E365BEE}">
      <dsp:nvSpPr>
        <dsp:cNvPr id="0" name=""/>
        <dsp:cNvSpPr/>
      </dsp:nvSpPr>
      <dsp:spPr>
        <a:xfrm>
          <a:off x="2740973" y="0"/>
          <a:ext cx="4642132" cy="464213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8A9851-B5C2-3D4A-9C8E-95FBD0FCE89E}">
      <dsp:nvSpPr>
        <dsp:cNvPr id="0" name=""/>
        <dsp:cNvSpPr/>
      </dsp:nvSpPr>
      <dsp:spPr>
        <a:xfrm>
          <a:off x="5062040" y="464666"/>
          <a:ext cx="3017386" cy="66005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a:t>Wind musich during the Nazi Occupation in Luxembourg</a:t>
          </a:r>
          <a:endParaRPr lang="de-LU" sz="1500" kern="1200"/>
        </a:p>
      </dsp:txBody>
      <dsp:txXfrm>
        <a:off x="5094261" y="496887"/>
        <a:ext cx="2952944" cy="595611"/>
      </dsp:txXfrm>
    </dsp:sp>
    <dsp:sp modelId="{E441F298-4BAF-704E-8929-2B5F965DB5B5}">
      <dsp:nvSpPr>
        <dsp:cNvPr id="0" name=""/>
        <dsp:cNvSpPr/>
      </dsp:nvSpPr>
      <dsp:spPr>
        <a:xfrm>
          <a:off x="5062040" y="1207226"/>
          <a:ext cx="3017386" cy="66005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a:t>Music during the </a:t>
          </a:r>
          <a:r>
            <a:rPr lang="en-GB" sz="1500" i="1" kern="1200"/>
            <a:t>3</a:t>
          </a:r>
          <a:r>
            <a:rPr lang="en-GB" sz="1500" i="1" kern="1200" baseline="30000"/>
            <a:t>rd</a:t>
          </a:r>
          <a:r>
            <a:rPr lang="en-GB" sz="1500" i="1" kern="1200"/>
            <a:t> Reich </a:t>
          </a:r>
          <a:br>
            <a:rPr lang="en-GB" sz="1500" i="1" kern="1200"/>
          </a:br>
          <a:r>
            <a:rPr lang="en-GB" sz="1500" i="0" kern="1200"/>
            <a:t>in Luxembourg</a:t>
          </a:r>
          <a:endParaRPr lang="de-LU" sz="1500" i="0" kern="1200"/>
        </a:p>
      </dsp:txBody>
      <dsp:txXfrm>
        <a:off x="5094261" y="1239447"/>
        <a:ext cx="2952944" cy="595611"/>
      </dsp:txXfrm>
    </dsp:sp>
    <dsp:sp modelId="{6FCA1F04-F27F-FC44-AEB1-8F994509A4B5}">
      <dsp:nvSpPr>
        <dsp:cNvPr id="0" name=""/>
        <dsp:cNvSpPr/>
      </dsp:nvSpPr>
      <dsp:spPr>
        <a:xfrm>
          <a:off x="5062040" y="1949786"/>
          <a:ext cx="3017386" cy="66005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a:t>Music history of the 20</a:t>
          </a:r>
          <a:r>
            <a:rPr lang="en-GB" sz="1500" kern="1200" baseline="30000"/>
            <a:t>th</a:t>
          </a:r>
          <a:r>
            <a:rPr lang="en-GB" sz="1500" kern="1200"/>
            <a:t> century </a:t>
          </a:r>
          <a:r>
            <a:rPr lang="en-GB" sz="1500" i="0" kern="1200"/>
            <a:t>in Luxembourg</a:t>
          </a:r>
          <a:endParaRPr lang="de-LU" sz="1500" kern="1200"/>
        </a:p>
      </dsp:txBody>
      <dsp:txXfrm>
        <a:off x="5094261" y="1982007"/>
        <a:ext cx="2952944" cy="595611"/>
      </dsp:txXfrm>
    </dsp:sp>
    <dsp:sp modelId="{30F009E9-E2C0-1943-BF60-A549142C5E94}">
      <dsp:nvSpPr>
        <dsp:cNvPr id="0" name=""/>
        <dsp:cNvSpPr/>
      </dsp:nvSpPr>
      <dsp:spPr>
        <a:xfrm>
          <a:off x="5062040" y="2692346"/>
          <a:ext cx="3017386" cy="66005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a:t>Music history as a part of cultural history </a:t>
          </a:r>
          <a:r>
            <a:rPr lang="en-GB" sz="1500" i="0" kern="1200"/>
            <a:t>in Luxembourg</a:t>
          </a:r>
          <a:endParaRPr lang="de-LU" sz="1500" kern="1200"/>
        </a:p>
      </dsp:txBody>
      <dsp:txXfrm>
        <a:off x="5094261" y="2724567"/>
        <a:ext cx="2952944" cy="595611"/>
      </dsp:txXfrm>
    </dsp:sp>
    <dsp:sp modelId="{438A5F28-8BAA-094F-A723-EF2B7C71A419}">
      <dsp:nvSpPr>
        <dsp:cNvPr id="0" name=""/>
        <dsp:cNvSpPr/>
      </dsp:nvSpPr>
      <dsp:spPr>
        <a:xfrm>
          <a:off x="5062040" y="3434906"/>
          <a:ext cx="3017386" cy="66005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a:t>Cultural history of Luxembourg</a:t>
          </a:r>
          <a:endParaRPr lang="de-LU" sz="1500" kern="1200"/>
        </a:p>
      </dsp:txBody>
      <dsp:txXfrm>
        <a:off x="5094261" y="3467127"/>
        <a:ext cx="2952944" cy="59561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AC627-28CB-423A-9F27-2220CFB5D2CB}" type="datetimeFigureOut">
              <a:rPr lang="de-CH" smtClean="0"/>
              <a:t>20.12.2020</a:t>
            </a:fld>
            <a:endParaRPr lang="de-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 </a:t>
            </a:r>
            <a:endParaRPr lang="de-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62E87-7240-4E1B-BE49-78DDB9519DD2}" type="slidenum">
              <a:rPr lang="de-CH" smtClean="0"/>
              <a:t>‹#›</a:t>
            </a:fld>
            <a:endParaRPr lang="de-CH"/>
          </a:p>
        </p:txBody>
      </p:sp>
    </p:spTree>
    <p:extLst>
      <p:ext uri="{BB962C8B-B14F-4D97-AF65-F5344CB8AC3E}">
        <p14:creationId xmlns:p14="http://schemas.microsoft.com/office/powerpoint/2010/main" val="144943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U"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7E0DD9-E5A9-4C4A-9E25-ABC076265671}" type="slidenum">
              <a:rPr kumimoji="0" lang="de-L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L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44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7E0DD9-E5A9-4C4A-9E25-ABC076265671}" type="slidenum">
              <a:rPr kumimoji="0" lang="de-LU"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L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34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7E0DD9-E5A9-4C4A-9E25-ABC076265671}"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54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kern="1200" dirty="0">
                <a:solidFill>
                  <a:schemeClr val="tx1"/>
                </a:solidFill>
                <a:effectLst/>
                <a:latin typeface="+mn-lt"/>
                <a:ea typeface="+mn-ea"/>
                <a:cs typeface="+mn-cs"/>
              </a:rPr>
              <a:t>o. A., "From the work of our music schools. Fundamental change in education for music", in: </a:t>
            </a:r>
            <a:r>
              <a:rPr lang="de-CH" sz="1200" i="1" kern="1200" dirty="0">
                <a:solidFill>
                  <a:schemeClr val="tx1"/>
                </a:solidFill>
                <a:effectLst/>
                <a:latin typeface="+mn-lt"/>
                <a:ea typeface="+mn-ea"/>
                <a:cs typeface="+mn-cs"/>
              </a:rPr>
              <a:t>Luxemburger Wort</a:t>
            </a:r>
            <a:r>
              <a:rPr lang="de-CH" sz="1200" kern="1200" dirty="0">
                <a:solidFill>
                  <a:schemeClr val="tx1"/>
                </a:solidFill>
                <a:effectLst/>
                <a:latin typeface="+mn-lt"/>
                <a:ea typeface="+mn-ea"/>
                <a:cs typeface="+mn-cs"/>
              </a:rPr>
              <a:t>, 29.9.1943, &lt;https://persist.lu/ark:70795/4sp42w/pages/3/articles/DTL141&gt;, here p. 3. </a:t>
            </a:r>
            <a:endParaRPr lang="de-CH"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7E0DD9-E5A9-4C4A-9E25-ABC076265671}"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89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kern="1200" dirty="0">
                <a:solidFill>
                  <a:schemeClr val="tx1"/>
                </a:solidFill>
                <a:effectLst/>
                <a:latin typeface="+mn-lt"/>
                <a:ea typeface="+mn-ea"/>
                <a:cs typeface="+mn-cs"/>
              </a:rPr>
              <a:t>See above, "Ausbau der Escher Musikschule (1)", in: </a:t>
            </a:r>
            <a:r>
              <a:rPr lang="de-CH" sz="1200" i="1" kern="1200" dirty="0">
                <a:solidFill>
                  <a:schemeClr val="tx1"/>
                </a:solidFill>
                <a:effectLst/>
                <a:latin typeface="+mn-lt"/>
                <a:ea typeface="+mn-ea"/>
                <a:cs typeface="+mn-cs"/>
              </a:rPr>
              <a:t>Escher Tageblatt</a:t>
            </a:r>
            <a:r>
              <a:rPr lang="de-CH" sz="1200" kern="1200" dirty="0">
                <a:solidFill>
                  <a:schemeClr val="tx1"/>
                </a:solidFill>
                <a:effectLst/>
                <a:latin typeface="+mn-lt"/>
                <a:ea typeface="+mn-ea"/>
                <a:cs typeface="+mn-cs"/>
              </a:rPr>
              <a:t>, 12.7.1941, &lt;https://persist.lu/ark:70795/zp6c2f/pages/3/articles/DTL77&gt;, here p. 3.</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7E0DD9-E5A9-4C4A-9E25-ABC076265671}"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67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kern="1200" dirty="0">
                <a:solidFill>
                  <a:schemeClr val="tx1"/>
                </a:solidFill>
                <a:effectLst/>
                <a:latin typeface="+mn-lt"/>
                <a:ea typeface="+mn-ea"/>
                <a:cs typeface="+mn-cs"/>
              </a:rPr>
              <a:t>See Hans </a:t>
            </a:r>
            <a:r>
              <a:rPr lang="de-CH" sz="1200" kern="1200" dirty="0" err="1">
                <a:solidFill>
                  <a:schemeClr val="tx1"/>
                </a:solidFill>
                <a:effectLst/>
                <a:latin typeface="+mn-lt"/>
                <a:ea typeface="+mn-ea"/>
                <a:cs typeface="+mn-cs"/>
              </a:rPr>
              <a:t>Lonnendonker</a:t>
            </a:r>
            <a:r>
              <a:rPr lang="de-CH" sz="1200" kern="1200" dirty="0">
                <a:solidFill>
                  <a:schemeClr val="tx1"/>
                </a:solidFill>
                <a:effectLst/>
                <a:latin typeface="+mn-lt"/>
                <a:ea typeface="+mn-ea"/>
                <a:cs typeface="+mn-cs"/>
              </a:rPr>
              <a:t>, </a:t>
            </a:r>
            <a:r>
              <a:rPr lang="de-CH" sz="1200" i="1" kern="1200" dirty="0">
                <a:solidFill>
                  <a:schemeClr val="tx1"/>
                </a:solidFill>
                <a:effectLst/>
                <a:latin typeface="+mn-lt"/>
                <a:ea typeface="+mn-ea"/>
                <a:cs typeface="+mn-cs"/>
              </a:rPr>
              <a:t>Michael </a:t>
            </a:r>
            <a:r>
              <a:rPr lang="de-CH" sz="1200" i="1" kern="1200" dirty="0" err="1">
                <a:solidFill>
                  <a:schemeClr val="tx1"/>
                </a:solidFill>
                <a:effectLst/>
                <a:latin typeface="+mn-lt"/>
                <a:ea typeface="+mn-ea"/>
                <a:cs typeface="+mn-cs"/>
              </a:rPr>
              <a:t>Hermesdorff</a:t>
            </a:r>
            <a:r>
              <a:rPr lang="de-CH" sz="1200" kern="1200" dirty="0">
                <a:solidFill>
                  <a:schemeClr val="tx1"/>
                </a:solidFill>
                <a:effectLst/>
                <a:latin typeface="+mn-lt"/>
                <a:ea typeface="+mn-ea"/>
                <a:cs typeface="+mn-cs"/>
              </a:rPr>
              <a:t>, 2001, &lt;https://web.archive.org/web/20010307083326/http://www.trierer-orgelpunkt.de/mhermesdorff.htm&gt; </a:t>
            </a:r>
          </a:p>
          <a:p>
            <a:r>
              <a:rPr lang="fr-CH" sz="1200" i="1" kern="1200" dirty="0" err="1">
                <a:solidFill>
                  <a:schemeClr val="tx1"/>
                </a:solidFill>
                <a:effectLst/>
                <a:latin typeface="+mn-lt"/>
                <a:ea typeface="+mn-ea"/>
                <a:cs typeface="+mn-cs"/>
              </a:rPr>
              <a:t>Key dates in </a:t>
            </a:r>
            <a:r>
              <a:rPr lang="fr-CH" sz="1200" i="1" kern="1200" dirty="0">
                <a:solidFill>
                  <a:schemeClr val="tx1"/>
                </a:solidFill>
                <a:effectLst/>
                <a:latin typeface="+mn-lt"/>
                <a:ea typeface="+mn-ea"/>
                <a:cs typeface="+mn-cs"/>
              </a:rPr>
              <a:t>the </a:t>
            </a:r>
            <a:r>
              <a:rPr lang="fr-CH" sz="1200" i="1" kern="1200" dirty="0" err="1">
                <a:solidFill>
                  <a:schemeClr val="tx1"/>
                </a:solidFill>
                <a:effectLst/>
                <a:latin typeface="+mn-lt"/>
                <a:ea typeface="+mn-ea"/>
                <a:cs typeface="+mn-cs"/>
              </a:rPr>
              <a:t>history of </a:t>
            </a:r>
            <a:r>
              <a:rPr lang="fr-CH" sz="1200" i="1" kern="1200" dirty="0">
                <a:solidFill>
                  <a:schemeClr val="tx1"/>
                </a:solidFill>
                <a:effectLst/>
                <a:latin typeface="+mn-lt"/>
                <a:ea typeface="+mn-ea"/>
                <a:cs typeface="+mn-cs"/>
              </a:rPr>
              <a:t>the Conservatoire de Musique du Nord</a:t>
            </a:r>
            <a:r>
              <a:rPr lang="fr-CH" sz="1200" kern="1200" dirty="0">
                <a:solidFill>
                  <a:schemeClr val="tx1"/>
                </a:solidFill>
                <a:effectLst/>
                <a:latin typeface="+mn-lt"/>
                <a:ea typeface="+mn-ea"/>
                <a:cs typeface="+mn-cs"/>
              </a:rPr>
              <a:t>, &lt;https://www.cmnord.lu/a-propos/historique-du-cmnord&gt;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o. A., "Gründung einer Musikschule in Wilz [sic!]", in: </a:t>
            </a:r>
            <a:r>
              <a:rPr lang="de-CH" sz="1200" i="1" kern="1200" dirty="0">
                <a:solidFill>
                  <a:schemeClr val="tx1"/>
                </a:solidFill>
                <a:effectLst/>
                <a:latin typeface="+mn-lt"/>
                <a:ea typeface="+mn-ea"/>
                <a:cs typeface="+mn-cs"/>
              </a:rPr>
              <a:t>Escher Tageblatt</a:t>
            </a:r>
            <a:r>
              <a:rPr lang="de-CH" sz="1200" kern="1200" dirty="0">
                <a:solidFill>
                  <a:schemeClr val="tx1"/>
                </a:solidFill>
                <a:effectLst/>
                <a:latin typeface="+mn-lt"/>
                <a:ea typeface="+mn-ea"/>
                <a:cs typeface="+mn-cs"/>
              </a:rPr>
              <a:t>, 12.6.1944, &lt;https://persist.lu/ark:70795/2swnkz/pages/4/articles/DTL61&gt;, here p. 4.</a:t>
            </a:r>
          </a:p>
          <a:p>
            <a:endParaRPr lang="de-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7E0DD9-E5A9-4C4A-9E25-ABC076265671}"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137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4826C9B-783B-4D0C-9CEB-1956DD709AF6}" type="datetime1">
              <a:rPr lang="de-DE" smtClean="0"/>
              <a:t>20.12.2020</a:t>
            </a:fld>
            <a:endParaRPr lang="de-DE"/>
          </a:p>
        </p:txBody>
      </p:sp>
      <p:sp>
        <p:nvSpPr>
          <p:cNvPr id="5" name="Footer Placeholder 4"/>
          <p:cNvSpPr>
            <a:spLocks noGrp="1"/>
          </p:cNvSpPr>
          <p:nvPr>
            <p:ph type="ftr" sz="quarter" idx="11"/>
          </p:nvPr>
        </p:nvSpPr>
        <p:spPr>
          <a:xfrm>
            <a:off x="1371600" y="4323845"/>
            <a:ext cx="6400800" cy="365125"/>
          </a:xfrm>
        </p:spPr>
        <p:txBody>
          <a:bodyPr/>
          <a:lstStyle/>
          <a:p>
            <a:endParaRPr lang="de-DE"/>
          </a:p>
        </p:txBody>
      </p:sp>
      <p:sp>
        <p:nvSpPr>
          <p:cNvPr id="6" name="Slide Number Placeholder 5"/>
          <p:cNvSpPr>
            <a:spLocks noGrp="1"/>
          </p:cNvSpPr>
          <p:nvPr>
            <p:ph type="sldNum" sz="quarter" idx="12"/>
          </p:nvPr>
        </p:nvSpPr>
        <p:spPr>
          <a:xfrm>
            <a:off x="8077200" y="1430866"/>
            <a:ext cx="2743200" cy="365125"/>
          </a:xfrm>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222355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CF677D-6B4B-4084-B2F4-A3CF0844F9B2}" type="datetime1">
              <a:rPr lang="de-DE" smtClean="0"/>
              <a:t>20.12.2020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354804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6D85D06-5994-4A45-820C-971FEF4B6907}" type="datetime1">
              <a:rPr lang="de-DE" smtClean="0"/>
              <a:t>20.12.2020</a:t>
            </a:fld>
            <a:endParaRPr lang="de-DE"/>
          </a:p>
        </p:txBody>
      </p:sp>
      <p:sp>
        <p:nvSpPr>
          <p:cNvPr id="6" name="Footer Placeholder 5"/>
          <p:cNvSpPr>
            <a:spLocks noGrp="1"/>
          </p:cNvSpPr>
          <p:nvPr>
            <p:ph type="ftr" sz="quarter" idx="11"/>
          </p:nvPr>
        </p:nvSpPr>
        <p:spPr>
          <a:xfrm>
            <a:off x="685800" y="379941"/>
            <a:ext cx="6991492" cy="365125"/>
          </a:xfrm>
        </p:spPr>
        <p:txBody>
          <a:bodyPr/>
          <a:lstStyle/>
          <a:p>
            <a:endParaRPr lang="de-DE"/>
          </a:p>
        </p:txBody>
      </p:sp>
      <p:sp>
        <p:nvSpPr>
          <p:cNvPr id="7" name="Slide Number Placeholder 6"/>
          <p:cNvSpPr>
            <a:spLocks noGrp="1"/>
          </p:cNvSpPr>
          <p:nvPr>
            <p:ph type="sldNum" sz="quarter" idx="12"/>
          </p:nvPr>
        </p:nvSpPr>
        <p:spPr>
          <a:xfrm>
            <a:off x="10862452" y="381000"/>
            <a:ext cx="643748" cy="365125"/>
          </a:xfrm>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3997194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00B3792-4B17-45A2-A5B5-FE81171410F0}" type="datetime1">
              <a:rPr lang="de-DE" smtClean="0"/>
              <a:t>20.12.2020</a:t>
            </a:fld>
            <a:endParaRPr lang="de-DE"/>
          </a:p>
        </p:txBody>
      </p:sp>
      <p:sp>
        <p:nvSpPr>
          <p:cNvPr id="6" name="Footer Placeholder 5"/>
          <p:cNvSpPr>
            <a:spLocks noGrp="1"/>
          </p:cNvSpPr>
          <p:nvPr>
            <p:ph type="ftr" sz="quarter" idx="11"/>
          </p:nvPr>
        </p:nvSpPr>
        <p:spPr>
          <a:xfrm>
            <a:off x="685800" y="379941"/>
            <a:ext cx="6991492" cy="365125"/>
          </a:xfrm>
        </p:spPr>
        <p:txBody>
          <a:bodyPr/>
          <a:lstStyle/>
          <a:p>
            <a:endParaRPr lang="de-DE"/>
          </a:p>
        </p:txBody>
      </p:sp>
      <p:sp>
        <p:nvSpPr>
          <p:cNvPr id="7" name="Slide Number Placeholder 6"/>
          <p:cNvSpPr>
            <a:spLocks noGrp="1"/>
          </p:cNvSpPr>
          <p:nvPr>
            <p:ph type="sldNum" sz="quarter" idx="12"/>
          </p:nvPr>
        </p:nvSpPr>
        <p:spPr>
          <a:xfrm>
            <a:off x="10862452" y="381000"/>
            <a:ext cx="643748" cy="365125"/>
          </a:xfrm>
        </p:spPr>
        <p:txBody>
          <a:bodyPr/>
          <a:lstStyle/>
          <a:p>
            <a:fld id="{6D6B817E-E29E-3A43-A8C1-5DB99D0AF6A6}" type="slidenum">
              <a:rPr lang="de-CH" smtClean="0"/>
              <a:t>‹#›</a:t>
            </a:fld>
            <a:endParaRPr lang="de-CH"/>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40916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BEBC196-082E-4859-B59A-2B31B449A25D}" type="datetime1">
              <a:rPr lang="de-DE" smtClean="0"/>
              <a:t>20.12.2020</a:t>
            </a:fld>
            <a:endParaRPr lang="de-DE"/>
          </a:p>
        </p:txBody>
      </p:sp>
      <p:sp>
        <p:nvSpPr>
          <p:cNvPr id="6" name="Footer Placeholder 5"/>
          <p:cNvSpPr>
            <a:spLocks noGrp="1"/>
          </p:cNvSpPr>
          <p:nvPr>
            <p:ph type="ftr" sz="quarter" idx="11"/>
          </p:nvPr>
        </p:nvSpPr>
        <p:spPr>
          <a:xfrm>
            <a:off x="685800" y="378883"/>
            <a:ext cx="6991492" cy="365125"/>
          </a:xfrm>
        </p:spPr>
        <p:txBody>
          <a:bodyPr/>
          <a:lstStyle/>
          <a:p>
            <a:endParaRPr lang="de-DE"/>
          </a:p>
        </p:txBody>
      </p:sp>
      <p:sp>
        <p:nvSpPr>
          <p:cNvPr id="7" name="Slide Number Placeholder 6"/>
          <p:cNvSpPr>
            <a:spLocks noGrp="1"/>
          </p:cNvSpPr>
          <p:nvPr>
            <p:ph type="sldNum" sz="quarter" idx="12"/>
          </p:nvPr>
        </p:nvSpPr>
        <p:spPr>
          <a:xfrm>
            <a:off x="10862452" y="381000"/>
            <a:ext cx="643748" cy="365125"/>
          </a:xfrm>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2060493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B4E270-8474-4E75-B816-48EAC3B4731E}" type="datetime1">
              <a:rPr lang="de-DE" smtClean="0"/>
              <a:t>20.12.2020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1924801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C24FFF7-F40A-4223-B41A-CAB0DB02C3CE}" type="datetime1">
              <a:rPr lang="de-DE" smtClean="0"/>
              <a:t>20.12.2020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3847838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A035B-A092-4834-A360-42DAA660E977}" type="datetime1">
              <a:rPr lang="de-DE" smtClean="0"/>
              <a:t>20.12.2020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2790234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FA960D7-5D89-4046-A996-1C9EA2C941F8}" type="datetime1">
              <a:rPr lang="de-DE" smtClean="0"/>
              <a:t>20.12.2020</a:t>
            </a:fld>
            <a:endParaRPr lang="de-DE"/>
          </a:p>
        </p:txBody>
      </p:sp>
      <p:sp>
        <p:nvSpPr>
          <p:cNvPr id="5" name="Footer Placeholder 4"/>
          <p:cNvSpPr>
            <a:spLocks noGrp="1"/>
          </p:cNvSpPr>
          <p:nvPr>
            <p:ph type="ftr" sz="quarter" idx="11"/>
          </p:nvPr>
        </p:nvSpPr>
        <p:spPr>
          <a:xfrm>
            <a:off x="685800" y="381000"/>
            <a:ext cx="6991492" cy="365125"/>
          </a:xfrm>
        </p:spPr>
        <p:txBody>
          <a:bodyPr/>
          <a:lstStyle/>
          <a:p>
            <a:endParaRPr lang="de-DE"/>
          </a:p>
        </p:txBody>
      </p:sp>
      <p:sp>
        <p:nvSpPr>
          <p:cNvPr id="6" name="Slide Number Placeholder 5"/>
          <p:cNvSpPr>
            <a:spLocks noGrp="1"/>
          </p:cNvSpPr>
          <p:nvPr>
            <p:ph type="sldNum" sz="quarter" idx="12"/>
          </p:nvPr>
        </p:nvSpPr>
        <p:spPr>
          <a:xfrm>
            <a:off x="10862452" y="381000"/>
            <a:ext cx="643748" cy="365125"/>
          </a:xfrm>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675293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r-L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LU"/>
          </a:p>
        </p:txBody>
      </p:sp>
      <p:sp>
        <p:nvSpPr>
          <p:cNvPr id="4" name="Rectangle 4"/>
          <p:cNvSpPr>
            <a:spLocks noGrp="1" noChangeArrowheads="1"/>
          </p:cNvSpPr>
          <p:nvPr>
            <p:ph type="dt" sz="half" idx="10"/>
          </p:nvPr>
        </p:nvSpPr>
        <p:spPr>
          <a:xfrm>
            <a:off x="6604000" y="5305425"/>
            <a:ext cx="2844800" cy="476250"/>
          </a:xfrm>
          <a:prstGeom prst="rect">
            <a:avLst/>
          </a:prstGeom>
        </p:spPr>
        <p:txBody>
          <a:bodyPr/>
          <a:lstStyle>
            <a:lvl1pPr>
              <a:defRPr>
                <a:latin typeface="Arial" charset="0"/>
                <a:ea typeface="ＭＳ Ｐゴシック" charset="-128"/>
              </a:defRPr>
            </a:lvl1pPr>
          </a:lstStyle>
          <a:p>
            <a:pPr>
              <a:defRPr/>
            </a:pPr>
            <a:fld id="{EB9D8659-F2D1-4BA6-99DE-9777F8479D36}" type="datetime1">
              <a:rPr lang="de-DE" altLang="fr-FR" smtClean="0"/>
              <a:t>20.12.2020</a:t>
            </a:fld>
            <a:endParaRPr lang="en-US" altLang="fr-FR" dirty="0"/>
          </a:p>
        </p:txBody>
      </p:sp>
      <p:sp>
        <p:nvSpPr>
          <p:cNvPr id="5" name="Rectangle 5"/>
          <p:cNvSpPr>
            <a:spLocks noGrp="1" noChangeArrowheads="1"/>
          </p:cNvSpPr>
          <p:nvPr>
            <p:ph type="ftr" sz="quarter" idx="11"/>
          </p:nvPr>
        </p:nvSpPr>
        <p:spPr/>
        <p:txBody>
          <a:bodyPr/>
          <a:lstStyle>
            <a:lvl1pPr>
              <a:defRPr/>
            </a:lvl1pPr>
          </a:lstStyle>
          <a:p>
            <a:endParaRPr lang="en-US" altLang="fr-FR" dirty="0"/>
          </a:p>
        </p:txBody>
      </p:sp>
      <p:sp>
        <p:nvSpPr>
          <p:cNvPr id="6" name="Rectangle 6"/>
          <p:cNvSpPr>
            <a:spLocks noGrp="1" noChangeArrowheads="1"/>
          </p:cNvSpPr>
          <p:nvPr>
            <p:ph type="sldNum" sz="quarter" idx="12"/>
          </p:nvPr>
        </p:nvSpPr>
        <p:spPr/>
        <p:txBody>
          <a:bodyPr/>
          <a:lstStyle>
            <a:lvl1pPr>
              <a:defRPr/>
            </a:lvl1pPr>
          </a:lstStyle>
          <a:p>
            <a:fld id="{317504B2-1BE1-4D0B-B74E-90FDB17E9E3D}" type="slidenum">
              <a:rPr lang="en-US" altLang="fr-FR"/>
              <a:pPr/>
              <a:t>‹#›</a:t>
            </a:fld>
            <a:endParaRPr lang="en-US" altLang="fr-FR" dirty="0"/>
          </a:p>
        </p:txBody>
      </p:sp>
    </p:spTree>
    <p:extLst>
      <p:ext uri="{BB962C8B-B14F-4D97-AF65-F5344CB8AC3E}">
        <p14:creationId xmlns:p14="http://schemas.microsoft.com/office/powerpoint/2010/main" val="3048475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L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LU" dirty="0"/>
          </a:p>
        </p:txBody>
      </p:sp>
      <p:sp>
        <p:nvSpPr>
          <p:cNvPr id="5" name="Date Placeholder 4"/>
          <p:cNvSpPr>
            <a:spLocks noGrp="1" noChangeArrowheads="1"/>
          </p:cNvSpPr>
          <p:nvPr>
            <p:ph type="dt" sz="half" idx="10"/>
          </p:nvPr>
        </p:nvSpPr>
        <p:spPr>
          <a:xfrm>
            <a:off x="6604000" y="5305425"/>
            <a:ext cx="2844800" cy="476250"/>
          </a:xfrm>
          <a:prstGeom prst="rect">
            <a:avLst/>
          </a:prstGeom>
        </p:spPr>
        <p:txBody>
          <a:bodyPr/>
          <a:lstStyle>
            <a:lvl1pPr>
              <a:defRPr>
                <a:latin typeface="Arial" charset="0"/>
                <a:ea typeface="ＭＳ Ｐゴシック" charset="-128"/>
              </a:defRPr>
            </a:lvl1pPr>
          </a:lstStyle>
          <a:p>
            <a:pPr>
              <a:defRPr/>
            </a:pPr>
            <a:fld id="{7E4FA5D2-32AA-445C-811A-D3CBD7E33C60}" type="datetime1">
              <a:rPr lang="de-DE" altLang="fr-FR" smtClean="0"/>
              <a:t>20.12.2020</a:t>
            </a:fld>
            <a:endParaRPr lang="en-US" altLang="fr-FR" dirty="0"/>
          </a:p>
        </p:txBody>
      </p:sp>
      <p:sp>
        <p:nvSpPr>
          <p:cNvPr id="6" name="Footer Placeholder 5"/>
          <p:cNvSpPr>
            <a:spLocks noGrp="1" noChangeArrowheads="1"/>
          </p:cNvSpPr>
          <p:nvPr>
            <p:ph type="ftr" sz="quarter" idx="11"/>
          </p:nvPr>
        </p:nvSpPr>
        <p:spPr/>
        <p:txBody>
          <a:bodyPr/>
          <a:lstStyle>
            <a:lvl1pPr>
              <a:defRPr/>
            </a:lvl1pPr>
          </a:lstStyle>
          <a:p>
            <a:endParaRPr lang="en-US" altLang="fr-FR" dirty="0"/>
          </a:p>
        </p:txBody>
      </p:sp>
      <p:sp>
        <p:nvSpPr>
          <p:cNvPr id="7" name="Slide Number Placeholder 6"/>
          <p:cNvSpPr>
            <a:spLocks noGrp="1" noChangeArrowheads="1"/>
          </p:cNvSpPr>
          <p:nvPr>
            <p:ph type="sldNum" sz="quarter" idx="12"/>
          </p:nvPr>
        </p:nvSpPr>
        <p:spPr>
          <a:xfrm>
            <a:off x="-44336" y="6578310"/>
            <a:ext cx="2844800" cy="476250"/>
          </a:xfrm>
        </p:spPr>
        <p:txBody>
          <a:bodyPr/>
          <a:lstStyle>
            <a:lvl1pPr>
              <a:defRPr/>
            </a:lvl1pPr>
          </a:lstStyle>
          <a:p>
            <a:fld id="{94DDF779-049D-4D45-8638-FD0C66CBAEE0}" type="slidenum">
              <a:rPr lang="en-US" altLang="fr-FR"/>
              <a:pPr/>
              <a:t>‹#›</a:t>
            </a:fld>
            <a:endParaRPr lang="en-US" altLang="fr-FR" dirty="0"/>
          </a:p>
        </p:txBody>
      </p:sp>
    </p:spTree>
    <p:extLst>
      <p:ext uri="{BB962C8B-B14F-4D97-AF65-F5344CB8AC3E}">
        <p14:creationId xmlns:p14="http://schemas.microsoft.com/office/powerpoint/2010/main" val="941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30E43A-B8A0-4D33-BA49-AB6064639D7D}" type="datetime1">
              <a:rPr lang="de-DE" smtClean="0"/>
              <a:t>20.12.2020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634178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L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604000" y="5305425"/>
            <a:ext cx="2844800" cy="476250"/>
          </a:xfrm>
          <a:prstGeom prst="rect">
            <a:avLst/>
          </a:prstGeom>
        </p:spPr>
        <p:txBody>
          <a:bodyPr/>
          <a:lstStyle>
            <a:lvl1pPr>
              <a:defRPr>
                <a:latin typeface="Arial" charset="0"/>
                <a:ea typeface="ＭＳ Ｐゴシック" charset="-128"/>
              </a:defRPr>
            </a:lvl1pPr>
          </a:lstStyle>
          <a:p>
            <a:pPr>
              <a:defRPr/>
            </a:pPr>
            <a:fld id="{DE0CEB4F-4912-4D9A-BF9B-CE1316F5C5F7}" type="datetime1">
              <a:rPr lang="de-DE" altLang="fr-FR" smtClean="0"/>
              <a:t>20.12.2020</a:t>
            </a:fld>
            <a:endParaRPr lang="en-US" altLang="fr-FR" dirty="0"/>
          </a:p>
        </p:txBody>
      </p:sp>
      <p:sp>
        <p:nvSpPr>
          <p:cNvPr id="5" name="Rectangle 5"/>
          <p:cNvSpPr>
            <a:spLocks noGrp="1" noChangeArrowheads="1"/>
          </p:cNvSpPr>
          <p:nvPr>
            <p:ph type="ftr" sz="quarter" idx="11"/>
          </p:nvPr>
        </p:nvSpPr>
        <p:spPr/>
        <p:txBody>
          <a:bodyPr/>
          <a:lstStyle>
            <a:lvl1pPr>
              <a:defRPr/>
            </a:lvl1pPr>
          </a:lstStyle>
          <a:p>
            <a:endParaRPr lang="en-US" altLang="fr-FR" dirty="0"/>
          </a:p>
        </p:txBody>
      </p:sp>
      <p:sp>
        <p:nvSpPr>
          <p:cNvPr id="6" name="Rectangle 6"/>
          <p:cNvSpPr>
            <a:spLocks noGrp="1" noChangeArrowheads="1"/>
          </p:cNvSpPr>
          <p:nvPr>
            <p:ph type="sldNum" sz="quarter" idx="12"/>
          </p:nvPr>
        </p:nvSpPr>
        <p:spPr/>
        <p:txBody>
          <a:bodyPr/>
          <a:lstStyle>
            <a:lvl1pPr>
              <a:defRPr/>
            </a:lvl1pPr>
          </a:lstStyle>
          <a:p>
            <a:fld id="{D2CDB75C-9A78-4899-90E4-2E810D59922C}" type="slidenum">
              <a:rPr lang="en-US" altLang="fr-FR"/>
              <a:pPr/>
              <a:t>‹#›</a:t>
            </a:fld>
            <a:endParaRPr lang="en-US" altLang="fr-FR" dirty="0"/>
          </a:p>
        </p:txBody>
      </p:sp>
    </p:spTree>
    <p:extLst>
      <p:ext uri="{BB962C8B-B14F-4D97-AF65-F5344CB8AC3E}">
        <p14:creationId xmlns:p14="http://schemas.microsoft.com/office/powerpoint/2010/main" val="2225932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L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5" name="Date Placeholder 4"/>
          <p:cNvSpPr>
            <a:spLocks noGrp="1" noChangeArrowheads="1"/>
          </p:cNvSpPr>
          <p:nvPr>
            <p:ph type="dt" sz="half" idx="10"/>
          </p:nvPr>
        </p:nvSpPr>
        <p:spPr>
          <a:xfrm>
            <a:off x="6604000" y="5305425"/>
            <a:ext cx="2844800" cy="476250"/>
          </a:xfrm>
          <a:prstGeom prst="rect">
            <a:avLst/>
          </a:prstGeom>
        </p:spPr>
        <p:txBody>
          <a:bodyPr/>
          <a:lstStyle>
            <a:lvl1pPr>
              <a:defRPr>
                <a:latin typeface="Arial" charset="0"/>
                <a:ea typeface="ＭＳ Ｐゴシック" charset="-128"/>
              </a:defRPr>
            </a:lvl1pPr>
          </a:lstStyle>
          <a:p>
            <a:pPr>
              <a:defRPr/>
            </a:pPr>
            <a:fld id="{BEB37D62-651D-40B3-ABA9-F6B81563E5EB}" type="datetime1">
              <a:rPr lang="de-DE" altLang="fr-FR" smtClean="0"/>
              <a:t>20.12.2020</a:t>
            </a:fld>
            <a:endParaRPr lang="en-US" altLang="fr-FR" dirty="0"/>
          </a:p>
        </p:txBody>
      </p:sp>
      <p:sp>
        <p:nvSpPr>
          <p:cNvPr id="6" name="Footer Placeholder 5"/>
          <p:cNvSpPr>
            <a:spLocks noGrp="1" noChangeArrowheads="1"/>
          </p:cNvSpPr>
          <p:nvPr>
            <p:ph type="ftr" sz="quarter" idx="11"/>
          </p:nvPr>
        </p:nvSpPr>
        <p:spPr/>
        <p:txBody>
          <a:bodyPr/>
          <a:lstStyle>
            <a:lvl1pPr>
              <a:defRPr/>
            </a:lvl1pPr>
          </a:lstStyle>
          <a:p>
            <a:endParaRPr lang="en-US" altLang="fr-FR" dirty="0"/>
          </a:p>
        </p:txBody>
      </p:sp>
      <p:sp>
        <p:nvSpPr>
          <p:cNvPr id="7" name="Slide Number Placeholder 6"/>
          <p:cNvSpPr>
            <a:spLocks noGrp="1" noChangeArrowheads="1"/>
          </p:cNvSpPr>
          <p:nvPr>
            <p:ph type="sldNum" sz="quarter" idx="12"/>
          </p:nvPr>
        </p:nvSpPr>
        <p:spPr/>
        <p:txBody>
          <a:bodyPr/>
          <a:lstStyle>
            <a:lvl1pPr>
              <a:defRPr/>
            </a:lvl1pPr>
          </a:lstStyle>
          <a:p>
            <a:fld id="{F361A6F9-64A0-4765-9A92-6FEA1994C798}" type="slidenum">
              <a:rPr lang="en-US" altLang="fr-FR"/>
              <a:pPr/>
              <a:t>‹#›</a:t>
            </a:fld>
            <a:endParaRPr lang="en-US" altLang="fr-FR" dirty="0"/>
          </a:p>
        </p:txBody>
      </p:sp>
    </p:spTree>
    <p:extLst>
      <p:ext uri="{BB962C8B-B14F-4D97-AF65-F5344CB8AC3E}">
        <p14:creationId xmlns:p14="http://schemas.microsoft.com/office/powerpoint/2010/main" val="3506046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L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7" name="Rectangle 4"/>
          <p:cNvSpPr>
            <a:spLocks noGrp="1" noChangeArrowheads="1"/>
          </p:cNvSpPr>
          <p:nvPr>
            <p:ph type="dt" sz="half" idx="10"/>
          </p:nvPr>
        </p:nvSpPr>
        <p:spPr>
          <a:xfrm>
            <a:off x="6604000" y="5305425"/>
            <a:ext cx="2844800" cy="476250"/>
          </a:xfrm>
          <a:prstGeom prst="rect">
            <a:avLst/>
          </a:prstGeom>
        </p:spPr>
        <p:txBody>
          <a:bodyPr/>
          <a:lstStyle>
            <a:lvl1pPr>
              <a:defRPr>
                <a:latin typeface="Arial" charset="0"/>
                <a:ea typeface="ＭＳ Ｐゴシック" charset="-128"/>
              </a:defRPr>
            </a:lvl1pPr>
          </a:lstStyle>
          <a:p>
            <a:pPr>
              <a:defRPr/>
            </a:pPr>
            <a:fld id="{1FDAFB88-14BF-46CE-AAA5-10AAB05CBDF1}" type="datetime1">
              <a:rPr lang="de-DE" altLang="fr-FR" smtClean="0"/>
              <a:t>20.12.2020</a:t>
            </a:fld>
            <a:endParaRPr lang="en-US" altLang="fr-FR" dirty="0"/>
          </a:p>
        </p:txBody>
      </p:sp>
      <p:sp>
        <p:nvSpPr>
          <p:cNvPr id="8" name="Rectangle 5"/>
          <p:cNvSpPr>
            <a:spLocks noGrp="1" noChangeArrowheads="1"/>
          </p:cNvSpPr>
          <p:nvPr>
            <p:ph type="ftr" sz="quarter" idx="11"/>
          </p:nvPr>
        </p:nvSpPr>
        <p:spPr/>
        <p:txBody>
          <a:bodyPr/>
          <a:lstStyle>
            <a:lvl1pPr>
              <a:defRPr/>
            </a:lvl1pPr>
          </a:lstStyle>
          <a:p>
            <a:endParaRPr lang="en-US" altLang="fr-FR" dirty="0"/>
          </a:p>
        </p:txBody>
      </p:sp>
      <p:sp>
        <p:nvSpPr>
          <p:cNvPr id="9" name="Rectangle 6"/>
          <p:cNvSpPr>
            <a:spLocks noGrp="1" noChangeArrowheads="1"/>
          </p:cNvSpPr>
          <p:nvPr>
            <p:ph type="sldNum" sz="quarter" idx="12"/>
          </p:nvPr>
        </p:nvSpPr>
        <p:spPr>
          <a:xfrm>
            <a:off x="0" y="6587018"/>
            <a:ext cx="2844800" cy="357814"/>
          </a:xfrm>
        </p:spPr>
        <p:txBody>
          <a:bodyPr/>
          <a:lstStyle>
            <a:lvl1pPr>
              <a:defRPr/>
            </a:lvl1pPr>
          </a:lstStyle>
          <a:p>
            <a:fld id="{4A268779-A034-454F-A4CC-6F0B21A0A90D}" type="slidenum">
              <a:rPr lang="en-US" altLang="fr-FR"/>
              <a:pPr/>
              <a:t>‹#›</a:t>
            </a:fld>
            <a:endParaRPr lang="en-US" altLang="fr-FR" dirty="0"/>
          </a:p>
        </p:txBody>
      </p:sp>
    </p:spTree>
    <p:extLst>
      <p:ext uri="{BB962C8B-B14F-4D97-AF65-F5344CB8AC3E}">
        <p14:creationId xmlns:p14="http://schemas.microsoft.com/office/powerpoint/2010/main" val="1136679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LU"/>
          </a:p>
        </p:txBody>
      </p:sp>
      <p:sp>
        <p:nvSpPr>
          <p:cNvPr id="3" name="Rectangle 4"/>
          <p:cNvSpPr>
            <a:spLocks noGrp="1" noChangeArrowheads="1"/>
          </p:cNvSpPr>
          <p:nvPr>
            <p:ph type="dt" sz="half" idx="10"/>
          </p:nvPr>
        </p:nvSpPr>
        <p:spPr>
          <a:xfrm>
            <a:off x="6604000" y="5305425"/>
            <a:ext cx="2844800" cy="476250"/>
          </a:xfrm>
          <a:prstGeom prst="rect">
            <a:avLst/>
          </a:prstGeom>
        </p:spPr>
        <p:txBody>
          <a:bodyPr/>
          <a:lstStyle>
            <a:lvl1pPr>
              <a:defRPr>
                <a:latin typeface="Arial" charset="0"/>
                <a:ea typeface="ＭＳ Ｐゴシック" charset="-128"/>
              </a:defRPr>
            </a:lvl1pPr>
          </a:lstStyle>
          <a:p>
            <a:pPr>
              <a:defRPr/>
            </a:pPr>
            <a:fld id="{5A177002-7142-4D01-88C5-94FB29DC4A5C}" type="datetime1">
              <a:rPr lang="de-DE" altLang="fr-FR" smtClean="0"/>
              <a:t>20.12.2020</a:t>
            </a:fld>
            <a:endParaRPr lang="en-US" altLang="fr-FR" dirty="0"/>
          </a:p>
        </p:txBody>
      </p:sp>
      <p:sp>
        <p:nvSpPr>
          <p:cNvPr id="4" name="Rectangle 5"/>
          <p:cNvSpPr>
            <a:spLocks noGrp="1" noChangeArrowheads="1"/>
          </p:cNvSpPr>
          <p:nvPr>
            <p:ph type="ftr" sz="quarter" idx="11"/>
          </p:nvPr>
        </p:nvSpPr>
        <p:spPr/>
        <p:txBody>
          <a:bodyPr/>
          <a:lstStyle>
            <a:lvl1pPr>
              <a:defRPr/>
            </a:lvl1pPr>
          </a:lstStyle>
          <a:p>
            <a:endParaRPr lang="en-US" altLang="fr-FR" dirty="0"/>
          </a:p>
        </p:txBody>
      </p:sp>
      <p:sp>
        <p:nvSpPr>
          <p:cNvPr id="5" name="Rectangle 6"/>
          <p:cNvSpPr>
            <a:spLocks noGrp="1" noChangeArrowheads="1"/>
          </p:cNvSpPr>
          <p:nvPr>
            <p:ph type="sldNum" sz="quarter" idx="12"/>
          </p:nvPr>
        </p:nvSpPr>
        <p:spPr/>
        <p:txBody>
          <a:bodyPr/>
          <a:lstStyle>
            <a:lvl1pPr>
              <a:defRPr/>
            </a:lvl1pPr>
          </a:lstStyle>
          <a:p>
            <a:fld id="{7337F004-78B2-4EAE-8889-2D805643C8F6}" type="slidenum">
              <a:rPr lang="en-US" altLang="fr-FR"/>
              <a:pPr/>
              <a:t>‹#›</a:t>
            </a:fld>
            <a:endParaRPr lang="en-US" altLang="fr-FR" dirty="0"/>
          </a:p>
        </p:txBody>
      </p:sp>
    </p:spTree>
    <p:extLst>
      <p:ext uri="{BB962C8B-B14F-4D97-AF65-F5344CB8AC3E}">
        <p14:creationId xmlns:p14="http://schemas.microsoft.com/office/powerpoint/2010/main" val="1778607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604000" y="5305425"/>
            <a:ext cx="2844800" cy="476250"/>
          </a:xfrm>
          <a:prstGeom prst="rect">
            <a:avLst/>
          </a:prstGeom>
        </p:spPr>
        <p:txBody>
          <a:bodyPr/>
          <a:lstStyle>
            <a:lvl1pPr>
              <a:defRPr>
                <a:latin typeface="Arial" charset="0"/>
                <a:ea typeface="ＭＳ Ｐゴシック" charset="-128"/>
              </a:defRPr>
            </a:lvl1pPr>
          </a:lstStyle>
          <a:p>
            <a:pPr>
              <a:defRPr/>
            </a:pPr>
            <a:fld id="{12AD01D1-A978-4E1D-8388-49E6DE8924FF}" type="datetime1">
              <a:rPr lang="de-DE" altLang="fr-FR" smtClean="0"/>
              <a:t>20.12.2020</a:t>
            </a:fld>
            <a:endParaRPr lang="en-US" altLang="fr-FR" dirty="0"/>
          </a:p>
        </p:txBody>
      </p:sp>
      <p:sp>
        <p:nvSpPr>
          <p:cNvPr id="3" name="Rectangle 5"/>
          <p:cNvSpPr>
            <a:spLocks noGrp="1" noChangeArrowheads="1"/>
          </p:cNvSpPr>
          <p:nvPr>
            <p:ph type="ftr" sz="quarter" idx="11"/>
          </p:nvPr>
        </p:nvSpPr>
        <p:spPr/>
        <p:txBody>
          <a:bodyPr/>
          <a:lstStyle>
            <a:lvl1pPr>
              <a:defRPr/>
            </a:lvl1pPr>
          </a:lstStyle>
          <a:p>
            <a:endParaRPr lang="en-US" altLang="fr-FR" dirty="0"/>
          </a:p>
        </p:txBody>
      </p:sp>
      <p:sp>
        <p:nvSpPr>
          <p:cNvPr id="4" name="Rectangle 6"/>
          <p:cNvSpPr>
            <a:spLocks noGrp="1" noChangeArrowheads="1"/>
          </p:cNvSpPr>
          <p:nvPr>
            <p:ph type="sldNum" sz="quarter" idx="12"/>
          </p:nvPr>
        </p:nvSpPr>
        <p:spPr/>
        <p:txBody>
          <a:bodyPr/>
          <a:lstStyle>
            <a:lvl1pPr>
              <a:defRPr/>
            </a:lvl1pPr>
          </a:lstStyle>
          <a:p>
            <a:fld id="{78D0D046-F707-4982-B642-34F5178B0BC9}" type="slidenum">
              <a:rPr lang="en-US" altLang="fr-FR"/>
              <a:pPr/>
              <a:t>‹#›</a:t>
            </a:fld>
            <a:endParaRPr lang="en-US" altLang="fr-FR" dirty="0"/>
          </a:p>
        </p:txBody>
      </p:sp>
    </p:spTree>
    <p:extLst>
      <p:ext uri="{BB962C8B-B14F-4D97-AF65-F5344CB8AC3E}">
        <p14:creationId xmlns:p14="http://schemas.microsoft.com/office/powerpoint/2010/main" val="1254423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L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604000" y="5305425"/>
            <a:ext cx="2844800" cy="476250"/>
          </a:xfrm>
          <a:prstGeom prst="rect">
            <a:avLst/>
          </a:prstGeom>
        </p:spPr>
        <p:txBody>
          <a:bodyPr/>
          <a:lstStyle>
            <a:lvl1pPr>
              <a:defRPr>
                <a:latin typeface="Arial" charset="0"/>
                <a:ea typeface="ＭＳ Ｐゴシック" charset="-128"/>
              </a:defRPr>
            </a:lvl1pPr>
          </a:lstStyle>
          <a:p>
            <a:pPr>
              <a:defRPr/>
            </a:pPr>
            <a:fld id="{F68D6572-2084-4C7D-AE90-2528D1E27288}" type="datetime1">
              <a:rPr lang="de-DE" altLang="fr-FR" smtClean="0"/>
              <a:t>20.12.2020</a:t>
            </a:fld>
            <a:endParaRPr lang="en-US" altLang="fr-FR" dirty="0"/>
          </a:p>
        </p:txBody>
      </p:sp>
      <p:sp>
        <p:nvSpPr>
          <p:cNvPr id="6" name="Footer Placeholder 5"/>
          <p:cNvSpPr>
            <a:spLocks noGrp="1" noChangeArrowheads="1"/>
          </p:cNvSpPr>
          <p:nvPr>
            <p:ph type="ftr" sz="quarter" idx="11"/>
          </p:nvPr>
        </p:nvSpPr>
        <p:spPr/>
        <p:txBody>
          <a:bodyPr/>
          <a:lstStyle>
            <a:lvl1pPr>
              <a:defRPr/>
            </a:lvl1pPr>
          </a:lstStyle>
          <a:p>
            <a:endParaRPr lang="en-US" altLang="fr-FR" dirty="0"/>
          </a:p>
        </p:txBody>
      </p:sp>
      <p:sp>
        <p:nvSpPr>
          <p:cNvPr id="7" name="Slide Number Placeholder 6"/>
          <p:cNvSpPr>
            <a:spLocks noGrp="1" noChangeArrowheads="1"/>
          </p:cNvSpPr>
          <p:nvPr>
            <p:ph type="sldNum" sz="quarter" idx="12"/>
          </p:nvPr>
        </p:nvSpPr>
        <p:spPr/>
        <p:txBody>
          <a:bodyPr/>
          <a:lstStyle>
            <a:lvl1pPr>
              <a:defRPr/>
            </a:lvl1pPr>
          </a:lstStyle>
          <a:p>
            <a:fld id="{4CCD3EC1-012E-4EB3-B70E-33A5AF7E4E56}" type="slidenum">
              <a:rPr lang="en-US" altLang="fr-FR"/>
              <a:pPr/>
              <a:t>‹#›</a:t>
            </a:fld>
            <a:endParaRPr lang="en-US" altLang="fr-FR" dirty="0"/>
          </a:p>
        </p:txBody>
      </p:sp>
    </p:spTree>
    <p:extLst>
      <p:ext uri="{BB962C8B-B14F-4D97-AF65-F5344CB8AC3E}">
        <p14:creationId xmlns:p14="http://schemas.microsoft.com/office/powerpoint/2010/main" val="3468525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L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LU"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604000" y="5305425"/>
            <a:ext cx="2844800" cy="476250"/>
          </a:xfrm>
          <a:prstGeom prst="rect">
            <a:avLst/>
          </a:prstGeom>
        </p:spPr>
        <p:txBody>
          <a:bodyPr/>
          <a:lstStyle>
            <a:lvl1pPr>
              <a:defRPr>
                <a:latin typeface="Arial" charset="0"/>
                <a:ea typeface="ＭＳ Ｐゴシック" charset="-128"/>
              </a:defRPr>
            </a:lvl1pPr>
          </a:lstStyle>
          <a:p>
            <a:pPr>
              <a:defRPr/>
            </a:pPr>
            <a:fld id="{795D0B0B-7686-485F-862B-BD2946C2F475}" type="datetime1">
              <a:rPr lang="de-DE" altLang="fr-FR" smtClean="0"/>
              <a:t>20.12.2020</a:t>
            </a:fld>
            <a:endParaRPr lang="en-US" altLang="fr-FR" dirty="0"/>
          </a:p>
        </p:txBody>
      </p:sp>
      <p:sp>
        <p:nvSpPr>
          <p:cNvPr id="6" name="Footer Placeholder 5"/>
          <p:cNvSpPr>
            <a:spLocks noGrp="1" noChangeArrowheads="1"/>
          </p:cNvSpPr>
          <p:nvPr>
            <p:ph type="ftr" sz="quarter" idx="11"/>
          </p:nvPr>
        </p:nvSpPr>
        <p:spPr/>
        <p:txBody>
          <a:bodyPr/>
          <a:lstStyle>
            <a:lvl1pPr>
              <a:defRPr/>
            </a:lvl1pPr>
          </a:lstStyle>
          <a:p>
            <a:endParaRPr lang="en-US" altLang="fr-FR" dirty="0"/>
          </a:p>
        </p:txBody>
      </p:sp>
      <p:sp>
        <p:nvSpPr>
          <p:cNvPr id="7" name="Slide Number Placeholder 6"/>
          <p:cNvSpPr>
            <a:spLocks noGrp="1" noChangeArrowheads="1"/>
          </p:cNvSpPr>
          <p:nvPr>
            <p:ph type="sldNum" sz="quarter" idx="12"/>
          </p:nvPr>
        </p:nvSpPr>
        <p:spPr/>
        <p:txBody>
          <a:bodyPr/>
          <a:lstStyle>
            <a:lvl1pPr>
              <a:defRPr/>
            </a:lvl1pPr>
          </a:lstStyle>
          <a:p>
            <a:fld id="{4D469282-DBC8-4C31-8D82-D045E1AAE68A}" type="slidenum">
              <a:rPr lang="en-US" altLang="fr-FR"/>
              <a:pPr/>
              <a:t>‹#›</a:t>
            </a:fld>
            <a:endParaRPr lang="en-US" altLang="fr-FR" dirty="0"/>
          </a:p>
        </p:txBody>
      </p:sp>
    </p:spTree>
    <p:extLst>
      <p:ext uri="{BB962C8B-B14F-4D97-AF65-F5344CB8AC3E}">
        <p14:creationId xmlns:p14="http://schemas.microsoft.com/office/powerpoint/2010/main" val="3246361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L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Rectangle 4"/>
          <p:cNvSpPr>
            <a:spLocks noGrp="1" noChangeArrowheads="1"/>
          </p:cNvSpPr>
          <p:nvPr>
            <p:ph type="dt" sz="half" idx="10"/>
          </p:nvPr>
        </p:nvSpPr>
        <p:spPr>
          <a:xfrm>
            <a:off x="6604000" y="5305425"/>
            <a:ext cx="2844800" cy="476250"/>
          </a:xfrm>
          <a:prstGeom prst="rect">
            <a:avLst/>
          </a:prstGeom>
        </p:spPr>
        <p:txBody>
          <a:bodyPr/>
          <a:lstStyle>
            <a:lvl1pPr>
              <a:defRPr>
                <a:latin typeface="Arial" charset="0"/>
                <a:ea typeface="ＭＳ Ｐゴシック" charset="-128"/>
              </a:defRPr>
            </a:lvl1pPr>
          </a:lstStyle>
          <a:p>
            <a:pPr>
              <a:defRPr/>
            </a:pPr>
            <a:fld id="{70D4FB07-D8B8-4538-8C70-BF2D4B077CC2}" type="datetime1">
              <a:rPr lang="de-DE" altLang="fr-FR" smtClean="0"/>
              <a:t>20.12.2020</a:t>
            </a:fld>
            <a:endParaRPr lang="en-US" altLang="fr-FR" dirty="0"/>
          </a:p>
        </p:txBody>
      </p:sp>
      <p:sp>
        <p:nvSpPr>
          <p:cNvPr id="5" name="Rectangle 5"/>
          <p:cNvSpPr>
            <a:spLocks noGrp="1" noChangeArrowheads="1"/>
          </p:cNvSpPr>
          <p:nvPr>
            <p:ph type="ftr" sz="quarter" idx="11"/>
          </p:nvPr>
        </p:nvSpPr>
        <p:spPr/>
        <p:txBody>
          <a:bodyPr/>
          <a:lstStyle>
            <a:lvl1pPr>
              <a:defRPr/>
            </a:lvl1pPr>
          </a:lstStyle>
          <a:p>
            <a:endParaRPr lang="en-US" altLang="fr-FR" dirty="0"/>
          </a:p>
        </p:txBody>
      </p:sp>
      <p:sp>
        <p:nvSpPr>
          <p:cNvPr id="6" name="Rectangle 6"/>
          <p:cNvSpPr>
            <a:spLocks noGrp="1" noChangeArrowheads="1"/>
          </p:cNvSpPr>
          <p:nvPr>
            <p:ph type="sldNum" sz="quarter" idx="12"/>
          </p:nvPr>
        </p:nvSpPr>
        <p:spPr/>
        <p:txBody>
          <a:bodyPr/>
          <a:lstStyle>
            <a:lvl1pPr>
              <a:defRPr/>
            </a:lvl1pPr>
          </a:lstStyle>
          <a:p>
            <a:fld id="{089672AE-52F0-405A-9091-C4E210222193}" type="slidenum">
              <a:rPr lang="en-US" altLang="fr-FR"/>
              <a:pPr/>
              <a:t>‹#›</a:t>
            </a:fld>
            <a:endParaRPr lang="en-US" altLang="fr-FR" dirty="0"/>
          </a:p>
        </p:txBody>
      </p:sp>
    </p:spTree>
    <p:extLst>
      <p:ext uri="{BB962C8B-B14F-4D97-AF65-F5344CB8AC3E}">
        <p14:creationId xmlns:p14="http://schemas.microsoft.com/office/powerpoint/2010/main" val="2834052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r-L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Rectangle 4"/>
          <p:cNvSpPr>
            <a:spLocks noGrp="1" noChangeArrowheads="1"/>
          </p:cNvSpPr>
          <p:nvPr>
            <p:ph type="dt" sz="half" idx="10"/>
          </p:nvPr>
        </p:nvSpPr>
        <p:spPr>
          <a:xfrm>
            <a:off x="6604000" y="5305425"/>
            <a:ext cx="2844800" cy="476250"/>
          </a:xfrm>
          <a:prstGeom prst="rect">
            <a:avLst/>
          </a:prstGeom>
        </p:spPr>
        <p:txBody>
          <a:bodyPr/>
          <a:lstStyle>
            <a:lvl1pPr>
              <a:defRPr>
                <a:latin typeface="Arial" charset="0"/>
                <a:ea typeface="ＭＳ Ｐゴシック" charset="-128"/>
              </a:defRPr>
            </a:lvl1pPr>
          </a:lstStyle>
          <a:p>
            <a:pPr>
              <a:defRPr/>
            </a:pPr>
            <a:fld id="{5B99702E-ED61-4E43-8F30-17AA0A5AC0FA}" type="datetime1">
              <a:rPr lang="de-DE" altLang="fr-FR" smtClean="0"/>
              <a:t>20.12.2020</a:t>
            </a:fld>
            <a:endParaRPr lang="en-US" altLang="fr-FR" dirty="0"/>
          </a:p>
        </p:txBody>
      </p:sp>
      <p:sp>
        <p:nvSpPr>
          <p:cNvPr id="5" name="Rectangle 5"/>
          <p:cNvSpPr>
            <a:spLocks noGrp="1" noChangeArrowheads="1"/>
          </p:cNvSpPr>
          <p:nvPr>
            <p:ph type="ftr" sz="quarter" idx="11"/>
          </p:nvPr>
        </p:nvSpPr>
        <p:spPr/>
        <p:txBody>
          <a:bodyPr/>
          <a:lstStyle>
            <a:lvl1pPr>
              <a:defRPr/>
            </a:lvl1pPr>
          </a:lstStyle>
          <a:p>
            <a:endParaRPr lang="en-US" altLang="fr-FR" dirty="0"/>
          </a:p>
        </p:txBody>
      </p:sp>
      <p:sp>
        <p:nvSpPr>
          <p:cNvPr id="6" name="Rectangle 6"/>
          <p:cNvSpPr>
            <a:spLocks noGrp="1" noChangeArrowheads="1"/>
          </p:cNvSpPr>
          <p:nvPr>
            <p:ph type="sldNum" sz="quarter" idx="12"/>
          </p:nvPr>
        </p:nvSpPr>
        <p:spPr/>
        <p:txBody>
          <a:bodyPr/>
          <a:lstStyle>
            <a:lvl1pPr>
              <a:defRPr/>
            </a:lvl1pPr>
          </a:lstStyle>
          <a:p>
            <a:fld id="{37242256-85C1-49B6-A0CA-92FCD73B3080}" type="slidenum">
              <a:rPr lang="en-US" altLang="fr-FR"/>
              <a:pPr/>
              <a:t>‹#›</a:t>
            </a:fld>
            <a:endParaRPr lang="en-US" altLang="fr-FR" dirty="0"/>
          </a:p>
        </p:txBody>
      </p:sp>
    </p:spTree>
    <p:extLst>
      <p:ext uri="{BB962C8B-B14F-4D97-AF65-F5344CB8AC3E}">
        <p14:creationId xmlns:p14="http://schemas.microsoft.com/office/powerpoint/2010/main" val="240486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CAFA16B-556D-4E12-8DE4-D51966B01652}" type="datetime1">
              <a:rPr lang="de-DE" smtClean="0"/>
              <a:t>20.12.2020</a:t>
            </a:fld>
            <a:endParaRPr lang="de-DE"/>
          </a:p>
        </p:txBody>
      </p:sp>
      <p:sp>
        <p:nvSpPr>
          <p:cNvPr id="5" name="Footer Placeholder 4"/>
          <p:cNvSpPr>
            <a:spLocks noGrp="1"/>
          </p:cNvSpPr>
          <p:nvPr>
            <p:ph type="ftr" sz="quarter" idx="11"/>
          </p:nvPr>
        </p:nvSpPr>
        <p:spPr>
          <a:xfrm>
            <a:off x="685800" y="381001"/>
            <a:ext cx="6991492" cy="364065"/>
          </a:xfrm>
        </p:spPr>
        <p:txBody>
          <a:bodyPr/>
          <a:lstStyle/>
          <a:p>
            <a:endParaRPr lang="de-DE"/>
          </a:p>
        </p:txBody>
      </p:sp>
      <p:sp>
        <p:nvSpPr>
          <p:cNvPr id="6" name="Slide Number Placeholder 5"/>
          <p:cNvSpPr>
            <a:spLocks noGrp="1"/>
          </p:cNvSpPr>
          <p:nvPr>
            <p:ph type="sldNum" sz="quarter" idx="12"/>
          </p:nvPr>
        </p:nvSpPr>
        <p:spPr>
          <a:xfrm>
            <a:off x="10862452" y="381000"/>
            <a:ext cx="643748" cy="365125"/>
          </a:xfrm>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83889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17DBF5-E08C-4FF7-B2C1-2762824F0CAC}" type="datetime1">
              <a:rPr lang="de-DE" smtClean="0"/>
              <a:t>20.12.2020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368334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49E1F4-E122-48EB-8EA0-1AA701AF97B9}" type="datetime1">
              <a:rPr lang="de-DE" smtClean="0"/>
              <a:t>20.12.2020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20138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0CAE4B-C1EC-45BF-A120-9BFD53F08D62}" type="datetime1">
              <a:rPr lang="de-DE" smtClean="0"/>
              <a:t>20.12.2020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384412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1671E-9035-430A-81BA-790938BBAE82}" type="datetime1">
              <a:rPr lang="de-DE" smtClean="0"/>
              <a:t>20.12.2020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342215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BE62A1-2DF5-477C-A749-C5B53FE7BC76}" type="datetime1">
              <a:rPr lang="de-DE" smtClean="0"/>
              <a:t>20.12.2020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302883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98B686-4B93-4377-B73B-9DF38DC3F97E}" type="datetime1">
              <a:rPr lang="de-DE" smtClean="0"/>
              <a:t>20.12.2020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D6B817E-E29E-3A43-A8C1-5DB99D0AF6A6}" type="slidenum">
              <a:rPr lang="de-CH" smtClean="0"/>
              <a:t>‹#›</a:t>
            </a:fld>
            <a:endParaRPr lang="de-CH"/>
          </a:p>
        </p:txBody>
      </p:sp>
    </p:spTree>
    <p:extLst>
      <p:ext uri="{BB962C8B-B14F-4D97-AF65-F5344CB8AC3E}">
        <p14:creationId xmlns:p14="http://schemas.microsoft.com/office/powerpoint/2010/main" val="60098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 </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 </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27AEF3C-F590-4CC9-B078-DE2ED8E73623}" type="datetime1">
              <a:rPr lang="de-DE" smtClean="0"/>
              <a:t>20.12.2020</a:t>
            </a:fld>
            <a:endParaRPr lang="de-DE"/>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6B817E-E29E-3A43-A8C1-5DB99D0AF6A6}" type="slidenum">
              <a:rPr lang="de-CH" smtClean="0"/>
              <a:t>‹#›</a:t>
            </a:fld>
            <a:endParaRPr lang="de-CH"/>
          </a:p>
        </p:txBody>
      </p:sp>
    </p:spTree>
    <p:extLst>
      <p:ext uri="{BB962C8B-B14F-4D97-AF65-F5344CB8AC3E}">
        <p14:creationId xmlns:p14="http://schemas.microsoft.com/office/powerpoint/2010/main" val="29332774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fr-FR" dirty="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fr-FR" dirty="0"/>
              <a:t>Click to edit Master text styles</a:t>
            </a:r>
          </a:p>
          <a:p>
            <a:pPr lvl="1"/>
            <a:r>
              <a:rPr lang="en-US" altLang="fr-FR" dirty="0"/>
              <a:t>Second level</a:t>
            </a:r>
          </a:p>
          <a:p>
            <a:pPr lvl="2"/>
            <a:r>
              <a:rPr lang="en-US" altLang="fr-FR" dirty="0"/>
              <a:t>Third level</a:t>
            </a:r>
          </a:p>
          <a:p>
            <a:pPr lvl="3"/>
            <a:r>
              <a:rPr lang="en-US" altLang="fr-FR" dirty="0"/>
              <a:t>Fourth level</a:t>
            </a:r>
          </a:p>
          <a:p>
            <a:pPr lvl="4"/>
            <a:r>
              <a:rPr lang="en-US" altLang="fr-FR" dirty="0"/>
              <a:t>Fifth level</a:t>
            </a:r>
          </a:p>
        </p:txBody>
      </p:sp>
      <p:sp>
        <p:nvSpPr>
          <p:cNvPr id="13824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fr-FR" dirty="0"/>
          </a:p>
        </p:txBody>
      </p:sp>
      <p:sp>
        <p:nvSpPr>
          <p:cNvPr id="138246" name="Rectangle 6"/>
          <p:cNvSpPr>
            <a:spLocks noGrp="1" noChangeArrowheads="1"/>
          </p:cNvSpPr>
          <p:nvPr>
            <p:ph type="sldNum" sz="quarter" idx="4"/>
          </p:nvPr>
        </p:nvSpPr>
        <p:spPr bwMode="auto">
          <a:xfrm>
            <a:off x="0" y="638968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E5FF1A9-B079-4FD0-B4F2-EFA662022392}" type="slidenum">
              <a:rPr lang="en-US" altLang="fr-FR"/>
              <a:pPr/>
              <a:t>‹#›</a:t>
            </a:fld>
            <a:endParaRPr lang="en-US" altLang="fr-FR" dirty="0"/>
          </a:p>
        </p:txBody>
      </p:sp>
      <p:pic>
        <p:nvPicPr>
          <p:cNvPr id="13318" name="Picture 7" descr="bande_kle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2055" r="3700" b="36719"/>
          <a:stretch>
            <a:fillRect/>
          </a:stretch>
        </p:blipFill>
        <p:spPr bwMode="auto">
          <a:xfrm>
            <a:off x="-644526" y="5952650"/>
            <a:ext cx="13481051" cy="91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8770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rtl="0" eaLnBrk="0" fontAlgn="base" hangingPunct="0">
        <a:spcBef>
          <a:spcPct val="0"/>
        </a:spcBef>
        <a:spcAft>
          <a:spcPct val="0"/>
        </a:spcAft>
        <a:defRPr sz="3800" b="1" u="sng">
          <a:solidFill>
            <a:srgbClr val="D43721"/>
          </a:solidFill>
          <a:latin typeface="+mj-lt"/>
          <a:ea typeface="+mj-ea"/>
          <a:cs typeface="+mj-cs"/>
        </a:defRPr>
      </a:lvl1pPr>
      <a:lvl2pPr algn="l" rtl="0" eaLnBrk="0" fontAlgn="base" hangingPunct="0">
        <a:spcBef>
          <a:spcPct val="0"/>
        </a:spcBef>
        <a:spcAft>
          <a:spcPct val="0"/>
        </a:spcAft>
        <a:defRPr sz="3800" b="1" u="sng">
          <a:solidFill>
            <a:srgbClr val="D43721"/>
          </a:solidFill>
          <a:latin typeface="Arial Narrow" pitchFamily="34" charset="0"/>
        </a:defRPr>
      </a:lvl2pPr>
      <a:lvl3pPr algn="l" rtl="0" eaLnBrk="0" fontAlgn="base" hangingPunct="0">
        <a:spcBef>
          <a:spcPct val="0"/>
        </a:spcBef>
        <a:spcAft>
          <a:spcPct val="0"/>
        </a:spcAft>
        <a:defRPr sz="3800" b="1" u="sng">
          <a:solidFill>
            <a:srgbClr val="D43721"/>
          </a:solidFill>
          <a:latin typeface="Arial Narrow" pitchFamily="34" charset="0"/>
        </a:defRPr>
      </a:lvl3pPr>
      <a:lvl4pPr algn="l" rtl="0" eaLnBrk="0" fontAlgn="base" hangingPunct="0">
        <a:spcBef>
          <a:spcPct val="0"/>
        </a:spcBef>
        <a:spcAft>
          <a:spcPct val="0"/>
        </a:spcAft>
        <a:defRPr sz="3800" b="1" u="sng">
          <a:solidFill>
            <a:srgbClr val="D43721"/>
          </a:solidFill>
          <a:latin typeface="Arial Narrow" pitchFamily="34" charset="0"/>
        </a:defRPr>
      </a:lvl4pPr>
      <a:lvl5pPr algn="l" rtl="0" eaLnBrk="0" fontAlgn="base" hangingPunct="0">
        <a:spcBef>
          <a:spcPct val="0"/>
        </a:spcBef>
        <a:spcAft>
          <a:spcPct val="0"/>
        </a:spcAft>
        <a:defRPr sz="3800" b="1" u="sng">
          <a:solidFill>
            <a:srgbClr val="D43721"/>
          </a:solidFill>
          <a:latin typeface="Arial Narrow" pitchFamily="34" charset="0"/>
        </a:defRPr>
      </a:lvl5pPr>
      <a:lvl6pPr marL="457200" algn="l" rtl="0" fontAlgn="base">
        <a:spcBef>
          <a:spcPct val="0"/>
        </a:spcBef>
        <a:spcAft>
          <a:spcPct val="0"/>
        </a:spcAft>
        <a:defRPr sz="3800" b="1" u="sng">
          <a:solidFill>
            <a:srgbClr val="D43721"/>
          </a:solidFill>
          <a:latin typeface="Arial Narrow" pitchFamily="34" charset="0"/>
        </a:defRPr>
      </a:lvl6pPr>
      <a:lvl7pPr marL="914400" algn="l" rtl="0" fontAlgn="base">
        <a:spcBef>
          <a:spcPct val="0"/>
        </a:spcBef>
        <a:spcAft>
          <a:spcPct val="0"/>
        </a:spcAft>
        <a:defRPr sz="3800" b="1" u="sng">
          <a:solidFill>
            <a:srgbClr val="D43721"/>
          </a:solidFill>
          <a:latin typeface="Arial Narrow" pitchFamily="34" charset="0"/>
        </a:defRPr>
      </a:lvl7pPr>
      <a:lvl8pPr marL="1371600" algn="l" rtl="0" fontAlgn="base">
        <a:spcBef>
          <a:spcPct val="0"/>
        </a:spcBef>
        <a:spcAft>
          <a:spcPct val="0"/>
        </a:spcAft>
        <a:defRPr sz="3800" b="1" u="sng">
          <a:solidFill>
            <a:srgbClr val="D43721"/>
          </a:solidFill>
          <a:latin typeface="Arial Narrow" pitchFamily="34" charset="0"/>
        </a:defRPr>
      </a:lvl8pPr>
      <a:lvl9pPr marL="1828800" algn="l" rtl="0" fontAlgn="base">
        <a:spcBef>
          <a:spcPct val="0"/>
        </a:spcBef>
        <a:spcAft>
          <a:spcPct val="0"/>
        </a:spcAft>
        <a:defRPr sz="3800" b="1" u="sng">
          <a:solidFill>
            <a:srgbClr val="D437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8.jpeg"/><Relationship Id="rId4" Type="http://schemas.openxmlformats.org/officeDocument/2006/relationships/image" Target="../media/image9.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A24F3-297B-AF4F-808D-4EE13B5D24E6}"/>
              </a:ext>
            </a:extLst>
          </p:cNvPr>
          <p:cNvSpPr>
            <a:spLocks noGrp="1"/>
          </p:cNvSpPr>
          <p:nvPr>
            <p:ph type="ctrTitle"/>
          </p:nvPr>
        </p:nvSpPr>
        <p:spPr>
          <a:xfrm>
            <a:off x="307409" y="1261223"/>
            <a:ext cx="11131826" cy="1825096"/>
          </a:xfrm>
        </p:spPr>
        <p:txBody>
          <a:bodyPr>
            <a:normAutofit fontScale="90000"/>
          </a:bodyPr>
          <a:lstStyle/>
          <a:p>
            <a:pPr algn="r"/>
            <a:r>
              <a:rPr lang="en-US" b="1" dirty="0">
                <a:solidFill>
                  <a:srgbClr val="FFFF00"/>
                </a:solidFill>
              </a:rPr>
              <a:t>Wind Music during the Nazi occupation in Luxembourg from 1940 to 1944 </a:t>
            </a:r>
            <a:endParaRPr lang="de-DE" dirty="0">
              <a:solidFill>
                <a:srgbClr val="FFFF00"/>
              </a:solidFill>
            </a:endParaRPr>
          </a:p>
        </p:txBody>
      </p:sp>
      <p:sp>
        <p:nvSpPr>
          <p:cNvPr id="3" name="Untertitel 2">
            <a:extLst>
              <a:ext uri="{FF2B5EF4-FFF2-40B4-BE49-F238E27FC236}">
                <a16:creationId xmlns:a16="http://schemas.microsoft.com/office/drawing/2014/main" id="{DE2E60D8-5CF3-DF41-BF8B-B4B7EA7679C0}"/>
              </a:ext>
            </a:extLst>
          </p:cNvPr>
          <p:cNvSpPr>
            <a:spLocks noGrp="1"/>
          </p:cNvSpPr>
          <p:nvPr>
            <p:ph type="subTitle" idx="1"/>
          </p:nvPr>
        </p:nvSpPr>
        <p:spPr>
          <a:xfrm>
            <a:off x="1371600" y="4374322"/>
            <a:ext cx="9448800" cy="685800"/>
          </a:xfrm>
        </p:spPr>
        <p:txBody>
          <a:bodyPr>
            <a:noAutofit/>
          </a:bodyPr>
          <a:lstStyle/>
          <a:p>
            <a:endParaRPr lang="de-DE" sz="1400" dirty="0"/>
          </a:p>
          <a:p>
            <a:r>
              <a:rPr lang="de-DE" sz="1400" dirty="0"/>
              <a:t>Damien François Sagrillo</a:t>
            </a:r>
          </a:p>
          <a:p>
            <a:r>
              <a:rPr lang="de-DE" sz="1400" dirty="0"/>
              <a:t>IGEB, Virtual Conference 17-18 </a:t>
            </a:r>
            <a:r>
              <a:rPr lang="de-DE" sz="1400"/>
              <a:t>December </a:t>
            </a:r>
            <a:endParaRPr lang="de-DE" sz="1400" dirty="0"/>
          </a:p>
        </p:txBody>
      </p:sp>
      <p:pic>
        <p:nvPicPr>
          <p:cNvPr id="4" name="image1.jpeg"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6831905" y="4538264"/>
            <a:ext cx="4607330" cy="910244"/>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page1image181280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6791" y="3579351"/>
            <a:ext cx="2377557" cy="864000"/>
          </a:xfrm>
          <a:prstGeom prst="rect">
            <a:avLst/>
          </a:prstGeom>
          <a:noFill/>
          <a:ln>
            <a:noFill/>
          </a:ln>
        </p:spPr>
      </p:pic>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D6B817E-E29E-3A43-A8C1-5DB99D0AF6A6}" type="slidenum">
              <a:rPr lang="de-CH" smtClean="0"/>
              <a:t>1</a:t>
            </a:fld>
            <a:endParaRPr lang="de-CH"/>
          </a:p>
        </p:txBody>
      </p:sp>
    </p:spTree>
    <p:extLst>
      <p:ext uri="{BB962C8B-B14F-4D97-AF65-F5344CB8AC3E}">
        <p14:creationId xmlns:p14="http://schemas.microsoft.com/office/powerpoint/2010/main" val="3602086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397" y="98749"/>
            <a:ext cx="8872097" cy="1325563"/>
          </a:xfrm>
        </p:spPr>
        <p:txBody>
          <a:bodyPr>
            <a:normAutofit/>
          </a:bodyPr>
          <a:lstStyle/>
          <a:p>
            <a:pPr algn="ctr"/>
            <a:r>
              <a:rPr lang="de-CH" dirty="0"/>
              <a:t>Letter from Alois </a:t>
            </a:r>
            <a:r>
              <a:rPr lang="de-CH" dirty="0" err="1"/>
              <a:t>Kowalsky to the district leader </a:t>
            </a:r>
            <a:r>
              <a:rPr lang="de-CH" i="1" dirty="0" err="1"/>
              <a:t>Venter</a:t>
            </a:r>
            <a:r>
              <a:rPr lang="de-CH" dirty="0" err="1"/>
              <a:t> </a:t>
            </a:r>
            <a:endParaRPr lang="de-CH" dirty="0"/>
          </a:p>
        </p:txBody>
      </p:sp>
      <p:pic>
        <p:nvPicPr>
          <p:cNvPr id="3" name="Picture 2"/>
          <p:cNvPicPr>
            <a:picLocks noChangeAspect="1"/>
          </p:cNvPicPr>
          <p:nvPr/>
        </p:nvPicPr>
        <p:blipFill>
          <a:blip r:embed="rId2"/>
          <a:stretch>
            <a:fillRect/>
          </a:stretch>
        </p:blipFill>
        <p:spPr>
          <a:xfrm>
            <a:off x="-122691" y="1806195"/>
            <a:ext cx="6218691" cy="4228710"/>
          </a:xfrm>
          <a:prstGeom prst="rect">
            <a:avLst/>
          </a:prstGeom>
        </p:spPr>
      </p:pic>
      <p:pic>
        <p:nvPicPr>
          <p:cNvPr id="5" name="Picture 4"/>
          <p:cNvPicPr>
            <a:picLocks noChangeAspect="1"/>
          </p:cNvPicPr>
          <p:nvPr/>
        </p:nvPicPr>
        <p:blipFill>
          <a:blip r:embed="rId3"/>
          <a:stretch>
            <a:fillRect/>
          </a:stretch>
        </p:blipFill>
        <p:spPr>
          <a:xfrm>
            <a:off x="5949200" y="1663789"/>
            <a:ext cx="6242800" cy="4513523"/>
          </a:xfrm>
          <a:prstGeom prst="rect">
            <a:avLst/>
          </a:prstGeom>
        </p:spPr>
      </p:pic>
      <p:sp>
        <p:nvSpPr>
          <p:cNvPr id="8" name="Rectangle 7"/>
          <p:cNvSpPr/>
          <p:nvPr/>
        </p:nvSpPr>
        <p:spPr>
          <a:xfrm>
            <a:off x="3318648" y="6416789"/>
            <a:ext cx="4192623" cy="258532"/>
          </a:xfrm>
          <a:prstGeom prst="rect">
            <a:avLst/>
          </a:prstGeom>
        </p:spPr>
        <p:txBody>
          <a:bodyPr wrap="none">
            <a:spAutoFit/>
          </a:bodyPr>
          <a:lstStyle/>
          <a:p>
            <a:pPr marL="228600" marR="0" lvl="0" indent="-228600" algn="l" defTabSz="4572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de-DE" sz="1200" b="0" i="0" u="none" strike="noStrike" kern="1200" cap="none" spc="0" normalizeH="0" baseline="0" noProof="0" dirty="0">
                <a:ln>
                  <a:noFill/>
                </a:ln>
                <a:solidFill>
                  <a:prstClr val="black"/>
                </a:solidFill>
                <a:effectLst/>
                <a:uLnTx/>
                <a:uFillTx/>
                <a:latin typeface="Century Gothic" panose="020B0502020202020204"/>
                <a:ea typeface="+mn-ea"/>
                <a:cs typeface="+mn-cs"/>
              </a:rPr>
              <a:t>from the documents of the </a:t>
            </a:r>
            <a:r>
              <a:rPr kumimoji="0" lang="de-DE" sz="1200" b="0" i="1" u="none" strike="noStrike" kern="1200" cap="none" spc="0" normalizeH="0" baseline="0" noProof="0" dirty="0">
                <a:ln>
                  <a:noFill/>
                </a:ln>
                <a:solidFill>
                  <a:prstClr val="black"/>
                </a:solidFill>
                <a:effectLst/>
                <a:uLnTx/>
                <a:uFillTx/>
                <a:latin typeface="Century Gothic" panose="020B0502020202020204"/>
                <a:ea typeface="+mn-ea"/>
                <a:cs typeface="+mn-cs"/>
              </a:rPr>
              <a:t>Philharmonie </a:t>
            </a:r>
            <a:r>
              <a:rPr kumimoji="0" lang="de-DE" sz="1200" b="0" i="1" u="none" strike="noStrike" kern="1200" cap="none" spc="0" normalizeH="0" baseline="0" noProof="0" dirty="0" err="1">
                <a:ln>
                  <a:noFill/>
                </a:ln>
                <a:solidFill>
                  <a:prstClr val="black"/>
                </a:solidFill>
                <a:effectLst/>
                <a:uLnTx/>
                <a:uFillTx/>
                <a:latin typeface="Century Gothic" panose="020B0502020202020204"/>
                <a:ea typeface="+mn-ea"/>
                <a:cs typeface="+mn-cs"/>
              </a:rPr>
              <a:t>Municipale </a:t>
            </a:r>
            <a:r>
              <a:rPr kumimoji="0" lang="de-DE" sz="1200" b="0" i="1" u="none" strike="noStrike" kern="1200" cap="none" spc="0" normalizeH="0" baseline="0" noProof="0" dirty="0">
                <a:ln>
                  <a:noFill/>
                </a:ln>
                <a:solidFill>
                  <a:prstClr val="black"/>
                </a:solidFill>
                <a:effectLst/>
                <a:uLnTx/>
                <a:uFillTx/>
                <a:latin typeface="Century Gothic" panose="020B0502020202020204"/>
                <a:ea typeface="+mn-ea"/>
                <a:cs typeface="+mn-cs"/>
              </a:rPr>
              <a:t>de Diekirch</a:t>
            </a:r>
            <a:endParaRPr kumimoji="0" lang="de-CH"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Abgerundetes Rechteck 3">
            <a:extLst>
              <a:ext uri="{FF2B5EF4-FFF2-40B4-BE49-F238E27FC236}">
                <a16:creationId xmlns:a16="http://schemas.microsoft.com/office/drawing/2014/main" id="{2035AC15-8758-7541-A87C-BD837CD1480B}"/>
              </a:ext>
            </a:extLst>
          </p:cNvPr>
          <p:cNvSpPr/>
          <p:nvPr/>
        </p:nvSpPr>
        <p:spPr>
          <a:xfrm>
            <a:off x="0" y="4668253"/>
            <a:ext cx="5949200" cy="637673"/>
          </a:xfrm>
          <a:prstGeom prst="roundRect">
            <a:avLst/>
          </a:prstGeom>
          <a:solidFill>
            <a:schemeClr val="accent2">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3" name="Gerade Verbindung 12">
            <a:extLst>
              <a:ext uri="{FF2B5EF4-FFF2-40B4-BE49-F238E27FC236}">
                <a16:creationId xmlns:a16="http://schemas.microsoft.com/office/drawing/2014/main" id="{4AB222B4-0B96-1140-9597-F93D41794CF2}"/>
              </a:ext>
            </a:extLst>
          </p:cNvPr>
          <p:cNvCxnSpPr>
            <a:cxnSpLocks/>
          </p:cNvCxnSpPr>
          <p:nvPr/>
        </p:nvCxnSpPr>
        <p:spPr>
          <a:xfrm flipV="1">
            <a:off x="6096000" y="3717759"/>
            <a:ext cx="2446421" cy="9436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Gerade Verbindung 14">
            <a:extLst>
              <a:ext uri="{FF2B5EF4-FFF2-40B4-BE49-F238E27FC236}">
                <a16:creationId xmlns:a16="http://schemas.microsoft.com/office/drawing/2014/main" id="{0B4CF180-8C9C-BC47-8211-146DF11095E6}"/>
              </a:ext>
            </a:extLst>
          </p:cNvPr>
          <p:cNvCxnSpPr>
            <a:cxnSpLocks/>
          </p:cNvCxnSpPr>
          <p:nvPr/>
        </p:nvCxnSpPr>
        <p:spPr>
          <a:xfrm>
            <a:off x="8983575" y="2207907"/>
            <a:ext cx="2253919"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Gerade Verbindung 17">
            <a:extLst>
              <a:ext uri="{FF2B5EF4-FFF2-40B4-BE49-F238E27FC236}">
                <a16:creationId xmlns:a16="http://schemas.microsoft.com/office/drawing/2014/main" id="{CAEC3617-B504-464B-A089-94AD812307C3}"/>
              </a:ext>
            </a:extLst>
          </p:cNvPr>
          <p:cNvCxnSpPr>
            <a:cxnSpLocks/>
          </p:cNvCxnSpPr>
          <p:nvPr/>
        </p:nvCxnSpPr>
        <p:spPr>
          <a:xfrm>
            <a:off x="1122944" y="5873530"/>
            <a:ext cx="1528013"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Gerade Verbindung 21">
            <a:extLst>
              <a:ext uri="{FF2B5EF4-FFF2-40B4-BE49-F238E27FC236}">
                <a16:creationId xmlns:a16="http://schemas.microsoft.com/office/drawing/2014/main" id="{5503E9CC-EE39-494F-B64B-B9F6AB84B098}"/>
              </a:ext>
            </a:extLst>
          </p:cNvPr>
          <p:cNvCxnSpPr>
            <a:cxnSpLocks/>
          </p:cNvCxnSpPr>
          <p:nvPr/>
        </p:nvCxnSpPr>
        <p:spPr>
          <a:xfrm>
            <a:off x="11478127" y="3858355"/>
            <a:ext cx="53540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4" name="Gerade Verbindung 23">
            <a:extLst>
              <a:ext uri="{FF2B5EF4-FFF2-40B4-BE49-F238E27FC236}">
                <a16:creationId xmlns:a16="http://schemas.microsoft.com/office/drawing/2014/main" id="{44176168-0C32-BC41-9C8F-BC2E14E3752F}"/>
              </a:ext>
            </a:extLst>
          </p:cNvPr>
          <p:cNvCxnSpPr>
            <a:cxnSpLocks/>
          </p:cNvCxnSpPr>
          <p:nvPr/>
        </p:nvCxnSpPr>
        <p:spPr>
          <a:xfrm>
            <a:off x="6096000" y="4119039"/>
            <a:ext cx="834189"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6" name="Gerade Verbindung 25">
            <a:extLst>
              <a:ext uri="{FF2B5EF4-FFF2-40B4-BE49-F238E27FC236}">
                <a16:creationId xmlns:a16="http://schemas.microsoft.com/office/drawing/2014/main" id="{25CE47A8-6EE5-0E4B-BCCB-D622157E54DF}"/>
              </a:ext>
            </a:extLst>
          </p:cNvPr>
          <p:cNvCxnSpPr>
            <a:cxnSpLocks/>
          </p:cNvCxnSpPr>
          <p:nvPr/>
        </p:nvCxnSpPr>
        <p:spPr>
          <a:xfrm flipV="1">
            <a:off x="6887634" y="5113421"/>
            <a:ext cx="2095941" cy="8445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9" name="Gerade Verbindung 28">
            <a:extLst>
              <a:ext uri="{FF2B5EF4-FFF2-40B4-BE49-F238E27FC236}">
                <a16:creationId xmlns:a16="http://schemas.microsoft.com/office/drawing/2014/main" id="{5ADF22B5-01B0-A046-9744-BEF9A391F514}"/>
              </a:ext>
            </a:extLst>
          </p:cNvPr>
          <p:cNvCxnSpPr>
            <a:cxnSpLocks/>
          </p:cNvCxnSpPr>
          <p:nvPr/>
        </p:nvCxnSpPr>
        <p:spPr>
          <a:xfrm>
            <a:off x="10274968" y="5404527"/>
            <a:ext cx="1203159"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3" name="Textfeld 32">
            <a:extLst>
              <a:ext uri="{FF2B5EF4-FFF2-40B4-BE49-F238E27FC236}">
                <a16:creationId xmlns:a16="http://schemas.microsoft.com/office/drawing/2014/main" id="{1086B370-3C82-C340-ADCD-1BB6A6B23175}"/>
              </a:ext>
            </a:extLst>
          </p:cNvPr>
          <p:cNvSpPr txBox="1"/>
          <p:nvPr/>
        </p:nvSpPr>
        <p:spPr>
          <a:xfrm>
            <a:off x="2557848" y="3189370"/>
            <a:ext cx="6836395" cy="1354217"/>
          </a:xfrm>
          <a:prstGeom prst="rect">
            <a:avLst/>
          </a:prstGeom>
          <a:solidFill>
            <a:srgbClr val="FFFF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Century Gothic" panose="020B0502020202020204"/>
                <a:ea typeface="+mn-ea"/>
                <a:cs typeface="+mn-cs"/>
              </a:rPr>
              <a:t>Alois </a:t>
            </a:r>
            <a:r>
              <a:rPr kumimoji="0" lang="de-DE" sz="1800" b="0" i="0" u="none" strike="noStrike" kern="1200" cap="none" spc="0" normalizeH="0" baseline="0" noProof="0" dirty="0" err="1">
                <a:ln>
                  <a:noFill/>
                </a:ln>
                <a:solidFill>
                  <a:srgbClr val="FF0000"/>
                </a:solidFill>
                <a:effectLst/>
                <a:uLnTx/>
                <a:uFillTx/>
                <a:latin typeface="Century Gothic" panose="020B0502020202020204"/>
                <a:ea typeface="+mn-ea"/>
                <a:cs typeface="+mn-cs"/>
              </a:rPr>
              <a:t>Kowalsky </a:t>
            </a:r>
            <a:r>
              <a:rPr kumimoji="0" lang="de-DE" sz="1800" b="0" i="0" u="none" strike="noStrike" kern="1200" cap="none" spc="0" normalizeH="0" baseline="0" noProof="0" dirty="0">
                <a:ln>
                  <a:noFill/>
                </a:ln>
                <a:solidFill>
                  <a:srgbClr val="FF0000"/>
                </a:solidFill>
                <a:effectLst/>
                <a:uLnTx/>
                <a:uFillTx/>
                <a:latin typeface="Century Gothic" panose="020B0502020202020204"/>
                <a:ea typeface="+mn-ea"/>
                <a:cs typeface="+mn-cs"/>
              </a:rPr>
              <a:t>remained conductor of the merged association until 1942, </a:t>
            </a:r>
            <a:br>
              <a:rPr kumimoji="0" lang="de-DE" sz="1800" b="0" i="0" u="none" strike="noStrike" kern="1200" cap="none" spc="0" normalizeH="0" baseline="0" noProof="0" dirty="0">
                <a:ln>
                  <a:noFill/>
                </a:ln>
                <a:solidFill>
                  <a:srgbClr val="FF0000"/>
                </a:solidFill>
                <a:effectLst/>
                <a:uLnTx/>
                <a:uFillTx/>
                <a:latin typeface="Century Gothic" panose="020B0502020202020204"/>
                <a:ea typeface="+mn-ea"/>
                <a:cs typeface="+mn-cs"/>
              </a:rPr>
            </a:br>
            <a:r>
              <a:rPr kumimoji="0" lang="de-DE" sz="1800" b="0" i="0" u="none" strike="noStrike" kern="1200" cap="none" spc="0" normalizeH="0" baseline="0" noProof="0" dirty="0">
                <a:ln>
                  <a:noFill/>
                </a:ln>
                <a:solidFill>
                  <a:srgbClr val="FF0000"/>
                </a:solidFill>
                <a:effectLst/>
                <a:uLnTx/>
                <a:uFillTx/>
                <a:latin typeface="Century Gothic" panose="020B0502020202020204"/>
                <a:ea typeface="+mn-ea"/>
                <a:cs typeface="+mn-cs"/>
              </a:rPr>
              <a:t>when he was replaced by Robert </a:t>
            </a:r>
            <a:r>
              <a:rPr kumimoji="0" lang="de-DE" sz="1800" b="0" i="0" u="none" strike="noStrike" kern="1200" cap="none" spc="0" normalizeH="0" baseline="0" noProof="0" dirty="0" err="1">
                <a:ln>
                  <a:noFill/>
                </a:ln>
                <a:solidFill>
                  <a:srgbClr val="FF0000"/>
                </a:solidFill>
                <a:effectLst/>
                <a:uLnTx/>
                <a:uFillTx/>
                <a:latin typeface="Century Gothic" panose="020B0502020202020204"/>
                <a:ea typeface="+mn-ea"/>
                <a:cs typeface="+mn-cs"/>
              </a:rPr>
              <a:t>Henx</a:t>
            </a:r>
            <a:r>
              <a:rPr kumimoji="0" lang="de-DE" sz="1800" b="0" i="0" u="none" strike="noStrike" kern="1200" cap="none" spc="0" normalizeH="0" noProof="0" dirty="0" err="1">
                <a:ln>
                  <a:noFill/>
                </a:ln>
                <a:solidFill>
                  <a:srgbClr val="FF0000"/>
                </a:solidFill>
                <a:effectLst/>
                <a:uLnTx/>
                <a:uFillTx/>
                <a:latin typeface="Century Gothic" panose="020B0502020202020204"/>
                <a:ea typeface="+mn-ea"/>
                <a:cs typeface="+mn-cs"/>
              </a:rPr>
              <a:t> </a:t>
            </a:r>
            <a:endParaRPr kumimoji="0" lang="de-DE" sz="1800" b="0" i="0" u="none" strike="noStrike" kern="1200" cap="none" spc="0" normalizeH="0" baseline="0" noProof="0" dirty="0" err="1">
              <a:ln>
                <a:noFill/>
              </a:ln>
              <a:solidFill>
                <a:srgbClr val="FF0000"/>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Century Gothic" panose="020B0502020202020204"/>
                <a:ea typeface="+mn-ea"/>
                <a:cs typeface="+mn-cs"/>
              </a:rPr>
              <a:t>who was the conductor of the </a:t>
            </a:r>
            <a:r>
              <a:rPr kumimoji="0" lang="de-DE" sz="1800" b="0" i="0" u="none" strike="noStrike" kern="1200" cap="none" spc="0" normalizeH="0" baseline="0" noProof="0">
                <a:ln>
                  <a:noFill/>
                </a:ln>
                <a:solidFill>
                  <a:srgbClr val="FF0000"/>
                </a:solidFill>
                <a:effectLst/>
                <a:uLnTx/>
                <a:uFillTx/>
                <a:latin typeface="Century Gothic" panose="020B0502020202020204"/>
                <a:ea typeface="+mn-ea"/>
                <a:cs typeface="+mn-cs"/>
              </a:rPr>
              <a:t>association </a:t>
            </a:r>
            <a:r>
              <a:rPr kumimoji="0" lang="de-DE" sz="1800" b="0" i="0" u="none" strike="noStrike" kern="1200" cap="none" spc="0" normalizeH="0" baseline="0" noProof="0" dirty="0">
                <a:ln>
                  <a:noFill/>
                </a:ln>
                <a:solidFill>
                  <a:srgbClr val="FF0000"/>
                </a:solidFill>
                <a:effectLst/>
                <a:uLnTx/>
                <a:uFillTx/>
                <a:latin typeface="Century Gothic" panose="020B0502020202020204"/>
                <a:ea typeface="+mn-ea"/>
                <a:cs typeface="+mn-cs"/>
              </a:rPr>
              <a:t>until 1950 </a:t>
            </a:r>
            <a:br>
              <a:rPr kumimoji="0" lang="de-DE" sz="1800" b="0" i="0" u="none" strike="noStrike" kern="1200" cap="none" spc="0" normalizeH="0" baseline="0" noProof="0" dirty="0">
                <a:ln>
                  <a:noFill/>
                </a:ln>
                <a:solidFill>
                  <a:srgbClr val="FF0000"/>
                </a:solidFill>
                <a:effectLst/>
                <a:uLnTx/>
                <a:uFillTx/>
                <a:latin typeface="Century Gothic" panose="020B0502020202020204"/>
                <a:ea typeface="+mn-ea"/>
                <a:cs typeface="+mn-cs"/>
              </a:rPr>
            </a:br>
            <a:r>
              <a:rPr kumimoji="0" lang="de-DE" sz="1000" b="0" i="0" u="none" strike="noStrike" kern="1200" cap="none" spc="0" normalizeH="0" baseline="0" noProof="0" dirty="0">
                <a:ln>
                  <a:noFill/>
                </a:ln>
                <a:solidFill>
                  <a:srgbClr val="FF0000"/>
                </a:solidFill>
                <a:effectLst/>
                <a:uLnTx/>
                <a:uFillTx/>
                <a:latin typeface="Century Gothic" panose="020B0502020202020204"/>
                <a:ea typeface="+mn-ea"/>
                <a:cs typeface="+mn-cs"/>
                <a:sym typeface="Wingdings 2" panose="05020102010507070707" pitchFamily="18" charset="2"/>
              </a:rPr>
              <a:t>Philharmonie, p. 180</a:t>
            </a:r>
            <a:endParaRPr kumimoji="0" lang="de-DE" sz="10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pic>
        <p:nvPicPr>
          <p:cNvPr id="16" name="Picture 15"/>
          <p:cNvPicPr>
            <a:picLocks noChangeAspect="1"/>
          </p:cNvPicPr>
          <p:nvPr/>
        </p:nvPicPr>
        <p:blipFill>
          <a:blip r:embed="rId4"/>
          <a:stretch>
            <a:fillRect/>
          </a:stretch>
        </p:blipFill>
        <p:spPr>
          <a:xfrm>
            <a:off x="68722" y="6176876"/>
            <a:ext cx="1066800" cy="60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7" name="Picture 16" descr="page1image181280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 y="44157"/>
            <a:ext cx="971550" cy="353060"/>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D6B817E-E29E-3A43-A8C1-5DB99D0AF6A6}" type="slidenum">
              <a:rPr lang="de-CH" smtClean="0"/>
              <a:t>10</a:t>
            </a:fld>
            <a:endParaRPr lang="de-CH"/>
          </a:p>
        </p:txBody>
      </p:sp>
    </p:spTree>
    <p:extLst>
      <p:ext uri="{BB962C8B-B14F-4D97-AF65-F5344CB8AC3E}">
        <p14:creationId xmlns:p14="http://schemas.microsoft.com/office/powerpoint/2010/main" val="2573175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ounded Rectangle 14">
            <a:extLst>
              <a:ext uri="{FF2B5EF4-FFF2-40B4-BE49-F238E27FC236}">
                <a16:creationId xmlns:a16="http://schemas.microsoft.com/office/drawing/2014/main" id="{1FDFF85F-F105-40D5-9793-90419158C3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35">
            <a:extLst>
              <a:ext uri="{FF2B5EF4-FFF2-40B4-BE49-F238E27FC236}">
                <a16:creationId xmlns:a16="http://schemas.microsoft.com/office/drawing/2014/main" id="{35AB47A4-BA8C-4250-88BD-D49C68C5F9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8" name="Picture 37">
            <a:extLst>
              <a:ext uri="{FF2B5EF4-FFF2-40B4-BE49-F238E27FC236}">
                <a16:creationId xmlns:a16="http://schemas.microsoft.com/office/drawing/2014/main" id="{66C8958D-EB99-414F-B735-863B67BB14D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4636008" cy="1441450"/>
          </a:xfrm>
          <a:prstGeom prst="rect">
            <a:avLst/>
          </a:prstGeom>
        </p:spPr>
      </p:pic>
      <p:sp>
        <p:nvSpPr>
          <p:cNvPr id="2" name="Title 1"/>
          <p:cNvSpPr>
            <a:spLocks noGrp="1"/>
          </p:cNvSpPr>
          <p:nvPr>
            <p:ph type="title"/>
          </p:nvPr>
        </p:nvSpPr>
        <p:spPr>
          <a:xfrm>
            <a:off x="685800" y="764373"/>
            <a:ext cx="3687417" cy="1920372"/>
          </a:xfrm>
        </p:spPr>
        <p:txBody>
          <a:bodyPr vert="horz" lIns="91440" tIns="45720" rIns="91440" bIns="45720" rtlCol="0" anchor="ctr">
            <a:normAutofit/>
          </a:bodyPr>
          <a:lstStyle/>
          <a:p>
            <a:pPr algn="l"/>
            <a:r>
              <a:rPr lang="en-US" sz="2300" kern="1200" cap="all" baseline="0">
                <a:solidFill>
                  <a:schemeClr val="bg1"/>
                </a:solidFill>
                <a:latin typeface="+mj-lt"/>
                <a:ea typeface="+mj-ea"/>
                <a:cs typeface="+mj-cs"/>
              </a:rPr>
              <a:t>fusion of the two music companies in Ettelbrück</a:t>
            </a:r>
          </a:p>
        </p:txBody>
      </p:sp>
      <p:pic>
        <p:nvPicPr>
          <p:cNvPr id="40" name="Picture 39">
            <a:extLst>
              <a:ext uri="{FF2B5EF4-FFF2-40B4-BE49-F238E27FC236}">
                <a16:creationId xmlns:a16="http://schemas.microsoft.com/office/drawing/2014/main" id="{39E5F3CB-7BDD-4E64-B274-CD900F08C6F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pic>
        <p:nvPicPr>
          <p:cNvPr id="13" name="Bild 5" descr="Ein Bild, das Text enthält.&#10;&#10;Automatisch generierte Beschreibung">
            <a:extLst>
              <a:ext uri="{FF2B5EF4-FFF2-40B4-BE49-F238E27FC236}">
                <a16:creationId xmlns:a16="http://schemas.microsoft.com/office/drawing/2014/main" id="{BFE754D5-411F-D948-A412-96330FA6111F}"/>
              </a:ext>
            </a:extLst>
          </p:cNvPr>
          <p:cNvPicPr>
            <a:picLocks noChangeAspect="1"/>
          </p:cNvPicPr>
          <p:nvPr/>
        </p:nvPicPr>
        <p:blipFill>
          <a:blip r:embed="rId5"/>
          <a:stretch>
            <a:fillRect/>
          </a:stretch>
        </p:blipFill>
        <p:spPr>
          <a:xfrm>
            <a:off x="5838721" y="315000"/>
            <a:ext cx="5667479" cy="6228000"/>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8">
            <a:extLst>
              <a:ext uri="{FF2B5EF4-FFF2-40B4-BE49-F238E27FC236}">
                <a16:creationId xmlns:a16="http://schemas.microsoft.com/office/drawing/2014/main" id="{9648C967-162F-AB40-AB60-722D1F89B3B0}"/>
              </a:ext>
            </a:extLst>
          </p:cNvPr>
          <p:cNvSpPr/>
          <p:nvPr/>
        </p:nvSpPr>
        <p:spPr>
          <a:xfrm>
            <a:off x="6138779" y="6396335"/>
            <a:ext cx="2424062" cy="400110"/>
          </a:xfrm>
          <a:prstGeom prst="rect">
            <a:avLst/>
          </a:prstGeom>
        </p:spPr>
        <p:txBody>
          <a:bodyPr wrap="none">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1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from the documents of the </a:t>
            </a:r>
            <a:br>
              <a:rPr kumimoji="0" lang="de-DE" sz="1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de-DE" sz="1000" b="0"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Philharmonie </a:t>
            </a:r>
            <a:r>
              <a:rPr kumimoji="0" lang="de-DE" sz="1000" b="0" i="1"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Municipale </a:t>
            </a:r>
            <a:r>
              <a:rPr kumimoji="0" lang="de-DE" sz="1000" b="0"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de Diekirch</a:t>
            </a:r>
            <a:endParaRPr kumimoji="0" lang="de-CH" sz="10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pic>
        <p:nvPicPr>
          <p:cNvPr id="9" name="Picture 8"/>
          <p:cNvPicPr>
            <a:picLocks noChangeAspect="1"/>
          </p:cNvPicPr>
          <p:nvPr/>
        </p:nvPicPr>
        <p:blipFill>
          <a:blip r:embed="rId6"/>
          <a:stretch>
            <a:fillRect/>
          </a:stretch>
        </p:blipFill>
        <p:spPr>
          <a:xfrm>
            <a:off x="40147" y="6214976"/>
            <a:ext cx="1066800" cy="60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9" descr="page1image181280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55623" y="61555"/>
            <a:ext cx="971550" cy="353060"/>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D6B817E-E29E-3A43-A8C1-5DB99D0AF6A6}" type="slidenum">
              <a:rPr lang="de-CH" smtClean="0"/>
              <a:t>11</a:t>
            </a:fld>
            <a:endParaRPr lang="de-CH"/>
          </a:p>
        </p:txBody>
      </p:sp>
    </p:spTree>
    <p:extLst>
      <p:ext uri="{BB962C8B-B14F-4D97-AF65-F5344CB8AC3E}">
        <p14:creationId xmlns:p14="http://schemas.microsoft.com/office/powerpoint/2010/main" val="2535525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538" y="285009"/>
            <a:ext cx="11168921" cy="1325563"/>
          </a:xfrm>
        </p:spPr>
        <p:txBody>
          <a:bodyPr>
            <a:normAutofit/>
          </a:bodyPr>
          <a:lstStyle/>
          <a:p>
            <a:pPr algn="ctr"/>
            <a:r>
              <a:rPr lang="de-CH" dirty="0" err="1"/>
              <a:t>End of activity of the </a:t>
            </a:r>
            <a:r>
              <a:rPr lang="de-CH" i="1" dirty="0" err="1"/>
              <a:t>stiko </a:t>
            </a:r>
            <a:r>
              <a:rPr lang="de-CH" dirty="0" err="1"/>
              <a:t>in 1942</a:t>
            </a:r>
            <a:endParaRPr lang="de-CH" i="1" dirty="0"/>
          </a:p>
        </p:txBody>
      </p:sp>
      <p:sp>
        <p:nvSpPr>
          <p:cNvPr id="3" name="Content Placeholder 2"/>
          <p:cNvSpPr>
            <a:spLocks noGrp="1"/>
          </p:cNvSpPr>
          <p:nvPr>
            <p:ph idx="1"/>
          </p:nvPr>
        </p:nvSpPr>
        <p:spPr/>
        <p:txBody>
          <a:bodyPr/>
          <a:lstStyle/>
          <a:p>
            <a:pPr lvl="0">
              <a:buFont typeface="Wingdings" panose="05000000000000000000" pitchFamily="2" charset="2"/>
              <a:buChar char="ü"/>
            </a:pPr>
            <a:r>
              <a:rPr lang="de-DE" sz="1200" dirty="0">
                <a:solidFill>
                  <a:prstClr val="black"/>
                </a:solidFill>
              </a:rPr>
              <a:t>from the documents of the </a:t>
            </a:r>
            <a:r>
              <a:rPr lang="de-DE" sz="1200" i="1" dirty="0">
                <a:solidFill>
                  <a:prstClr val="black"/>
                </a:solidFill>
              </a:rPr>
              <a:t>Philharmonie </a:t>
            </a:r>
            <a:r>
              <a:rPr lang="de-DE" sz="1200" i="1" dirty="0" err="1">
                <a:solidFill>
                  <a:prstClr val="black"/>
                </a:solidFill>
              </a:rPr>
              <a:t>Municipale </a:t>
            </a:r>
            <a:r>
              <a:rPr lang="de-DE" sz="1200" i="1" dirty="0">
                <a:solidFill>
                  <a:prstClr val="black"/>
                </a:solidFill>
              </a:rPr>
              <a:t>de Diekirch</a:t>
            </a:r>
            <a:endParaRPr lang="de-CH" sz="1200" dirty="0">
              <a:solidFill>
                <a:prstClr val="black"/>
              </a:solidFill>
            </a:endParaRPr>
          </a:p>
          <a:p>
            <a:endParaRPr lang="de-CH" dirty="0"/>
          </a:p>
        </p:txBody>
      </p:sp>
      <p:pic>
        <p:nvPicPr>
          <p:cNvPr id="7" name="Bild 2"/>
          <p:cNvPicPr/>
          <p:nvPr/>
        </p:nvPicPr>
        <p:blipFill>
          <a:blip r:embed="rId2"/>
          <a:stretch>
            <a:fillRect/>
          </a:stretch>
        </p:blipFill>
        <p:spPr>
          <a:xfrm>
            <a:off x="2632179" y="1812134"/>
            <a:ext cx="6927637" cy="4566391"/>
          </a:xfrm>
          <a:prstGeom prst="rect">
            <a:avLst/>
          </a:prstGeom>
        </p:spPr>
      </p:pic>
      <p:sp>
        <p:nvSpPr>
          <p:cNvPr id="5" name="Rectangle 8">
            <a:extLst>
              <a:ext uri="{FF2B5EF4-FFF2-40B4-BE49-F238E27FC236}">
                <a16:creationId xmlns:a16="http://schemas.microsoft.com/office/drawing/2014/main" id="{E12F9D25-97D9-474D-A10D-36FCE1BA725B}"/>
              </a:ext>
            </a:extLst>
          </p:cNvPr>
          <p:cNvSpPr/>
          <p:nvPr/>
        </p:nvSpPr>
        <p:spPr>
          <a:xfrm>
            <a:off x="2632179" y="5941041"/>
            <a:ext cx="2424062" cy="400110"/>
          </a:xfrm>
          <a:prstGeom prst="rect">
            <a:avLst/>
          </a:prstGeom>
        </p:spPr>
        <p:txBody>
          <a:bodyPr wrap="none">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1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from the documents of the </a:t>
            </a:r>
            <a:br>
              <a:rPr kumimoji="0" lang="de-DE" sz="1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de-DE" sz="1000" b="0"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Philharmonie </a:t>
            </a:r>
            <a:r>
              <a:rPr kumimoji="0" lang="de-DE" sz="1000" b="0" i="1"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Municipale </a:t>
            </a:r>
            <a:r>
              <a:rPr kumimoji="0" lang="de-DE" sz="1000" b="0"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de Diekirch</a:t>
            </a:r>
            <a:endParaRPr kumimoji="0" lang="de-CH" sz="10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pic>
        <p:nvPicPr>
          <p:cNvPr id="6" name="Picture 5"/>
          <p:cNvPicPr>
            <a:picLocks noChangeAspect="1"/>
          </p:cNvPicPr>
          <p:nvPr/>
        </p:nvPicPr>
        <p:blipFill>
          <a:blip r:embed="rId3"/>
          <a:stretch>
            <a:fillRect/>
          </a:stretch>
        </p:blipFill>
        <p:spPr>
          <a:xfrm>
            <a:off x="68722" y="6176876"/>
            <a:ext cx="1066800" cy="60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descr="page1image181280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1036" y="27296"/>
            <a:ext cx="971550" cy="353060"/>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Footer Placeholder 3"/>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D6B817E-E29E-3A43-A8C1-5DB99D0AF6A6}" type="slidenum">
              <a:rPr lang="de-CH" smtClean="0"/>
              <a:t>12</a:t>
            </a:fld>
            <a:endParaRPr lang="de-CH"/>
          </a:p>
        </p:txBody>
      </p:sp>
      <p:sp>
        <p:nvSpPr>
          <p:cNvPr id="10" name="Textfeld 9">
            <a:extLst>
              <a:ext uri="{FF2B5EF4-FFF2-40B4-BE49-F238E27FC236}">
                <a16:creationId xmlns:a16="http://schemas.microsoft.com/office/drawing/2014/main" id="{B7ED5AAE-FB89-244B-A73C-D28D8F015235}"/>
              </a:ext>
            </a:extLst>
          </p:cNvPr>
          <p:cNvSpPr txBox="1"/>
          <p:nvPr/>
        </p:nvSpPr>
        <p:spPr>
          <a:xfrm>
            <a:off x="2008821" y="2682806"/>
            <a:ext cx="7728284" cy="646331"/>
          </a:xfrm>
          <a:prstGeom prst="rect">
            <a:avLst/>
          </a:prstGeom>
          <a:solidFill>
            <a:srgbClr val="FFFF00"/>
          </a:solidFill>
        </p:spPr>
        <p:txBody>
          <a:bodyPr wrap="square" rtlCol="0">
            <a:spAutoFit/>
          </a:bodyPr>
          <a:lstStyle>
            <a:defPPr>
              <a:defRPr lang="en-US"/>
            </a:defPPr>
            <a:lvl1pPr algn="ctr">
              <a:defRPr>
                <a:solidFill>
                  <a:srgbClr val="FF0000"/>
                </a:solidFill>
              </a:defRPr>
            </a:lvl1pPr>
          </a:lstStyle>
          <a:p>
            <a:pPr lvl="0" defTabSz="457200">
              <a:defRPr/>
            </a:pPr>
            <a:r>
              <a:rPr lang="de-DE" dirty="0"/>
              <a:t>Any music society that has not reported </a:t>
            </a:r>
            <a:br>
              <a:rPr lang="de-DE" dirty="0"/>
            </a:br>
            <a:r>
              <a:rPr lang="de-DE" dirty="0"/>
              <a:t>by this time will be disbanded.</a:t>
            </a:r>
          </a:p>
        </p:txBody>
      </p:sp>
    </p:spTree>
    <p:extLst>
      <p:ext uri="{BB962C8B-B14F-4D97-AF65-F5344CB8AC3E}">
        <p14:creationId xmlns:p14="http://schemas.microsoft.com/office/powerpoint/2010/main" val="2552650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9" name="Picture 8">
            <a:extLst>
              <a:ext uri="{FF2B5EF4-FFF2-40B4-BE49-F238E27FC236}">
                <a16:creationId xmlns:a16="http://schemas.microsoft.com/office/drawing/2014/main" id="{A995140B-9736-47E4-9A7D-ABB32F3AAA8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1" name="Rectangle 10">
            <a:extLst>
              <a:ext uri="{FF2B5EF4-FFF2-40B4-BE49-F238E27FC236}">
                <a16:creationId xmlns:a16="http://schemas.microsoft.com/office/drawing/2014/main" id="{941596B8-D720-4D6E-B7AD-8F5998211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el 1">
            <a:extLst>
              <a:ext uri="{FF2B5EF4-FFF2-40B4-BE49-F238E27FC236}">
                <a16:creationId xmlns:a16="http://schemas.microsoft.com/office/drawing/2014/main" id="{7296DD40-05F8-AB47-9124-587A39AB15AD}"/>
              </a:ext>
            </a:extLst>
          </p:cNvPr>
          <p:cNvSpPr>
            <a:spLocks noGrp="1"/>
          </p:cNvSpPr>
          <p:nvPr>
            <p:ph type="title"/>
          </p:nvPr>
        </p:nvSpPr>
        <p:spPr>
          <a:xfrm>
            <a:off x="4740442" y="1240970"/>
            <a:ext cx="6831072" cy="4561115"/>
          </a:xfrm>
        </p:spPr>
        <p:txBody>
          <a:bodyPr vert="horz" lIns="91440" tIns="45720" rIns="91440" bIns="45720" rtlCol="0" anchor="ctr">
            <a:normAutofit/>
          </a:bodyPr>
          <a:lstStyle/>
          <a:p>
            <a:pPr algn="l">
              <a:lnSpc>
                <a:spcPct val="120000"/>
              </a:lnSpc>
            </a:pPr>
            <a:r>
              <a:rPr lang="en-US" sz="6000" dirty="0"/>
              <a:t>2)</a:t>
            </a:r>
            <a:br>
              <a:rPr lang="en-US" sz="6000" dirty="0"/>
            </a:br>
            <a:r>
              <a:rPr lang="en-US" sz="6000" dirty="0"/>
              <a:t>2. world war - music education</a:t>
            </a:r>
          </a:p>
        </p:txBody>
      </p:sp>
      <p:sp useBgFill="1">
        <p:nvSpPr>
          <p:cNvPr id="13" name="Rectangle 12">
            <a:extLst>
              <a:ext uri="{FF2B5EF4-FFF2-40B4-BE49-F238E27FC236}">
                <a16:creationId xmlns:a16="http://schemas.microsoft.com/office/drawing/2014/main" id="{B978501D-E01E-4859-ABAA-F7109C797D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5" name="Picture 14">
            <a:extLst>
              <a:ext uri="{FF2B5EF4-FFF2-40B4-BE49-F238E27FC236}">
                <a16:creationId xmlns:a16="http://schemas.microsoft.com/office/drawing/2014/main" id="{D66B130B-5814-48DD-9CA6-2E189DE2096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pic>
        <p:nvPicPr>
          <p:cNvPr id="8" name="Picture 7"/>
          <p:cNvPicPr>
            <a:picLocks noChangeAspect="1"/>
          </p:cNvPicPr>
          <p:nvPr/>
        </p:nvPicPr>
        <p:blipFill>
          <a:blip r:embed="rId4"/>
          <a:stretch>
            <a:fillRect/>
          </a:stretch>
        </p:blipFill>
        <p:spPr>
          <a:xfrm>
            <a:off x="68722" y="111125"/>
            <a:ext cx="1066800" cy="60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9" descr="page1image181280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67627" y="6459248"/>
            <a:ext cx="971550" cy="353060"/>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D6B817E-E29E-3A43-A8C1-5DB99D0AF6A6}" type="slidenum">
              <a:rPr lang="de-CH" smtClean="0"/>
              <a:t>13</a:t>
            </a:fld>
            <a:endParaRPr lang="de-CH"/>
          </a:p>
        </p:txBody>
      </p:sp>
    </p:spTree>
    <p:extLst>
      <p:ext uri="{BB962C8B-B14F-4D97-AF65-F5344CB8AC3E}">
        <p14:creationId xmlns:p14="http://schemas.microsoft.com/office/powerpoint/2010/main" val="2548465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059"/>
            <a:ext cx="10515600" cy="1325563"/>
          </a:xfrm>
        </p:spPr>
        <p:txBody>
          <a:bodyPr>
            <a:normAutofit/>
          </a:bodyPr>
          <a:lstStyle/>
          <a:p>
            <a:r>
              <a:rPr lang="de-CH" dirty="0"/>
              <a:t>The musical </a:t>
            </a:r>
            <a:r>
              <a:rPr lang="de-CH" dirty="0" err="1"/>
              <a:t>education of luxembourg </a:t>
            </a:r>
            <a:r>
              <a:rPr lang="de-CH" dirty="0"/>
              <a:t>from 1940-1944</a:t>
            </a:r>
          </a:p>
        </p:txBody>
      </p:sp>
      <p:sp>
        <p:nvSpPr>
          <p:cNvPr id="3" name="Content Placeholder 2"/>
          <p:cNvSpPr>
            <a:spLocks noGrp="1"/>
          </p:cNvSpPr>
          <p:nvPr>
            <p:ph idx="1"/>
          </p:nvPr>
        </p:nvSpPr>
        <p:spPr>
          <a:xfrm>
            <a:off x="819149" y="1536622"/>
            <a:ext cx="10962947" cy="5143577"/>
          </a:xfrm>
        </p:spPr>
        <p:txBody>
          <a:bodyPr anchor="ctr">
            <a:normAutofit fontScale="85000" lnSpcReduction="10000"/>
          </a:bodyPr>
          <a:lstStyle/>
          <a:p>
            <a:pPr>
              <a:lnSpc>
                <a:spcPct val="120000"/>
              </a:lnSpc>
            </a:pPr>
            <a:r>
              <a:rPr lang="de-CH" dirty="0">
                <a:solidFill>
                  <a:srgbClr val="FFFF00"/>
                </a:solidFill>
              </a:rPr>
              <a:t>Luxembourg City Conservatory </a:t>
            </a:r>
            <a:r>
              <a:rPr lang="de-CH" dirty="0"/>
              <a:t>renamed the </a:t>
            </a:r>
            <a:r>
              <a:rPr lang="de-CH" dirty="0">
                <a:solidFill>
                  <a:srgbClr val="FFFF00"/>
                </a:solidFill>
              </a:rPr>
              <a:t>National School of Music </a:t>
            </a:r>
          </a:p>
          <a:p>
            <a:pPr lvl="1">
              <a:lnSpc>
                <a:spcPct val="120000"/>
              </a:lnSpc>
              <a:buFont typeface="Wingdings" panose="05000000000000000000" pitchFamily="2" charset="2"/>
              <a:buChar char="§"/>
            </a:pPr>
            <a:r>
              <a:rPr lang="de-CH" dirty="0"/>
              <a:t>Director Lucien </a:t>
            </a:r>
            <a:r>
              <a:rPr lang="de-CH" dirty="0" err="1"/>
              <a:t>Lambotte </a:t>
            </a:r>
            <a:r>
              <a:rPr lang="de-CH" dirty="0"/>
              <a:t>is replaced by Hans Herwig between 1940 and 1944, although the latter gives him a good report card: </a:t>
            </a:r>
          </a:p>
          <a:p>
            <a:pPr lvl="2">
              <a:lnSpc>
                <a:spcPct val="120000"/>
              </a:lnSpc>
              <a:buFont typeface="Symbol" panose="05050102010706020507" pitchFamily="18" charset="2"/>
              <a:buChar char="-"/>
            </a:pPr>
            <a:r>
              <a:rPr lang="de-CH" dirty="0"/>
              <a:t>"The great </a:t>
            </a:r>
            <a:r>
              <a:rPr lang="de-CH" dirty="0">
                <a:solidFill>
                  <a:srgbClr val="FFFF00"/>
                </a:solidFill>
              </a:rPr>
              <a:t>value of solfeggios </a:t>
            </a:r>
            <a:r>
              <a:rPr lang="de-CH" dirty="0"/>
              <a:t>is recognised, just as it remains recognised at the National Music School in Luxembourg. </a:t>
            </a:r>
            <a:r>
              <a:rPr lang="de-CH" dirty="0">
                <a:solidFill>
                  <a:srgbClr val="FFFF00"/>
                </a:solidFill>
              </a:rPr>
              <a:t>Reading notes and keys is a prerequisite </a:t>
            </a:r>
            <a:r>
              <a:rPr lang="de-CH" dirty="0"/>
              <a:t>for anyone who wants to penetrate deeper into the secrets of music. </a:t>
            </a:r>
            <a:r>
              <a:rPr lang="de-CH" dirty="0" err="1"/>
              <a:t>Reading from the page</a:t>
            </a:r>
            <a:r>
              <a:rPr lang="de-CH" dirty="0"/>
              <a:t>, transposing, quick understanding of the </a:t>
            </a:r>
            <a:r>
              <a:rPr lang="de-CH" dirty="0" err="1"/>
              <a:t>tricky </a:t>
            </a:r>
            <a:r>
              <a:rPr lang="de-CH" dirty="0"/>
              <a:t>intervals in harmony and counterpoint, these are all things that can hold back the </a:t>
            </a:r>
            <a:r>
              <a:rPr lang="de-CH" dirty="0" err="1"/>
              <a:t>more advanced </a:t>
            </a:r>
            <a:r>
              <a:rPr lang="de-CH" dirty="0"/>
              <a:t>student, because he will have to work on them bit by bit and from case to case, if he has not acquired them at the very beginning of his studies in an albeit laborious course in the course for general musicology. In any case, what struck both the director of the </a:t>
            </a:r>
            <a:r>
              <a:rPr lang="de-CH" dirty="0">
                <a:solidFill>
                  <a:srgbClr val="FFFF00"/>
                </a:solidFill>
              </a:rPr>
              <a:t>Escher Music School</a:t>
            </a:r>
            <a:r>
              <a:rPr lang="de-CH" dirty="0"/>
              <a:t>, Dr. </a:t>
            </a:r>
            <a:r>
              <a:rPr lang="de-CH" dirty="0" err="1"/>
              <a:t>Kollin</a:t>
            </a:r>
            <a:r>
              <a:rPr lang="de-CH" dirty="0"/>
              <a:t>, and the director of the Landesmusikschule in Luxembourg, H. Herwig, from the very first moment they were here, was the </a:t>
            </a:r>
            <a:r>
              <a:rPr lang="de-CH" dirty="0">
                <a:solidFill>
                  <a:srgbClr val="FFFF00"/>
                </a:solidFill>
              </a:rPr>
              <a:t>astounding virtuosity </a:t>
            </a:r>
            <a:r>
              <a:rPr lang="de-CH" dirty="0"/>
              <a:t>with which the students </a:t>
            </a:r>
            <a:r>
              <a:rPr lang="de-CH" dirty="0" err="1">
                <a:solidFill>
                  <a:srgbClr val="FFFF00"/>
                </a:solidFill>
              </a:rPr>
              <a:t>were able to </a:t>
            </a:r>
            <a:r>
              <a:rPr lang="de-CH" dirty="0">
                <a:solidFill>
                  <a:srgbClr val="FFFF00"/>
                </a:solidFill>
              </a:rPr>
              <a:t>divide the </a:t>
            </a:r>
            <a:r>
              <a:rPr lang="de-CH" dirty="0" err="1">
                <a:solidFill>
                  <a:srgbClr val="FFFF00"/>
                </a:solidFill>
              </a:rPr>
              <a:t>most daring </a:t>
            </a:r>
            <a:r>
              <a:rPr lang="de-CH" dirty="0">
                <a:solidFill>
                  <a:srgbClr val="FFFF00"/>
                </a:solidFill>
              </a:rPr>
              <a:t>bars, neatly stroke by stroke, and to </a:t>
            </a:r>
            <a:r>
              <a:rPr lang="de-CH" dirty="0" err="1">
                <a:solidFill>
                  <a:srgbClr val="FFFF00"/>
                </a:solidFill>
              </a:rPr>
              <a:t>play </a:t>
            </a:r>
            <a:r>
              <a:rPr lang="de-CH" dirty="0">
                <a:solidFill>
                  <a:srgbClr val="FFFF00"/>
                </a:solidFill>
              </a:rPr>
              <a:t>the notes in all possible keys. However, and this is probably the main argument of the opponents of these </a:t>
            </a:r>
            <a:r>
              <a:rPr lang="de-CH" dirty="0" err="1">
                <a:solidFill>
                  <a:srgbClr val="FFFF00"/>
                </a:solidFill>
              </a:rPr>
              <a:t>exercises</a:t>
            </a:r>
            <a:r>
              <a:rPr lang="de-CH" dirty="0">
                <a:solidFill>
                  <a:srgbClr val="FFFF00"/>
                </a:solidFill>
              </a:rPr>
              <a:t>, the time spent on drilling for the exaggerated mechanization of </a:t>
            </a:r>
            <a:r>
              <a:rPr lang="de-CH" dirty="0" err="1">
                <a:solidFill>
                  <a:srgbClr val="FFFF00"/>
                </a:solidFill>
              </a:rPr>
              <a:t>solfeggios </a:t>
            </a:r>
            <a:r>
              <a:rPr lang="de-CH" dirty="0">
                <a:solidFill>
                  <a:srgbClr val="FFFF00"/>
                </a:solidFill>
              </a:rPr>
              <a:t>seems to be largely lost for the training of the students' general musicality. Moreover, the endless solming of </a:t>
            </a:r>
            <a:r>
              <a:rPr lang="de-CH" dirty="0" err="1">
                <a:solidFill>
                  <a:srgbClr val="FFFF00"/>
                </a:solidFill>
              </a:rPr>
              <a:t>exercises</a:t>
            </a:r>
            <a:r>
              <a:rPr lang="de-CH" dirty="0">
                <a:solidFill>
                  <a:srgbClr val="FFFF00"/>
                </a:solidFill>
              </a:rPr>
              <a:t>, which in their often flat form make a mockery of all artistic sensibilities, could </a:t>
            </a:r>
            <a:r>
              <a:rPr lang="de-CH" dirty="0" err="1">
                <a:solidFill>
                  <a:srgbClr val="FFFF00"/>
                </a:solidFill>
              </a:rPr>
              <a:t>all too easily </a:t>
            </a:r>
            <a:r>
              <a:rPr lang="de-CH" dirty="0">
                <a:solidFill>
                  <a:srgbClr val="FFFF00"/>
                </a:solidFill>
              </a:rPr>
              <a:t>fill the pupil with </a:t>
            </a:r>
            <a:r>
              <a:rPr lang="de-CH" dirty="0" err="1">
                <a:solidFill>
                  <a:srgbClr val="FFFF00"/>
                </a:solidFill>
              </a:rPr>
              <a:t>displeasure, to </a:t>
            </a:r>
            <a:r>
              <a:rPr lang="de-CH" dirty="0">
                <a:solidFill>
                  <a:srgbClr val="FFFF00"/>
                </a:solidFill>
              </a:rPr>
              <a:t>say the least, and in the long run make him dislike music in general.</a:t>
            </a:r>
          </a:p>
          <a:p>
            <a:pPr lvl="1">
              <a:buFont typeface="Wingdings" panose="05000000000000000000" pitchFamily="2" charset="2"/>
              <a:buChar char="ü"/>
            </a:pPr>
            <a:r>
              <a:rPr lang="de-CH" sz="1200" dirty="0">
                <a:solidFill>
                  <a:srgbClr val="FF0000"/>
                </a:solidFill>
              </a:rPr>
              <a:t> From the work of our music schools, in: </a:t>
            </a:r>
            <a:r>
              <a:rPr lang="de-CH" sz="1200" i="1" dirty="0">
                <a:solidFill>
                  <a:srgbClr val="FF0000"/>
                </a:solidFill>
              </a:rPr>
              <a:t>Luxemburger Wort</a:t>
            </a:r>
            <a:r>
              <a:rPr lang="de-CH" sz="1200" dirty="0">
                <a:solidFill>
                  <a:srgbClr val="FF0000"/>
                </a:solidFill>
              </a:rPr>
              <a:t>, 29.9.1943 </a:t>
            </a:r>
            <a:r>
              <a:rPr lang="de-CH" sz="1200" dirty="0">
                <a:solidFill>
                  <a:srgbClr val="FF0000"/>
                </a:solidFill>
                <a:sym typeface="Wingdings 2" panose="05020102010507070707" pitchFamily="18" charset="2"/>
              </a:rPr>
              <a:t>cf. also Jourdain, </a:t>
            </a:r>
            <a:r>
              <a:rPr lang="de-CH" sz="1200" dirty="0" err="1">
                <a:solidFill>
                  <a:srgbClr val="FF0000"/>
                </a:solidFill>
                <a:sym typeface="Wingdings 2" panose="05020102010507070707" pitchFamily="18" charset="2"/>
              </a:rPr>
              <a:t>Conservatoire </a:t>
            </a:r>
            <a:r>
              <a:rPr lang="de-CH" sz="1200" dirty="0">
                <a:solidFill>
                  <a:srgbClr val="FF0000"/>
                </a:solidFill>
                <a:sym typeface="Wingdings 2" panose="05020102010507070707" pitchFamily="18" charset="2"/>
              </a:rPr>
              <a:t>75, p. 104</a:t>
            </a:r>
            <a:endParaRPr lang="de-CH" sz="1200" dirty="0">
              <a:solidFill>
                <a:srgbClr val="FF0000"/>
              </a:solidFill>
            </a:endParaRPr>
          </a:p>
        </p:txBody>
      </p:sp>
      <p:pic>
        <p:nvPicPr>
          <p:cNvPr id="4" name="Picture 3"/>
          <p:cNvPicPr>
            <a:picLocks noChangeAspect="1"/>
          </p:cNvPicPr>
          <p:nvPr/>
        </p:nvPicPr>
        <p:blipFill>
          <a:blip r:embed="rId3"/>
          <a:stretch>
            <a:fillRect/>
          </a:stretch>
        </p:blipFill>
        <p:spPr>
          <a:xfrm>
            <a:off x="68722" y="6176876"/>
            <a:ext cx="1066800" cy="60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page1image181280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4" y="48177"/>
            <a:ext cx="971550" cy="353060"/>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D6B817E-E29E-3A43-A8C1-5DB99D0AF6A6}" type="slidenum">
              <a:rPr lang="de-CH" smtClean="0"/>
              <a:t>14</a:t>
            </a:fld>
            <a:endParaRPr lang="de-CH"/>
          </a:p>
        </p:txBody>
      </p:sp>
    </p:spTree>
    <p:extLst>
      <p:ext uri="{BB962C8B-B14F-4D97-AF65-F5344CB8AC3E}">
        <p14:creationId xmlns:p14="http://schemas.microsoft.com/office/powerpoint/2010/main" val="3702095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059"/>
            <a:ext cx="10515600" cy="1325563"/>
          </a:xfrm>
        </p:spPr>
        <p:txBody>
          <a:bodyPr>
            <a:normAutofit/>
          </a:bodyPr>
          <a:lstStyle/>
          <a:p>
            <a:r>
              <a:rPr lang="de-CH" dirty="0"/>
              <a:t>musical </a:t>
            </a:r>
            <a:r>
              <a:rPr lang="de-CH" dirty="0" err="1"/>
              <a:t>education </a:t>
            </a:r>
            <a:r>
              <a:rPr lang="de-CH" dirty="0"/>
              <a:t>in </a:t>
            </a:r>
            <a:r>
              <a:rPr lang="de-CH" dirty="0" err="1"/>
              <a:t>luxembourg </a:t>
            </a:r>
            <a:r>
              <a:rPr lang="de-CH" dirty="0"/>
              <a:t>from 1940-1944</a:t>
            </a:r>
          </a:p>
        </p:txBody>
      </p:sp>
      <p:sp>
        <p:nvSpPr>
          <p:cNvPr id="3" name="Content Placeholder 2"/>
          <p:cNvSpPr>
            <a:spLocks noGrp="1"/>
          </p:cNvSpPr>
          <p:nvPr>
            <p:ph idx="1"/>
          </p:nvPr>
        </p:nvSpPr>
        <p:spPr>
          <a:xfrm>
            <a:off x="819149" y="1739900"/>
            <a:ext cx="10962947" cy="4940299"/>
          </a:xfrm>
        </p:spPr>
        <p:txBody>
          <a:bodyPr anchor="ctr">
            <a:normAutofit/>
          </a:bodyPr>
          <a:lstStyle/>
          <a:p>
            <a:pPr>
              <a:lnSpc>
                <a:spcPct val="120000"/>
              </a:lnSpc>
            </a:pPr>
            <a:r>
              <a:rPr lang="de-CH" dirty="0"/>
              <a:t>Music school in Esch becomes a folk music school</a:t>
            </a:r>
          </a:p>
          <a:p>
            <a:pPr lvl="1">
              <a:lnSpc>
                <a:spcPct val="120000"/>
              </a:lnSpc>
              <a:buFont typeface="Wingdings" panose="05000000000000000000" pitchFamily="2" charset="2"/>
              <a:buChar char="§"/>
            </a:pPr>
            <a:r>
              <a:rPr lang="de-CH" dirty="0"/>
              <a:t>Director </a:t>
            </a:r>
            <a:r>
              <a:rPr lang="de-CH" dirty="0">
                <a:solidFill>
                  <a:srgbClr val="FFFF00"/>
                </a:solidFill>
              </a:rPr>
              <a:t>Alfred </a:t>
            </a:r>
            <a:r>
              <a:rPr lang="de-CH" dirty="0" err="1">
                <a:solidFill>
                  <a:srgbClr val="FFFF00"/>
                </a:solidFill>
              </a:rPr>
              <a:t>Kowalsky </a:t>
            </a:r>
            <a:r>
              <a:rPr lang="de-CH" dirty="0"/>
              <a:t>is replaced by Fernand Collignon (?) (Ferdinand </a:t>
            </a:r>
            <a:r>
              <a:rPr lang="de-CH" dirty="0" err="1"/>
              <a:t>Kollin</a:t>
            </a:r>
            <a:r>
              <a:rPr lang="de-CH" dirty="0"/>
              <a:t>)</a:t>
            </a:r>
          </a:p>
          <a:p>
            <a:pPr lvl="1">
              <a:lnSpc>
                <a:spcPct val="120000"/>
              </a:lnSpc>
              <a:buFont typeface="Wingdings" panose="05000000000000000000" pitchFamily="2" charset="2"/>
              <a:buChar char="§"/>
            </a:pPr>
            <a:r>
              <a:rPr lang="de-CH" dirty="0"/>
              <a:t>The school was to be organised according to National Socialist principles and the teaching staff was to be 're-educated' in such a way that the main focus was on folk music.</a:t>
            </a:r>
          </a:p>
          <a:p>
            <a:pPr lvl="1">
              <a:lnSpc>
                <a:spcPct val="120000"/>
              </a:lnSpc>
              <a:buFont typeface="Wingdings" panose="05000000000000000000" pitchFamily="2" charset="2"/>
              <a:buChar char="§"/>
            </a:pPr>
            <a:r>
              <a:rPr lang="de-CH" dirty="0"/>
              <a:t>The social aspect of music should be taken into account</a:t>
            </a:r>
          </a:p>
          <a:p>
            <a:pPr lvl="2">
              <a:lnSpc>
                <a:spcPct val="120000"/>
              </a:lnSpc>
              <a:buFont typeface="Symbol" panose="05050102010706020507" pitchFamily="18" charset="2"/>
              <a:buChar char="-"/>
            </a:pPr>
            <a:r>
              <a:rPr lang="de-CH" dirty="0"/>
              <a:t>"In our </a:t>
            </a:r>
            <a:r>
              <a:rPr lang="de-CH" dirty="0" err="1"/>
              <a:t>Ore Lands </a:t>
            </a:r>
            <a:r>
              <a:rPr lang="de-CH" dirty="0"/>
              <a:t>is a fertile soil for musical societies"</a:t>
            </a:r>
          </a:p>
          <a:p>
            <a:pPr lvl="3">
              <a:lnSpc>
                <a:spcPct val="120000"/>
              </a:lnSpc>
              <a:buFont typeface="Wingdings" panose="05000000000000000000" pitchFamily="2" charset="2"/>
              <a:buChar char="ü"/>
            </a:pPr>
            <a:r>
              <a:rPr lang="de-CH" sz="1000" dirty="0">
                <a:solidFill>
                  <a:srgbClr val="FF0000"/>
                </a:solidFill>
              </a:rPr>
              <a:t>Extension of the Escher Music School (1), in: </a:t>
            </a:r>
            <a:r>
              <a:rPr lang="de-CH" sz="1000" i="1" dirty="0">
                <a:solidFill>
                  <a:srgbClr val="FF0000"/>
                </a:solidFill>
              </a:rPr>
              <a:t>Escher Tageblatt</a:t>
            </a:r>
            <a:r>
              <a:rPr lang="de-CH" sz="1000" dirty="0">
                <a:solidFill>
                  <a:srgbClr val="FF0000"/>
                </a:solidFill>
              </a:rPr>
              <a:t>, 12.7.1941</a:t>
            </a:r>
          </a:p>
        </p:txBody>
      </p:sp>
      <p:sp>
        <p:nvSpPr>
          <p:cNvPr id="4" name="Textfeld 3">
            <a:extLst>
              <a:ext uri="{FF2B5EF4-FFF2-40B4-BE49-F238E27FC236}">
                <a16:creationId xmlns:a16="http://schemas.microsoft.com/office/drawing/2014/main" id="{1E1951CE-FC53-AA45-B0BC-0561C5195464}"/>
              </a:ext>
            </a:extLst>
          </p:cNvPr>
          <p:cNvSpPr txBox="1"/>
          <p:nvPr/>
        </p:nvSpPr>
        <p:spPr>
          <a:xfrm>
            <a:off x="2087479" y="1536622"/>
            <a:ext cx="7728284" cy="923330"/>
          </a:xfrm>
          <a:prstGeom prst="rect">
            <a:avLst/>
          </a:prstGeom>
          <a:solidFill>
            <a:srgbClr val="FFFF00"/>
          </a:solidFill>
        </p:spPr>
        <p:txBody>
          <a:bodyPr wrap="square" rtlCol="0">
            <a:spAutoFit/>
          </a:bodyPr>
          <a:lstStyle>
            <a:defPPr>
              <a:defRPr lang="en-US"/>
            </a:defPPr>
            <a:lvl1pPr algn="ctr">
              <a:defRPr>
                <a:solidFill>
                  <a:srgbClr val="FF0000"/>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Century Gothic" panose="020B0502020202020204"/>
                <a:ea typeface="+mn-ea"/>
                <a:cs typeface="+mn-cs"/>
              </a:rPr>
              <a:t>N.B. While Alfred </a:t>
            </a:r>
            <a:r>
              <a:rPr kumimoji="0" lang="de-DE" sz="1800" b="0" i="0" u="none" strike="noStrike" kern="1200" cap="none" spc="0" normalizeH="0" baseline="0" noProof="0" dirty="0" err="1">
                <a:ln>
                  <a:noFill/>
                </a:ln>
                <a:solidFill>
                  <a:srgbClr val="FF0000"/>
                </a:solidFill>
                <a:effectLst/>
                <a:uLnTx/>
                <a:uFillTx/>
                <a:latin typeface="Century Gothic" panose="020B0502020202020204"/>
                <a:ea typeface="+mn-ea"/>
                <a:cs typeface="+mn-cs"/>
              </a:rPr>
              <a:t>Kowalsky </a:t>
            </a:r>
            <a:r>
              <a:rPr kumimoji="0" lang="de-DE" sz="1800" b="0" i="0" u="none" strike="noStrike" kern="1200" cap="none" spc="0" normalizeH="0" baseline="0" noProof="0" dirty="0">
                <a:ln>
                  <a:noFill/>
                </a:ln>
                <a:solidFill>
                  <a:srgbClr val="FF0000"/>
                </a:solidFill>
                <a:effectLst/>
                <a:uLnTx/>
                <a:uFillTx/>
                <a:latin typeface="Century Gothic" panose="020B0502020202020204"/>
                <a:ea typeface="+mn-ea"/>
                <a:cs typeface="+mn-cs"/>
              </a:rPr>
              <a:t>is dismissed by the National Socialist occupiers in Esch, his brother Alois offers himself to them in Ettelbrück in a repulsive manner</a:t>
            </a:r>
          </a:p>
        </p:txBody>
      </p:sp>
      <p:pic>
        <p:nvPicPr>
          <p:cNvPr id="5" name="Picture 4"/>
          <p:cNvPicPr>
            <a:picLocks noChangeAspect="1"/>
          </p:cNvPicPr>
          <p:nvPr/>
        </p:nvPicPr>
        <p:blipFill>
          <a:blip r:embed="rId3"/>
          <a:stretch>
            <a:fillRect/>
          </a:stretch>
        </p:blipFill>
        <p:spPr>
          <a:xfrm>
            <a:off x="68722" y="6176876"/>
            <a:ext cx="1066800" cy="60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page1image181280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4" y="63838"/>
            <a:ext cx="971550" cy="353060"/>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Footer Placeholder 6"/>
          <p:cNvSpPr>
            <a:spLocks noGrp="1"/>
          </p:cNvSpPr>
          <p:nvPr>
            <p:ph type="ftr" sz="quarter" idx="11"/>
          </p:nvPr>
        </p:nvSpPr>
        <p:spPr/>
        <p:txBody>
          <a:bodyPr/>
          <a:lstStyle/>
          <a:p>
            <a:endParaRPr lang="de-DE"/>
          </a:p>
        </p:txBody>
      </p:sp>
      <p:sp>
        <p:nvSpPr>
          <p:cNvPr id="8" name="Slide Number Placeholder 7"/>
          <p:cNvSpPr>
            <a:spLocks noGrp="1"/>
          </p:cNvSpPr>
          <p:nvPr>
            <p:ph type="sldNum" sz="quarter" idx="12"/>
          </p:nvPr>
        </p:nvSpPr>
        <p:spPr/>
        <p:txBody>
          <a:bodyPr/>
          <a:lstStyle/>
          <a:p>
            <a:fld id="{6D6B817E-E29E-3A43-A8C1-5DB99D0AF6A6}" type="slidenum">
              <a:rPr lang="de-CH" smtClean="0"/>
              <a:t>15</a:t>
            </a:fld>
            <a:endParaRPr lang="de-CH"/>
          </a:p>
        </p:txBody>
      </p:sp>
    </p:spTree>
    <p:extLst>
      <p:ext uri="{BB962C8B-B14F-4D97-AF65-F5344CB8AC3E}">
        <p14:creationId xmlns:p14="http://schemas.microsoft.com/office/powerpoint/2010/main" val="2147447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059"/>
            <a:ext cx="10515600" cy="1325563"/>
          </a:xfrm>
        </p:spPr>
        <p:txBody>
          <a:bodyPr>
            <a:normAutofit/>
          </a:bodyPr>
          <a:lstStyle/>
          <a:p>
            <a:r>
              <a:rPr lang="de-CH" dirty="0"/>
              <a:t>musical </a:t>
            </a:r>
            <a:r>
              <a:rPr lang="de-CH" dirty="0" err="1"/>
              <a:t>education </a:t>
            </a:r>
            <a:r>
              <a:rPr lang="de-CH" dirty="0"/>
              <a:t>in </a:t>
            </a:r>
            <a:r>
              <a:rPr lang="de-CH" dirty="0" err="1"/>
              <a:t>luxembourg </a:t>
            </a:r>
            <a:r>
              <a:rPr lang="de-CH" dirty="0"/>
              <a:t>from 1940-1944</a:t>
            </a:r>
          </a:p>
        </p:txBody>
      </p:sp>
      <p:sp>
        <p:nvSpPr>
          <p:cNvPr id="3" name="Content Placeholder 2"/>
          <p:cNvSpPr>
            <a:spLocks noGrp="1"/>
          </p:cNvSpPr>
          <p:nvPr>
            <p:ph idx="1"/>
          </p:nvPr>
        </p:nvSpPr>
        <p:spPr>
          <a:xfrm>
            <a:off x="819149" y="1739900"/>
            <a:ext cx="10962947" cy="4940299"/>
          </a:xfrm>
        </p:spPr>
        <p:txBody>
          <a:bodyPr anchor="ctr">
            <a:normAutofit/>
          </a:bodyPr>
          <a:lstStyle/>
          <a:p>
            <a:pPr>
              <a:lnSpc>
                <a:spcPct val="120000"/>
              </a:lnSpc>
            </a:pPr>
            <a:r>
              <a:rPr lang="de-DE" dirty="0"/>
              <a:t>1943: Foundation of a folk music school in Diekirch</a:t>
            </a:r>
          </a:p>
          <a:p>
            <a:pPr lvl="1">
              <a:lnSpc>
                <a:spcPct val="120000"/>
              </a:lnSpc>
              <a:buFont typeface="Wingdings" panose="05000000000000000000" pitchFamily="2" charset="2"/>
              <a:buChar char="§"/>
            </a:pPr>
            <a:r>
              <a:rPr lang="de-DE" dirty="0"/>
              <a:t>Director will be - as in Esch - </a:t>
            </a:r>
            <a:r>
              <a:rPr lang="de-DE" dirty="0">
                <a:solidFill>
                  <a:srgbClr val="FFFF00"/>
                </a:solidFill>
              </a:rPr>
              <a:t>Ferdinand </a:t>
            </a:r>
            <a:r>
              <a:rPr lang="de-DE" dirty="0" err="1">
                <a:solidFill>
                  <a:srgbClr val="FFFF00"/>
                </a:solidFill>
              </a:rPr>
              <a:t>Kollin</a:t>
            </a:r>
            <a:endParaRPr lang="de-DE" dirty="0">
              <a:solidFill>
                <a:srgbClr val="FFFF00"/>
              </a:solidFill>
            </a:endParaRPr>
          </a:p>
          <a:p>
            <a:pPr marL="228600" lvl="1">
              <a:lnSpc>
                <a:spcPct val="120000"/>
              </a:lnSpc>
              <a:spcBef>
                <a:spcPts val="1000"/>
              </a:spcBef>
            </a:pPr>
            <a:r>
              <a:rPr lang="de-DE" sz="2200" dirty="0"/>
              <a:t>1944: Shortly before the end of the occupation: foundation of a third folk music school in </a:t>
            </a:r>
            <a:r>
              <a:rPr lang="de-DE" sz="2200" dirty="0" err="1"/>
              <a:t>Wiltz </a:t>
            </a:r>
            <a:endParaRPr lang="de-DE" sz="2200" dirty="0"/>
          </a:p>
          <a:p>
            <a:pPr lvl="3">
              <a:lnSpc>
                <a:spcPct val="130000"/>
              </a:lnSpc>
              <a:buFont typeface="Wingdings" panose="05000000000000000000" pitchFamily="2" charset="2"/>
              <a:buChar char="ü"/>
            </a:pPr>
            <a:r>
              <a:rPr lang="de-DE" sz="1000" dirty="0">
                <a:solidFill>
                  <a:srgbClr val="FF0000"/>
                </a:solidFill>
              </a:rPr>
              <a:t>Foundation of a music school in Wilz, in: Escher Tageblatt, 12.6.1944</a:t>
            </a:r>
          </a:p>
          <a:p>
            <a:pPr marL="228600" lvl="1">
              <a:lnSpc>
                <a:spcPct val="120000"/>
              </a:lnSpc>
              <a:spcBef>
                <a:spcPts val="1000"/>
              </a:spcBef>
            </a:pPr>
            <a:endParaRPr lang="de-DE" sz="2200" dirty="0"/>
          </a:p>
          <a:p>
            <a:pPr lvl="3">
              <a:lnSpc>
                <a:spcPct val="130000"/>
              </a:lnSpc>
              <a:buFont typeface="Wingdings" panose="05000000000000000000" pitchFamily="2" charset="2"/>
              <a:buChar char="ü"/>
            </a:pPr>
            <a:endParaRPr lang="de-DE" sz="1000" dirty="0">
              <a:solidFill>
                <a:srgbClr val="FF0000"/>
              </a:solidFill>
            </a:endParaRPr>
          </a:p>
        </p:txBody>
      </p:sp>
      <p:pic>
        <p:nvPicPr>
          <p:cNvPr id="4" name="Picture 3" descr="page1image181280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75" y="48177"/>
            <a:ext cx="971550" cy="353060"/>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p:cNvPicPr>
            <a:picLocks noChangeAspect="1"/>
          </p:cNvPicPr>
          <p:nvPr/>
        </p:nvPicPr>
        <p:blipFill>
          <a:blip r:embed="rId4"/>
          <a:stretch>
            <a:fillRect/>
          </a:stretch>
        </p:blipFill>
        <p:spPr>
          <a:xfrm>
            <a:off x="11084256" y="6166135"/>
            <a:ext cx="1066800" cy="60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D6B817E-E29E-3A43-A8C1-5DB99D0AF6A6}" type="slidenum">
              <a:rPr lang="de-CH" smtClean="0"/>
              <a:t>16</a:t>
            </a:fld>
            <a:endParaRPr lang="de-CH"/>
          </a:p>
        </p:txBody>
      </p:sp>
    </p:spTree>
    <p:extLst>
      <p:ext uri="{BB962C8B-B14F-4D97-AF65-F5344CB8AC3E}">
        <p14:creationId xmlns:p14="http://schemas.microsoft.com/office/powerpoint/2010/main" val="1750035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74603"/>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981950" y="5721976"/>
            <a:ext cx="1543050" cy="27384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675D374-3F58-48B2-80A0-A4D81EDDE988}"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 name="Subtitle 2"/>
          <p:cNvSpPr txBox="1">
            <a:spLocks/>
          </p:cNvSpPr>
          <p:nvPr/>
        </p:nvSpPr>
        <p:spPr>
          <a:xfrm>
            <a:off x="3719736" y="4361961"/>
            <a:ext cx="4800600" cy="1314450"/>
          </a:xfrm>
          <a:prstGeom prst="rect">
            <a:avLst/>
          </a:prstGeom>
        </p:spPr>
        <p:txBody>
          <a:bodyPr/>
          <a:lstStyle>
            <a:lvl1pPr marL="228600" indent="-228600" algn="l" rtl="0" eaLnBrk="1" fontAlgn="base" hangingPunct="1">
              <a:spcBef>
                <a:spcPts val="2000"/>
              </a:spcBef>
              <a:spcAft>
                <a:spcPct val="0"/>
              </a:spcAft>
              <a:buClr>
                <a:schemeClr val="accent1"/>
              </a:buClr>
              <a:buSzPct val="75000"/>
              <a:buFont typeface="Wingdings" charset="0"/>
              <a:buChar char="n"/>
              <a:defRPr sz="2000" kern="1200">
                <a:solidFill>
                  <a:srgbClr val="595959"/>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7ACBE0"/>
              </a:buClr>
              <a:buSzPct val="75000"/>
              <a:buFont typeface="Wingdings" charset="0"/>
              <a:buChar char="n"/>
              <a:defRPr kern="1200">
                <a:solidFill>
                  <a:srgbClr val="595959"/>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3pPr>
            <a:lvl4pPr marL="914400" indent="-228600" algn="l" rtl="0" eaLnBrk="1" fontAlgn="base" hangingPunct="1">
              <a:spcBef>
                <a:spcPts val="600"/>
              </a:spcBef>
              <a:spcAft>
                <a:spcPct val="0"/>
              </a:spcAft>
              <a:buClr>
                <a:srgbClr val="7ACBE0"/>
              </a:buClr>
              <a:buSzPct val="75000"/>
              <a:buFont typeface="Wingdings" charset="0"/>
              <a:buChar char="n"/>
              <a:defRPr kern="1200">
                <a:solidFill>
                  <a:srgbClr val="595959"/>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2000"/>
              </a:spcBef>
              <a:spcAft>
                <a:spcPct val="0"/>
              </a:spcAft>
              <a:buClr>
                <a:srgbClr val="BBE0E3"/>
              </a:buClr>
              <a:buSzPct val="75000"/>
              <a:buFont typeface="Wingdings" charset="0"/>
              <a:buNone/>
              <a:tabLst/>
              <a:defRPr/>
            </a:pPr>
            <a:r>
              <a:rPr kumimoji="0" lang="en-US" sz="1500" b="1" i="0" u="none" strike="noStrike" kern="1200" cap="none" spc="0" normalizeH="0" baseline="0" noProof="0" dirty="0">
                <a:ln>
                  <a:noFill/>
                </a:ln>
                <a:solidFill>
                  <a:srgbClr val="FF6600"/>
                </a:solidFill>
                <a:effectLst/>
                <a:uLnTx/>
                <a:uFillTx/>
                <a:latin typeface="Arial"/>
                <a:ea typeface="ＭＳ Ｐゴシック" charset="0"/>
              </a:rPr>
              <a:t>Damien Sagrillo, </a:t>
            </a:r>
            <a:r>
              <a:rPr kumimoji="0" lang="en-US" sz="1500" b="1" i="0" u="none" strike="noStrike" kern="1200" cap="none" spc="0" normalizeH="0" baseline="0" noProof="0" dirty="0" err="1">
                <a:ln>
                  <a:noFill/>
                </a:ln>
                <a:solidFill>
                  <a:srgbClr val="FF6600"/>
                </a:solidFill>
                <a:effectLst/>
                <a:uLnTx/>
                <a:uFillTx/>
                <a:latin typeface="Arial"/>
                <a:ea typeface="ＭＳ Ｐゴシック" charset="0"/>
              </a:rPr>
              <a:t>Université</a:t>
            </a:r>
            <a:r>
              <a:rPr kumimoji="0" lang="en-US" sz="1500" b="1" i="0" u="none" strike="noStrike" kern="1200" cap="none" spc="0" normalizeH="0" baseline="0" noProof="0" dirty="0">
                <a:ln>
                  <a:noFill/>
                </a:ln>
                <a:solidFill>
                  <a:srgbClr val="FF6600"/>
                </a:solidFill>
                <a:effectLst/>
                <a:uLnTx/>
                <a:uFillTx/>
                <a:latin typeface="Arial"/>
                <a:ea typeface="ＭＳ Ｐゴシック" charset="0"/>
              </a:rPr>
              <a:t> du Luxembourg</a:t>
            </a:r>
          </a:p>
        </p:txBody>
      </p:sp>
      <p:sp>
        <p:nvSpPr>
          <p:cNvPr id="6" name="Rechteck 1"/>
          <p:cNvSpPr/>
          <p:nvPr/>
        </p:nvSpPr>
        <p:spPr>
          <a:xfrm>
            <a:off x="4650298" y="3760907"/>
            <a:ext cx="4254014" cy="553998"/>
          </a:xfrm>
          <a:prstGeom prst="rect">
            <a:avLst/>
          </a:prstGeom>
          <a:solidFill>
            <a:srgbClr val="FFFF0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3000" b="0" i="0" u="none" strike="noStrike" kern="1200" cap="none" spc="0" normalizeH="0" baseline="0" noProof="0" dirty="0">
                <a:ln>
                  <a:noFill/>
                </a:ln>
                <a:solidFill>
                  <a:srgbClr val="333399">
                    <a:lumMod val="60000"/>
                    <a:lumOff val="40000"/>
                  </a:srgbClr>
                </a:solidFill>
                <a:effectLst/>
                <a:uLnTx/>
                <a:uFillTx/>
                <a:latin typeface="Arial" panose="020B0604020202020204" pitchFamily="34" charset="0"/>
                <a:ea typeface="ＭＳ Ｐゴシック" panose="020B0600070205080204" pitchFamily="34" charset="-128"/>
                <a:cs typeface="+mn-cs"/>
              </a:rPr>
              <a:t>Köszönöm a figyelmet</a:t>
            </a:r>
            <a:endParaRPr kumimoji="0" lang="de-LU" sz="3000" b="0" i="0" u="none" strike="noStrike" kern="1200" cap="none" spc="0" normalizeH="0" baseline="0" noProof="0" dirty="0">
              <a:ln>
                <a:noFill/>
              </a:ln>
              <a:solidFill>
                <a:srgbClr val="333399">
                  <a:lumMod val="60000"/>
                  <a:lumOff val="40000"/>
                </a:srgbClr>
              </a:solidFill>
              <a:effectLst/>
              <a:uLnTx/>
              <a:uFillTx/>
              <a:latin typeface="Arial" panose="020B0604020202020204" pitchFamily="34" charset="0"/>
              <a:ea typeface="ＭＳ Ｐゴシック" panose="020B0600070205080204" pitchFamily="34" charset="-128"/>
              <a:cs typeface="+mn-cs"/>
            </a:endParaRPr>
          </a:p>
        </p:txBody>
      </p:sp>
      <p:sp>
        <p:nvSpPr>
          <p:cNvPr id="7" name="Rechteck 6"/>
          <p:cNvSpPr/>
          <p:nvPr/>
        </p:nvSpPr>
        <p:spPr>
          <a:xfrm rot="20504447">
            <a:off x="4211793" y="2864210"/>
            <a:ext cx="3676006"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srgbClr val="FFFFFF"/>
                </a:solidFill>
                <a:effectLst/>
                <a:uLnTx/>
                <a:uFillTx/>
                <a:latin typeface="Arial"/>
                <a:ea typeface="+mn-ea"/>
                <a:cs typeface="+mn-cs"/>
              </a:rPr>
              <a:t>Merci pour votre attention</a:t>
            </a:r>
            <a:endParaRPr kumimoji="0" lang="de-LU"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hteck 7"/>
          <p:cNvSpPr/>
          <p:nvPr/>
        </p:nvSpPr>
        <p:spPr>
          <a:xfrm rot="2712287">
            <a:off x="5845865" y="2397100"/>
            <a:ext cx="4611723" cy="461665"/>
          </a:xfrm>
          <a:prstGeom prst="rect">
            <a:avLst/>
          </a:prstGeom>
          <a:solidFill>
            <a:schemeClr val="accent1">
              <a:lumMod val="40000"/>
              <a:lumOff val="60000"/>
            </a:schemeClr>
          </a:solidFill>
          <a:scene3d>
            <a:camera prst="obliqueBottomRight"/>
            <a:lightRig rig="threePt" dir="t"/>
          </a:scene3d>
          <a:sp3d>
            <a:bevelT prst="relaxedInset"/>
          </a:sp3d>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Danke für Ihre Aufmerksamkeit</a:t>
            </a:r>
            <a:endParaRPr kumimoji="0" lang="de-LU" sz="24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endParaRPr>
          </a:p>
        </p:txBody>
      </p:sp>
      <p:sp>
        <p:nvSpPr>
          <p:cNvPr id="9" name="Rechteck 8"/>
          <p:cNvSpPr/>
          <p:nvPr/>
        </p:nvSpPr>
        <p:spPr>
          <a:xfrm rot="20123759">
            <a:off x="2586726" y="1709977"/>
            <a:ext cx="4011939" cy="461665"/>
          </a:xfrm>
          <a:prstGeom prst="rect">
            <a:avLst/>
          </a:prstGeom>
          <a:solidFill>
            <a:srgbClr val="FFC000"/>
          </a:solidFill>
          <a:scene3d>
            <a:camera prst="orthographicFront"/>
            <a:lightRig rig="threePt" dir="t"/>
          </a:scene3d>
          <a:sp3d>
            <a:bevelT/>
          </a:sp3d>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LU" sz="24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ＭＳ Ｐゴシック" panose="020B0600070205080204" pitchFamily="34" charset="-128"/>
                <a:cs typeface="+mn-cs"/>
              </a:rPr>
              <a:t>Merci </a:t>
            </a:r>
            <a:r>
              <a:rPr kumimoji="0" lang="de-LU" sz="24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ＭＳ Ｐゴシック" panose="020B0600070205080204" pitchFamily="34" charset="-128"/>
                <a:cs typeface="+mn-cs"/>
              </a:rPr>
              <a:t>fir</a:t>
            </a:r>
            <a:r>
              <a:rPr kumimoji="0" lang="de-LU" sz="24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ＭＳ Ｐゴシック" panose="020B0600070205080204" pitchFamily="34" charset="-128"/>
                <a:cs typeface="+mn-cs"/>
              </a:rPr>
              <a:t> </a:t>
            </a:r>
            <a:r>
              <a:rPr kumimoji="0" lang="de-LU" sz="24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ＭＳ Ｐゴシック" panose="020B0600070205080204" pitchFamily="34" charset="-128"/>
                <a:cs typeface="+mn-cs"/>
              </a:rPr>
              <a:t>Äert</a:t>
            </a:r>
            <a:r>
              <a:rPr kumimoji="0" lang="de-LU" sz="24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ＭＳ Ｐゴシック" panose="020B0600070205080204" pitchFamily="34" charset="-128"/>
                <a:cs typeface="+mn-cs"/>
              </a:rPr>
              <a:t> </a:t>
            </a:r>
            <a:r>
              <a:rPr kumimoji="0" lang="de-LU" sz="24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ＭＳ Ｐゴシック" panose="020B0600070205080204" pitchFamily="34" charset="-128"/>
                <a:cs typeface="+mn-cs"/>
              </a:rPr>
              <a:t>Nolauschteren</a:t>
            </a:r>
            <a:endParaRPr kumimoji="0" lang="de-LU" sz="24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ＭＳ Ｐゴシック" panose="020B0600070205080204" pitchFamily="34" charset="-128"/>
              <a:cs typeface="+mn-cs"/>
            </a:endParaRPr>
          </a:p>
        </p:txBody>
      </p:sp>
      <p:sp>
        <p:nvSpPr>
          <p:cNvPr id="10" name="Rechteck 10"/>
          <p:cNvSpPr/>
          <p:nvPr/>
        </p:nvSpPr>
        <p:spPr>
          <a:xfrm rot="19394740">
            <a:off x="2549402" y="2970996"/>
            <a:ext cx="3288558" cy="461665"/>
          </a:xfrm>
          <a:prstGeom prst="rect">
            <a:avLst/>
          </a:prstGeom>
          <a:ln>
            <a:solidFill>
              <a:srgbClr val="FF0000"/>
            </a:solid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Arial"/>
                <a:ea typeface="+mn-ea"/>
                <a:cs typeface="+mn-cs"/>
              </a:rPr>
              <a:t>Grazie per l'attenzione</a:t>
            </a:r>
            <a:endParaRPr kumimoji="0" lang="de-LU" sz="2400" b="0" i="0" u="none" strike="noStrike" kern="1200" cap="none" spc="0" normalizeH="0" baseline="0" noProof="0" dirty="0">
              <a:ln>
                <a:noFill/>
              </a:ln>
              <a:solidFill>
                <a:srgbClr val="FF0000"/>
              </a:solidFill>
              <a:effectLst/>
              <a:uLnTx/>
              <a:uFillTx/>
              <a:latin typeface="Arial"/>
              <a:ea typeface="+mn-ea"/>
              <a:cs typeface="+mn-cs"/>
            </a:endParaRPr>
          </a:p>
        </p:txBody>
      </p:sp>
      <p:sp>
        <p:nvSpPr>
          <p:cNvPr id="11" name="Rechteck 9"/>
          <p:cNvSpPr/>
          <p:nvPr/>
        </p:nvSpPr>
        <p:spPr>
          <a:xfrm rot="21239590">
            <a:off x="4321642" y="4843595"/>
            <a:ext cx="4020330" cy="461665"/>
          </a:xfrm>
          <a:prstGeom prst="rect">
            <a:avLst/>
          </a:prstGeom>
          <a:solidFill>
            <a:srgbClr val="92D050"/>
          </a:solidFill>
          <a:effectLst>
            <a:glow rad="139700">
              <a:schemeClr val="accent4">
                <a:satMod val="175000"/>
                <a:alpha val="40000"/>
              </a:schemeClr>
            </a:glo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400" b="0" i="0" u="none" strike="noStrike" kern="1200" cap="none" spc="0" normalizeH="0" baseline="0" noProof="0" dirty="0" err="1">
                <a:ln>
                  <a:noFill/>
                </a:ln>
                <a:solidFill>
                  <a:srgbClr val="BBE0E3">
                    <a:lumMod val="50000"/>
                  </a:srgbClr>
                </a:solidFill>
                <a:effectLst/>
                <a:uLnTx/>
                <a:uFillTx/>
                <a:latin typeface="Arial" panose="020B0604020202020204" pitchFamily="34" charset="0"/>
                <a:ea typeface="ＭＳ Ｐゴシック" panose="020B0600070205080204" pitchFamily="34" charset="-128"/>
                <a:cs typeface="+mn-cs"/>
              </a:rPr>
              <a:t>Thank</a:t>
            </a:r>
            <a:r>
              <a:rPr kumimoji="0" lang="fr-FR" sz="2400" b="0" i="0" u="none" strike="noStrike" kern="1200" cap="none" spc="0" normalizeH="0" baseline="0" noProof="0" dirty="0">
                <a:ln>
                  <a:noFill/>
                </a:ln>
                <a:solidFill>
                  <a:srgbClr val="BBE0E3">
                    <a:lumMod val="50000"/>
                  </a:srgbClr>
                </a:solidFill>
                <a:effectLst/>
                <a:uLnTx/>
                <a:uFillTx/>
                <a:latin typeface="Arial" panose="020B0604020202020204" pitchFamily="34" charset="0"/>
                <a:ea typeface="ＭＳ Ｐゴシック" panose="020B0600070205080204" pitchFamily="34" charset="-128"/>
                <a:cs typeface="+mn-cs"/>
              </a:rPr>
              <a:t> </a:t>
            </a:r>
            <a:r>
              <a:rPr kumimoji="0" lang="fr-FR" sz="2400" b="0" i="0" u="none" strike="noStrike" kern="1200" cap="none" spc="0" normalizeH="0" baseline="0" noProof="0" dirty="0" err="1">
                <a:ln>
                  <a:noFill/>
                </a:ln>
                <a:solidFill>
                  <a:srgbClr val="BBE0E3">
                    <a:lumMod val="50000"/>
                  </a:srgbClr>
                </a:solidFill>
                <a:effectLst/>
                <a:uLnTx/>
                <a:uFillTx/>
                <a:latin typeface="Arial" panose="020B0604020202020204" pitchFamily="34" charset="0"/>
                <a:ea typeface="ＭＳ Ｐゴシック" panose="020B0600070205080204" pitchFamily="34" charset="-128"/>
                <a:cs typeface="+mn-cs"/>
              </a:rPr>
              <a:t>you</a:t>
            </a:r>
            <a:r>
              <a:rPr kumimoji="0" lang="fr-FR" sz="2400" b="0" i="0" u="none" strike="noStrike" kern="1200" cap="none" spc="0" normalizeH="0" baseline="0" noProof="0" dirty="0">
                <a:ln>
                  <a:noFill/>
                </a:ln>
                <a:solidFill>
                  <a:srgbClr val="BBE0E3">
                    <a:lumMod val="50000"/>
                  </a:srgbClr>
                </a:solidFill>
                <a:effectLst/>
                <a:uLnTx/>
                <a:uFillTx/>
                <a:latin typeface="Arial" panose="020B0604020202020204" pitchFamily="34" charset="0"/>
                <a:ea typeface="ＭＳ Ｐゴシック" panose="020B0600070205080204" pitchFamily="34" charset="-128"/>
                <a:cs typeface="+mn-cs"/>
              </a:rPr>
              <a:t> for </a:t>
            </a:r>
            <a:r>
              <a:rPr kumimoji="0" lang="fr-FR" sz="2400" b="0" i="0" u="none" strike="noStrike" kern="1200" cap="none" spc="0" normalizeH="0" baseline="0" noProof="0" dirty="0" err="1">
                <a:ln>
                  <a:noFill/>
                </a:ln>
                <a:solidFill>
                  <a:srgbClr val="BBE0E3">
                    <a:lumMod val="50000"/>
                  </a:srgbClr>
                </a:solidFill>
                <a:effectLst/>
                <a:uLnTx/>
                <a:uFillTx/>
                <a:latin typeface="Arial" panose="020B0604020202020204" pitchFamily="34" charset="0"/>
                <a:ea typeface="ＭＳ Ｐゴシック" panose="020B0600070205080204" pitchFamily="34" charset="-128"/>
                <a:cs typeface="+mn-cs"/>
              </a:rPr>
              <a:t>your</a:t>
            </a:r>
            <a:r>
              <a:rPr kumimoji="0" lang="fr-FR" sz="2400" b="0" i="0" u="none" strike="noStrike" kern="1200" cap="none" spc="0" normalizeH="0" baseline="0" noProof="0" dirty="0">
                <a:ln>
                  <a:noFill/>
                </a:ln>
                <a:solidFill>
                  <a:srgbClr val="BBE0E3">
                    <a:lumMod val="50000"/>
                  </a:srgbClr>
                </a:solidFill>
                <a:effectLst/>
                <a:uLnTx/>
                <a:uFillTx/>
                <a:latin typeface="Arial" panose="020B0604020202020204" pitchFamily="34" charset="0"/>
                <a:ea typeface="ＭＳ Ｐゴシック" panose="020B0600070205080204" pitchFamily="34" charset="-128"/>
                <a:cs typeface="+mn-cs"/>
              </a:rPr>
              <a:t> attention</a:t>
            </a:r>
            <a:endParaRPr kumimoji="0" lang="de-LU" sz="2400" b="0" i="0" u="none" strike="noStrike" kern="1200" cap="none" spc="0" normalizeH="0" baseline="0" noProof="0" dirty="0">
              <a:ln>
                <a:noFill/>
              </a:ln>
              <a:solidFill>
                <a:srgbClr val="BBE0E3">
                  <a:lumMod val="50000"/>
                </a:srgbClr>
              </a:solidFill>
              <a:effectLst/>
              <a:uLnTx/>
              <a:uFillTx/>
              <a:latin typeface="Arial" panose="020B0604020202020204" pitchFamily="34" charset="0"/>
              <a:ea typeface="ＭＳ Ｐゴシック" panose="020B0600070205080204" pitchFamily="34" charset="-128"/>
              <a:cs typeface="+mn-cs"/>
            </a:endParaRPr>
          </a:p>
        </p:txBody>
      </p:sp>
      <p:sp>
        <p:nvSpPr>
          <p:cNvPr id="12" name="Rechteck 9"/>
          <p:cNvSpPr/>
          <p:nvPr/>
        </p:nvSpPr>
        <p:spPr>
          <a:xfrm rot="252924">
            <a:off x="3152472" y="5741405"/>
            <a:ext cx="4841963" cy="474851"/>
          </a:xfrm>
          <a:prstGeom prst="rect">
            <a:avLst/>
          </a:prstGeom>
          <a:solidFill>
            <a:srgbClr val="FF0000"/>
          </a:solidFill>
          <a:scene3d>
            <a:camera prst="orthographicFront"/>
            <a:lightRig rig="threePt" dir="t"/>
          </a:scene3d>
          <a:sp3d>
            <a:bevelT w="114300" prst="artDeco"/>
          </a:sp3d>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D2ECB6"/>
                </a:solidFill>
                <a:effectLst/>
                <a:uLnTx/>
                <a:uFillTx/>
                <a:latin typeface="Arial" panose="020B0604020202020204" pitchFamily="34" charset="0"/>
                <a:ea typeface="ＭＳ Ｐゴシック" panose="020B0600070205080204" pitchFamily="34" charset="-128"/>
                <a:cs typeface="+mn-cs"/>
              </a:rPr>
              <a:t>Muchas </a:t>
            </a:r>
            <a:r>
              <a:rPr kumimoji="0" lang="de-DE" sz="2400" b="0" i="0" u="none" strike="noStrike" kern="1200" cap="none" spc="0" normalizeH="0" baseline="0" noProof="0" dirty="0" err="1">
                <a:ln>
                  <a:noFill/>
                </a:ln>
                <a:solidFill>
                  <a:srgbClr val="D2ECB6"/>
                </a:solidFill>
                <a:effectLst/>
                <a:uLnTx/>
                <a:uFillTx/>
                <a:latin typeface="Arial" panose="020B0604020202020204" pitchFamily="34" charset="0"/>
                <a:ea typeface="ＭＳ Ｐゴシック" panose="020B0600070205080204" pitchFamily="34" charset="-128"/>
                <a:cs typeface="+mn-cs"/>
              </a:rPr>
              <a:t>gracias</a:t>
            </a:r>
            <a:r>
              <a:rPr kumimoji="0" lang="de-DE" sz="2400" b="0" i="0" u="none" strike="noStrike" kern="1200" cap="none" spc="0" normalizeH="0" baseline="0" noProof="0" dirty="0">
                <a:ln>
                  <a:noFill/>
                </a:ln>
                <a:solidFill>
                  <a:srgbClr val="D2ECB6"/>
                </a:solidFill>
                <a:effectLst/>
                <a:uLnTx/>
                <a:uFillTx/>
                <a:latin typeface="Arial" panose="020B0604020202020204" pitchFamily="34" charset="0"/>
                <a:ea typeface="ＭＳ Ｐゴシック" panose="020B0600070205080204" pitchFamily="34" charset="-128"/>
                <a:cs typeface="+mn-cs"/>
              </a:rPr>
              <a:t> </a:t>
            </a:r>
            <a:r>
              <a:rPr kumimoji="0" lang="de-DE" sz="2400" b="0" i="0" u="none" strike="noStrike" kern="1200" cap="none" spc="0" normalizeH="0" baseline="0" noProof="0" dirty="0" err="1">
                <a:ln>
                  <a:noFill/>
                </a:ln>
                <a:solidFill>
                  <a:srgbClr val="D2ECB6"/>
                </a:solidFill>
                <a:effectLst/>
                <a:uLnTx/>
                <a:uFillTx/>
                <a:latin typeface="Arial" panose="020B0604020202020204" pitchFamily="34" charset="0"/>
                <a:ea typeface="ＭＳ Ｐゴシック" panose="020B0600070205080204" pitchFamily="34" charset="-128"/>
                <a:cs typeface="+mn-cs"/>
              </a:rPr>
              <a:t>por</a:t>
            </a:r>
            <a:r>
              <a:rPr kumimoji="0" lang="de-DE" sz="2400" b="0" i="0" u="none" strike="noStrike" kern="1200" cap="none" spc="0" normalizeH="0" baseline="0" noProof="0" dirty="0">
                <a:ln>
                  <a:noFill/>
                </a:ln>
                <a:solidFill>
                  <a:srgbClr val="D2ECB6"/>
                </a:solidFill>
                <a:effectLst/>
                <a:uLnTx/>
                <a:uFillTx/>
                <a:latin typeface="Arial" panose="020B0604020202020204" pitchFamily="34" charset="0"/>
                <a:ea typeface="ＭＳ Ｐゴシック" panose="020B0600070205080204" pitchFamily="34" charset="-128"/>
                <a:cs typeface="+mn-cs"/>
              </a:rPr>
              <a:t> </a:t>
            </a:r>
            <a:r>
              <a:rPr kumimoji="0" lang="de-DE" sz="2400" b="0" i="0" u="none" strike="noStrike" kern="1200" cap="none" spc="0" normalizeH="0" baseline="0" noProof="0" dirty="0" err="1">
                <a:ln>
                  <a:noFill/>
                </a:ln>
                <a:solidFill>
                  <a:srgbClr val="D2ECB6"/>
                </a:solidFill>
                <a:effectLst/>
                <a:uLnTx/>
                <a:uFillTx/>
                <a:latin typeface="Arial" panose="020B0604020202020204" pitchFamily="34" charset="0"/>
                <a:ea typeface="ＭＳ Ｐゴシック" panose="020B0600070205080204" pitchFamily="34" charset="-128"/>
                <a:cs typeface="+mn-cs"/>
              </a:rPr>
              <a:t>su</a:t>
            </a:r>
            <a:r>
              <a:rPr kumimoji="0" lang="de-DE" sz="2400" b="0" i="0" u="none" strike="noStrike" kern="1200" cap="none" spc="0" normalizeH="0" baseline="0" noProof="0" dirty="0">
                <a:ln>
                  <a:noFill/>
                </a:ln>
                <a:solidFill>
                  <a:srgbClr val="D2ECB6"/>
                </a:solidFill>
                <a:effectLst/>
                <a:uLnTx/>
                <a:uFillTx/>
                <a:latin typeface="Arial" panose="020B0604020202020204" pitchFamily="34" charset="0"/>
                <a:ea typeface="ＭＳ Ｐゴシック" panose="020B0600070205080204" pitchFamily="34" charset="-128"/>
                <a:cs typeface="+mn-cs"/>
              </a:rPr>
              <a:t>  </a:t>
            </a:r>
            <a:r>
              <a:rPr kumimoji="0" lang="de-DE" sz="2400" b="0" i="0" u="none" strike="noStrike" kern="1200" cap="none" spc="0" normalizeH="0" baseline="0" noProof="0" dirty="0" err="1">
                <a:ln>
                  <a:noFill/>
                </a:ln>
                <a:solidFill>
                  <a:srgbClr val="D2ECB6"/>
                </a:solidFill>
                <a:effectLst/>
                <a:uLnTx/>
                <a:uFillTx/>
                <a:latin typeface="Arial" panose="020B0604020202020204" pitchFamily="34" charset="0"/>
                <a:ea typeface="ＭＳ Ｐゴシック" panose="020B0600070205080204" pitchFamily="34" charset="-128"/>
                <a:cs typeface="+mn-cs"/>
              </a:rPr>
              <a:t>atención</a:t>
            </a:r>
            <a:endParaRPr kumimoji="0" lang="de-DE" sz="2400" b="0" i="0" u="none" strike="noStrike" kern="1200" cap="none" spc="0" normalizeH="0" baseline="0" noProof="0" dirty="0">
              <a:ln>
                <a:noFill/>
              </a:ln>
              <a:solidFill>
                <a:srgbClr val="D2ECB6"/>
              </a:solidFill>
              <a:effectLst/>
              <a:uLnTx/>
              <a:uFillTx/>
              <a:latin typeface="Arial" panose="020B0604020202020204" pitchFamily="34" charset="0"/>
              <a:ea typeface="ＭＳ Ｐゴシック" panose="020B0600070205080204" pitchFamily="34" charset="-128"/>
              <a:cs typeface="+mn-cs"/>
            </a:endParaRPr>
          </a:p>
        </p:txBody>
      </p:sp>
      <p:sp>
        <p:nvSpPr>
          <p:cNvPr id="14" name="Rechteck 13"/>
          <p:cNvSpPr/>
          <p:nvPr/>
        </p:nvSpPr>
        <p:spPr>
          <a:xfrm>
            <a:off x="2706094" y="131811"/>
            <a:ext cx="4335483" cy="461665"/>
          </a:xfrm>
          <a:prstGeom prst="rect">
            <a:avLst/>
          </a:prstGeom>
          <a:solidFill>
            <a:schemeClr val="accent6">
              <a:lumMod val="40000"/>
              <a:lumOff val="60000"/>
            </a:schemeClr>
          </a:solidFill>
          <a:effectLst>
            <a:reflection blurRad="6350" stA="50000" endA="300" endPos="55000" dir="5400000" sy="-100000" algn="bl" rotWithShape="0"/>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FFFF00"/>
                </a:solidFill>
                <a:effectLst/>
                <a:uLnTx/>
                <a:uFillTx/>
                <a:latin typeface="Arial" panose="020B0604020202020204" pitchFamily="34" charset="0"/>
                <a:ea typeface="ＭＳ Ｐゴシック" panose="020B0600070205080204" pitchFamily="34" charset="-128"/>
                <a:cs typeface="+mn-cs"/>
              </a:rPr>
              <a:t>Muito</a:t>
            </a:r>
            <a:r>
              <a:rPr kumimoji="0" lang="de-DE"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cs typeface="+mn-cs"/>
              </a:rPr>
              <a:t> </a:t>
            </a:r>
            <a:r>
              <a:rPr kumimoji="0" lang="de-DE" sz="2400" b="0" i="0" u="none" strike="noStrike" kern="1200" cap="none" spc="0" normalizeH="0" baseline="0" noProof="0" dirty="0" err="1">
                <a:ln>
                  <a:noFill/>
                </a:ln>
                <a:solidFill>
                  <a:srgbClr val="FFFF00"/>
                </a:solidFill>
                <a:effectLst/>
                <a:uLnTx/>
                <a:uFillTx/>
                <a:latin typeface="Arial" panose="020B0604020202020204" pitchFamily="34" charset="0"/>
                <a:ea typeface="ＭＳ Ｐゴシック" panose="020B0600070205080204" pitchFamily="34" charset="-128"/>
                <a:cs typeface="+mn-cs"/>
              </a:rPr>
              <a:t>obrigado</a:t>
            </a:r>
            <a:r>
              <a:rPr kumimoji="0" lang="de-DE"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cs typeface="+mn-cs"/>
              </a:rPr>
              <a:t> </a:t>
            </a:r>
            <a:r>
              <a:rPr kumimoji="0" lang="de-DE" sz="2400" b="0" i="0" u="none" strike="noStrike" kern="1200" cap="none" spc="0" normalizeH="0" baseline="0" noProof="0" dirty="0" err="1">
                <a:ln>
                  <a:noFill/>
                </a:ln>
                <a:solidFill>
                  <a:srgbClr val="FFFF00"/>
                </a:solidFill>
                <a:effectLst/>
                <a:uLnTx/>
                <a:uFillTx/>
                <a:latin typeface="Arial" panose="020B0604020202020204" pitchFamily="34" charset="0"/>
                <a:ea typeface="ＭＳ Ｐゴシック" panose="020B0600070205080204" pitchFamily="34" charset="-128"/>
                <a:cs typeface="+mn-cs"/>
              </a:rPr>
              <a:t>pela</a:t>
            </a:r>
            <a:r>
              <a:rPr kumimoji="0" lang="de-DE"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cs typeface="+mn-cs"/>
              </a:rPr>
              <a:t> </a:t>
            </a:r>
            <a:r>
              <a:rPr kumimoji="0" lang="de-DE" sz="2400" b="0" i="0" u="none" strike="noStrike" kern="1200" cap="none" spc="0" normalizeH="0" baseline="0" noProof="0" dirty="0" err="1">
                <a:ln>
                  <a:noFill/>
                </a:ln>
                <a:solidFill>
                  <a:srgbClr val="FFFF00"/>
                </a:solidFill>
                <a:effectLst/>
                <a:uLnTx/>
                <a:uFillTx/>
                <a:latin typeface="Arial" panose="020B0604020202020204" pitchFamily="34" charset="0"/>
                <a:ea typeface="ＭＳ Ｐゴシック" panose="020B0600070205080204" pitchFamily="34" charset="-128"/>
                <a:cs typeface="+mn-cs"/>
              </a:rPr>
              <a:t>atenção</a:t>
            </a:r>
            <a:endParaRPr kumimoji="0" lang="de-DE"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cs typeface="+mn-cs"/>
            </a:endParaRPr>
          </a:p>
        </p:txBody>
      </p:sp>
      <p:sp>
        <p:nvSpPr>
          <p:cNvPr id="2" name="Rectangle 1"/>
          <p:cNvSpPr/>
          <p:nvPr/>
        </p:nvSpPr>
        <p:spPr>
          <a:xfrm rot="2080253">
            <a:off x="6685006" y="1588230"/>
            <a:ext cx="4211859" cy="461665"/>
          </a:xfrm>
          <a:prstGeom prst="rect">
            <a:avLst/>
          </a:prstGeom>
          <a:solidFill>
            <a:srgbClr val="FFCDCD"/>
          </a:solidFill>
          <a:effectLst>
            <a:glow rad="101600">
              <a:schemeClr val="accent5">
                <a:satMod val="175000"/>
                <a:alpha val="40000"/>
              </a:schemeClr>
            </a:glo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z-Cyrl-AZ" sz="240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Благодарю вас за внимание</a:t>
            </a:r>
            <a:endParaRPr kumimoji="0" lang="en-GB" sz="240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pic>
        <p:nvPicPr>
          <p:cNvPr id="13" name="Picture 12" descr="page1image181280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75" y="48177"/>
            <a:ext cx="971550" cy="353060"/>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Footer Placeholder 2"/>
          <p:cNvSpPr>
            <a:spLocks noGrp="1"/>
          </p:cNvSpPr>
          <p:nvPr>
            <p:ph type="ftr" sz="quarter" idx="11"/>
          </p:nvPr>
        </p:nvSpPr>
        <p:spPr/>
        <p:txBody>
          <a:bodyPr/>
          <a:lstStyle/>
          <a:p>
            <a:endParaRPr lang="en-US" altLang="fr-FR" dirty="0"/>
          </a:p>
        </p:txBody>
      </p:sp>
    </p:spTree>
    <p:extLst>
      <p:ext uri="{BB962C8B-B14F-4D97-AF65-F5344CB8AC3E}">
        <p14:creationId xmlns:p14="http://schemas.microsoft.com/office/powerpoint/2010/main" val="1963740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227" fill="hold">
                                          <p:stCondLst>
                                            <p:cond delay="0"/>
                                          </p:stCondLst>
                                        </p:cTn>
                                        <p:tgtEl>
                                          <p:spTgt spid="5"/>
                                        </p:tgtEl>
                                        <p:attrNameLst>
                                          <p:attrName>style.rotation</p:attrName>
                                        </p:attrNameLst>
                                      </p:cBhvr>
                                      <p:to>
                                        <p:strVal val="-45.0"/>
                                      </p:to>
                                    </p:set>
                                    <p:anim calcmode="lin" valueType="num">
                                      <p:cBhvr>
                                        <p:cTn id="8"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800"/>
                                        <p:tgtEl>
                                          <p:spTgt spid="9"/>
                                        </p:tgtEl>
                                      </p:cBhvr>
                                    </p:animEffect>
                                    <p:anim calcmode="lin" valueType="num">
                                      <p:cBhvr>
                                        <p:cTn id="15" dur="1800" fill="hold"/>
                                        <p:tgtEl>
                                          <p:spTgt spid="9"/>
                                        </p:tgtEl>
                                        <p:attrNameLst>
                                          <p:attrName>ppt_x</p:attrName>
                                        </p:attrNameLst>
                                      </p:cBhvr>
                                      <p:tavLst>
                                        <p:tav tm="0">
                                          <p:val>
                                            <p:strVal val="#ppt_x"/>
                                          </p:val>
                                        </p:tav>
                                        <p:tav tm="100000">
                                          <p:val>
                                            <p:strVal val="#ppt_x"/>
                                          </p:val>
                                        </p:tav>
                                      </p:tavLst>
                                    </p:anim>
                                    <p:anim calcmode="lin" valueType="num">
                                      <p:cBhvr>
                                        <p:cTn id="16" dur="1800" fill="hold"/>
                                        <p:tgtEl>
                                          <p:spTgt spid="9"/>
                                        </p:tgtEl>
                                        <p:attrNameLst>
                                          <p:attrName>ppt_y</p:attrName>
                                        </p:attrNameLst>
                                      </p:cBhvr>
                                      <p:tavLst>
                                        <p:tav tm="0">
                                          <p:val>
                                            <p:strVal val="#ppt_y+.1"/>
                                          </p:val>
                                        </p:tav>
                                        <p:tav tm="100000">
                                          <p:val>
                                            <p:strVal val="#ppt_y"/>
                                          </p:val>
                                        </p:tav>
                                      </p:tavLst>
                                    </p:anim>
                                  </p:childTnLst>
                                </p:cTn>
                              </p:par>
                              <p:par>
                                <p:cTn id="17" presetID="6" presetClass="entr" presetSubtype="16"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21" presetClass="entr" presetSubtype="1" fill="hold" grpId="0" nodeType="withEffect">
                                  <p:stCondLst>
                                    <p:cond delay="20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6" presetClass="entr" presetSubtype="16" fill="hold" grpId="0" nodeType="withEffect">
                                  <p:stCondLst>
                                    <p:cond delay="20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par>
                                <p:cTn id="26" presetID="26" presetClass="entr" presetSubtype="0" fill="hold" grpId="0" nodeType="withEffect">
                                  <p:stCondLst>
                                    <p:cond delay="20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par>
                                <p:cTn id="42" presetID="31" presetClass="entr" presetSubtype="0" fill="hold" grpId="0" nodeType="withEffect">
                                  <p:stCondLst>
                                    <p:cond delay="400"/>
                                  </p:stCondLst>
                                  <p:childTnLst>
                                    <p:set>
                                      <p:cBhvr>
                                        <p:cTn id="43" dur="1" fill="hold">
                                          <p:stCondLst>
                                            <p:cond delay="0"/>
                                          </p:stCondLst>
                                        </p:cTn>
                                        <p:tgtEl>
                                          <p:spTgt spid="6"/>
                                        </p:tgtEl>
                                        <p:attrNameLst>
                                          <p:attrName>style.visibility</p:attrName>
                                        </p:attrNameLst>
                                      </p:cBhvr>
                                      <p:to>
                                        <p:strVal val="visible"/>
                                      </p:to>
                                    </p:set>
                                    <p:anim calcmode="lin" valueType="num">
                                      <p:cBhvr>
                                        <p:cTn id="44" dur="3900" fill="hold"/>
                                        <p:tgtEl>
                                          <p:spTgt spid="6"/>
                                        </p:tgtEl>
                                        <p:attrNameLst>
                                          <p:attrName>ppt_w</p:attrName>
                                        </p:attrNameLst>
                                      </p:cBhvr>
                                      <p:tavLst>
                                        <p:tav tm="0">
                                          <p:val>
                                            <p:fltVal val="0"/>
                                          </p:val>
                                        </p:tav>
                                        <p:tav tm="100000">
                                          <p:val>
                                            <p:strVal val="#ppt_w"/>
                                          </p:val>
                                        </p:tav>
                                      </p:tavLst>
                                    </p:anim>
                                    <p:anim calcmode="lin" valueType="num">
                                      <p:cBhvr>
                                        <p:cTn id="45" dur="3900" fill="hold"/>
                                        <p:tgtEl>
                                          <p:spTgt spid="6"/>
                                        </p:tgtEl>
                                        <p:attrNameLst>
                                          <p:attrName>ppt_h</p:attrName>
                                        </p:attrNameLst>
                                      </p:cBhvr>
                                      <p:tavLst>
                                        <p:tav tm="0">
                                          <p:val>
                                            <p:fltVal val="0"/>
                                          </p:val>
                                        </p:tav>
                                        <p:tav tm="100000">
                                          <p:val>
                                            <p:strVal val="#ppt_h"/>
                                          </p:val>
                                        </p:tav>
                                      </p:tavLst>
                                    </p:anim>
                                    <p:anim calcmode="lin" valueType="num">
                                      <p:cBhvr>
                                        <p:cTn id="46" dur="3900" fill="hold"/>
                                        <p:tgtEl>
                                          <p:spTgt spid="6"/>
                                        </p:tgtEl>
                                        <p:attrNameLst>
                                          <p:attrName>style.rotation</p:attrName>
                                        </p:attrNameLst>
                                      </p:cBhvr>
                                      <p:tavLst>
                                        <p:tav tm="0">
                                          <p:val>
                                            <p:fltVal val="90"/>
                                          </p:val>
                                        </p:tav>
                                        <p:tav tm="100000">
                                          <p:val>
                                            <p:fltVal val="0"/>
                                          </p:val>
                                        </p:tav>
                                      </p:tavLst>
                                    </p:anim>
                                    <p:animEffect transition="in" filter="fade">
                                      <p:cBhvr>
                                        <p:cTn id="47" dur="3900"/>
                                        <p:tgtEl>
                                          <p:spTgt spid="6"/>
                                        </p:tgtEl>
                                      </p:cBhvr>
                                    </p:animEffect>
                                  </p:childTnLst>
                                </p:cTn>
                              </p:par>
                              <p:par>
                                <p:cTn id="48" presetID="26" presetClass="entr" presetSubtype="0" fill="hold" grpId="0" nodeType="withEffect">
                                  <p:stCondLst>
                                    <p:cond delay="20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80">
                                          <p:stCondLst>
                                            <p:cond delay="0"/>
                                          </p:stCondLst>
                                        </p:cTn>
                                        <p:tgtEl>
                                          <p:spTgt spid="11"/>
                                        </p:tgtEl>
                                      </p:cBhvr>
                                    </p:animEffect>
                                    <p:anim calcmode="lin" valueType="num">
                                      <p:cBhvr>
                                        <p:cTn id="5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6" dur="26">
                                          <p:stCondLst>
                                            <p:cond delay="650"/>
                                          </p:stCondLst>
                                        </p:cTn>
                                        <p:tgtEl>
                                          <p:spTgt spid="11"/>
                                        </p:tgtEl>
                                      </p:cBhvr>
                                      <p:to x="100000" y="60000"/>
                                    </p:animScale>
                                    <p:animScale>
                                      <p:cBhvr>
                                        <p:cTn id="57" dur="166" decel="50000">
                                          <p:stCondLst>
                                            <p:cond delay="676"/>
                                          </p:stCondLst>
                                        </p:cTn>
                                        <p:tgtEl>
                                          <p:spTgt spid="11"/>
                                        </p:tgtEl>
                                      </p:cBhvr>
                                      <p:to x="100000" y="100000"/>
                                    </p:animScale>
                                    <p:animScale>
                                      <p:cBhvr>
                                        <p:cTn id="58" dur="26">
                                          <p:stCondLst>
                                            <p:cond delay="1312"/>
                                          </p:stCondLst>
                                        </p:cTn>
                                        <p:tgtEl>
                                          <p:spTgt spid="11"/>
                                        </p:tgtEl>
                                      </p:cBhvr>
                                      <p:to x="100000" y="80000"/>
                                    </p:animScale>
                                    <p:animScale>
                                      <p:cBhvr>
                                        <p:cTn id="59" dur="166" decel="50000">
                                          <p:stCondLst>
                                            <p:cond delay="1338"/>
                                          </p:stCondLst>
                                        </p:cTn>
                                        <p:tgtEl>
                                          <p:spTgt spid="11"/>
                                        </p:tgtEl>
                                      </p:cBhvr>
                                      <p:to x="100000" y="100000"/>
                                    </p:animScale>
                                    <p:animScale>
                                      <p:cBhvr>
                                        <p:cTn id="60" dur="26">
                                          <p:stCondLst>
                                            <p:cond delay="1642"/>
                                          </p:stCondLst>
                                        </p:cTn>
                                        <p:tgtEl>
                                          <p:spTgt spid="11"/>
                                        </p:tgtEl>
                                      </p:cBhvr>
                                      <p:to x="100000" y="90000"/>
                                    </p:animScale>
                                    <p:animScale>
                                      <p:cBhvr>
                                        <p:cTn id="61" dur="166" decel="50000">
                                          <p:stCondLst>
                                            <p:cond delay="1668"/>
                                          </p:stCondLst>
                                        </p:cTn>
                                        <p:tgtEl>
                                          <p:spTgt spid="11"/>
                                        </p:tgtEl>
                                      </p:cBhvr>
                                      <p:to x="100000" y="100000"/>
                                    </p:animScale>
                                    <p:animScale>
                                      <p:cBhvr>
                                        <p:cTn id="62" dur="26">
                                          <p:stCondLst>
                                            <p:cond delay="1808"/>
                                          </p:stCondLst>
                                        </p:cTn>
                                        <p:tgtEl>
                                          <p:spTgt spid="11"/>
                                        </p:tgtEl>
                                      </p:cBhvr>
                                      <p:to x="100000" y="95000"/>
                                    </p:animScale>
                                    <p:animScale>
                                      <p:cBhvr>
                                        <p:cTn id="63" dur="166" decel="50000">
                                          <p:stCondLst>
                                            <p:cond delay="1834"/>
                                          </p:stCondLst>
                                        </p:cTn>
                                        <p:tgtEl>
                                          <p:spTgt spid="11"/>
                                        </p:tgtEl>
                                      </p:cBhvr>
                                      <p:to x="100000" y="100000"/>
                                    </p:animScale>
                                  </p:childTnLst>
                                </p:cTn>
                              </p:par>
                              <p:par>
                                <p:cTn id="64" presetID="26" presetClass="entr" presetSubtype="0" fill="hold" grpId="0" nodeType="withEffect">
                                  <p:stCondLst>
                                    <p:cond delay="20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par>
                                <p:cTn id="80" presetID="42"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1800"/>
                                        <p:tgtEl>
                                          <p:spTgt spid="14"/>
                                        </p:tgtEl>
                                      </p:cBhvr>
                                    </p:animEffect>
                                    <p:anim calcmode="lin" valueType="num">
                                      <p:cBhvr>
                                        <p:cTn id="83" dur="1800" fill="hold"/>
                                        <p:tgtEl>
                                          <p:spTgt spid="14"/>
                                        </p:tgtEl>
                                        <p:attrNameLst>
                                          <p:attrName>ppt_x</p:attrName>
                                        </p:attrNameLst>
                                      </p:cBhvr>
                                      <p:tavLst>
                                        <p:tav tm="0">
                                          <p:val>
                                            <p:strVal val="#ppt_x"/>
                                          </p:val>
                                        </p:tav>
                                        <p:tav tm="100000">
                                          <p:val>
                                            <p:strVal val="#ppt_x"/>
                                          </p:val>
                                        </p:tav>
                                      </p:tavLst>
                                    </p:anim>
                                    <p:anim calcmode="lin" valueType="num">
                                      <p:cBhvr>
                                        <p:cTn id="84" dur="18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4"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2379AE-545F-9F41-B63A-672F90EA5B40}"/>
              </a:ext>
            </a:extLst>
          </p:cNvPr>
          <p:cNvSpPr>
            <a:spLocks noGrp="1"/>
          </p:cNvSpPr>
          <p:nvPr>
            <p:ph type="title"/>
          </p:nvPr>
        </p:nvSpPr>
        <p:spPr>
          <a:xfrm>
            <a:off x="2716924" y="186329"/>
            <a:ext cx="8610600" cy="1293028"/>
          </a:xfrm>
        </p:spPr>
        <p:txBody>
          <a:bodyPr/>
          <a:lstStyle/>
          <a:p>
            <a:r>
              <a:rPr lang="en-GB"/>
              <a:t>Context and Scope</a:t>
            </a:r>
            <a:endParaRPr lang="de-DE"/>
          </a:p>
        </p:txBody>
      </p:sp>
      <p:sp>
        <p:nvSpPr>
          <p:cNvPr id="4" name="Fußzeilenplatzhalter 3">
            <a:extLst>
              <a:ext uri="{FF2B5EF4-FFF2-40B4-BE49-F238E27FC236}">
                <a16:creationId xmlns:a16="http://schemas.microsoft.com/office/drawing/2014/main" id="{4FF3363D-0F43-104E-BAFB-DE4CD5E1F6A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7AB3449-096A-DD4B-BA84-7169E0F9FC8A}"/>
              </a:ext>
            </a:extLst>
          </p:cNvPr>
          <p:cNvSpPr>
            <a:spLocks noGrp="1"/>
          </p:cNvSpPr>
          <p:nvPr>
            <p:ph type="sldNum" sz="quarter" idx="12"/>
          </p:nvPr>
        </p:nvSpPr>
        <p:spPr/>
        <p:txBody>
          <a:bodyPr/>
          <a:lstStyle/>
          <a:p>
            <a:fld id="{6D6B817E-E29E-3A43-A8C1-5DB99D0AF6A6}" type="slidenum">
              <a:rPr lang="de-CH" smtClean="0"/>
              <a:t>2</a:t>
            </a:fld>
            <a:endParaRPr lang="de-CH"/>
          </a:p>
        </p:txBody>
      </p:sp>
      <p:graphicFrame>
        <p:nvGraphicFramePr>
          <p:cNvPr id="11" name="Inhaltsplatzhalter 10">
            <a:extLst>
              <a:ext uri="{FF2B5EF4-FFF2-40B4-BE49-F238E27FC236}">
                <a16:creationId xmlns:a16="http://schemas.microsoft.com/office/drawing/2014/main" id="{03D622F5-5691-DF44-B89F-4A0D5523B91A}"/>
              </a:ext>
            </a:extLst>
          </p:cNvPr>
          <p:cNvGraphicFramePr>
            <a:graphicFrameLocks noGrp="1"/>
          </p:cNvGraphicFramePr>
          <p:nvPr>
            <p:ph idx="1"/>
            <p:extLst>
              <p:ext uri="{D42A27DB-BD31-4B8C-83A1-F6EECF244321}">
                <p14:modId xmlns:p14="http://schemas.microsoft.com/office/powerpoint/2010/main" val="71430624"/>
              </p:ext>
            </p:extLst>
          </p:nvPr>
        </p:nvGraphicFramePr>
        <p:xfrm>
          <a:off x="685800" y="1576552"/>
          <a:ext cx="10820400" cy="4642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725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D94F7C0-1344-4B3C-AFCB-E7F006BB5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4EC584A2-4215-4DB8-AE1F-E3768D77E8D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670560" y="-20824"/>
            <a:ext cx="4739640" cy="1600200"/>
          </a:xfrm>
        </p:spPr>
        <p:txBody>
          <a:bodyPr anchor="ctr">
            <a:normAutofit/>
          </a:bodyPr>
          <a:lstStyle/>
          <a:p>
            <a:r>
              <a:rPr lang="de-CH" sz="2700" dirty="0"/>
              <a:t>The Standstill Commissioner and associations. regulations</a:t>
            </a:r>
          </a:p>
        </p:txBody>
      </p:sp>
      <p:sp>
        <p:nvSpPr>
          <p:cNvPr id="3" name="Content Placeholder 2"/>
          <p:cNvSpPr>
            <a:spLocks noGrp="1"/>
          </p:cNvSpPr>
          <p:nvPr>
            <p:ph idx="1"/>
          </p:nvPr>
        </p:nvSpPr>
        <p:spPr>
          <a:xfrm>
            <a:off x="500038" y="1630398"/>
            <a:ext cx="4761125" cy="4822601"/>
          </a:xfrm>
        </p:spPr>
        <p:txBody>
          <a:bodyPr>
            <a:normAutofit fontScale="92500" lnSpcReduction="10000"/>
          </a:bodyPr>
          <a:lstStyle/>
          <a:p>
            <a:r>
              <a:rPr lang="de-DE" dirty="0"/>
              <a:t>"Stillhaltekommissar"</a:t>
            </a:r>
          </a:p>
          <a:p>
            <a:r>
              <a:rPr lang="de-DE" dirty="0" err="1"/>
              <a:t>StiKo</a:t>
            </a:r>
            <a:r>
              <a:rPr lang="de-DE" dirty="0"/>
              <a:t> (Franz Schmidt) </a:t>
            </a:r>
            <a:r>
              <a:rPr lang="de-DE" dirty="0" err="1"/>
              <a:t>is</a:t>
            </a:r>
            <a:r>
              <a:rPr lang="de-DE" dirty="0"/>
              <a:t> </a:t>
            </a:r>
            <a:r>
              <a:rPr lang="de-DE" dirty="0" err="1"/>
              <a:t>subordinated</a:t>
            </a:r>
            <a:r>
              <a:rPr lang="de-DE" dirty="0"/>
              <a:t> </a:t>
            </a:r>
            <a:r>
              <a:rPr lang="de-DE" dirty="0" err="1"/>
              <a:t>to</a:t>
            </a:r>
            <a:r>
              <a:rPr lang="de-DE" dirty="0"/>
              <a:t> the Head of the Civil Administration (</a:t>
            </a:r>
            <a:r>
              <a:rPr lang="de-DE" i="1" dirty="0" err="1"/>
              <a:t>Chef der Zivilverwaltung</a:t>
            </a:r>
            <a:r>
              <a:rPr lang="de-DE" dirty="0" err="1"/>
              <a:t> ,CdZ, </a:t>
            </a:r>
            <a:r>
              <a:rPr lang="de-CH" dirty="0"/>
              <a:t>Gustav Simon) </a:t>
            </a:r>
            <a:endParaRPr lang="de-DE" dirty="0"/>
          </a:p>
          <a:p>
            <a:r>
              <a:rPr lang="de-DE" dirty="0"/>
              <a:t>Control </a:t>
            </a:r>
            <a:r>
              <a:rPr lang="de-DE" dirty="0" err="1"/>
              <a:t>of</a:t>
            </a:r>
            <a:r>
              <a:rPr lang="de-DE" dirty="0"/>
              <a:t> </a:t>
            </a:r>
            <a:r>
              <a:rPr lang="de-DE" dirty="0" err="1"/>
              <a:t>people</a:t>
            </a:r>
            <a:r>
              <a:rPr lang="de-DE" dirty="0"/>
              <a:t> </a:t>
            </a:r>
            <a:r>
              <a:rPr lang="de-DE" dirty="0" err="1"/>
              <a:t>coming</a:t>
            </a:r>
            <a:r>
              <a:rPr lang="de-DE" dirty="0"/>
              <a:t> </a:t>
            </a:r>
            <a:r>
              <a:rPr lang="de-DE" dirty="0" err="1"/>
              <a:t>together</a:t>
            </a:r>
            <a:endParaRPr lang="de-DE" dirty="0"/>
          </a:p>
          <a:p>
            <a:r>
              <a:rPr lang="de-DE" dirty="0"/>
              <a:t>Wind </a:t>
            </a:r>
            <a:r>
              <a:rPr lang="de-DE" dirty="0" err="1"/>
              <a:t>bands</a:t>
            </a:r>
            <a:r>
              <a:rPr lang="de-DE" dirty="0"/>
              <a:t> must obtain permission</a:t>
            </a:r>
          </a:p>
          <a:p>
            <a:pPr lvl="1">
              <a:buFont typeface="Wingdings" pitchFamily="2" charset="2"/>
              <a:buChar char="§"/>
            </a:pPr>
            <a:r>
              <a:rPr lang="de-CH" dirty="0"/>
              <a:t>For changes</a:t>
            </a:r>
          </a:p>
          <a:p>
            <a:pPr lvl="2">
              <a:buFont typeface="Symbol" pitchFamily="2" charset="2"/>
              <a:buChar char="-"/>
            </a:pPr>
            <a:r>
              <a:rPr lang="de-CH" dirty="0"/>
              <a:t>Financial nature</a:t>
            </a:r>
          </a:p>
          <a:p>
            <a:pPr lvl="2">
              <a:buFont typeface="Symbol" pitchFamily="2" charset="2"/>
              <a:buChar char="-"/>
            </a:pPr>
            <a:r>
              <a:rPr lang="de-CH" dirty="0"/>
              <a:t>Regarding the </a:t>
            </a:r>
            <a:r>
              <a:rPr lang="de-CH" dirty="0" err="1"/>
              <a:t>organisational structure</a:t>
            </a:r>
          </a:p>
          <a:p>
            <a:r>
              <a:rPr lang="de-CH" dirty="0" err="1"/>
              <a:t>StiKo</a:t>
            </a:r>
            <a:r>
              <a:rPr lang="de-CH" dirty="0"/>
              <a:t> </a:t>
            </a:r>
            <a:r>
              <a:rPr lang="de-CH" dirty="0" err="1"/>
              <a:t>can</a:t>
            </a:r>
            <a:r>
              <a:rPr lang="de-CH" dirty="0"/>
              <a:t> carry out the reorganisation of the organisational structure at the behest of the </a:t>
            </a:r>
            <a:r>
              <a:rPr lang="de-CH" dirty="0" err="1"/>
              <a:t>CdZ</a:t>
            </a:r>
            <a:endParaRPr lang="de-CH" dirty="0"/>
          </a:p>
        </p:txBody>
      </p:sp>
      <p:pic>
        <p:nvPicPr>
          <p:cNvPr id="7" name="Bild 1" descr="Ein Bild, das Text enthält.&#10;&#10;Automatisch generierte Beschreibung">
            <a:extLst>
              <a:ext uri="{FF2B5EF4-FFF2-40B4-BE49-F238E27FC236}">
                <a16:creationId xmlns:a16="http://schemas.microsoft.com/office/drawing/2014/main" id="{FCD8397C-780C-734E-9FE7-B67065CD927F}"/>
              </a:ext>
            </a:extLst>
          </p:cNvPr>
          <p:cNvPicPr>
            <a:picLocks noChangeAspect="1"/>
          </p:cNvPicPr>
          <p:nvPr/>
        </p:nvPicPr>
        <p:blipFill>
          <a:blip r:embed="rId3"/>
          <a:stretch>
            <a:fillRect/>
          </a:stretch>
        </p:blipFill>
        <p:spPr>
          <a:xfrm>
            <a:off x="6096000" y="405000"/>
            <a:ext cx="5185639" cy="6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Rechteck 9">
            <a:extLst>
              <a:ext uri="{FF2B5EF4-FFF2-40B4-BE49-F238E27FC236}">
                <a16:creationId xmlns:a16="http://schemas.microsoft.com/office/drawing/2014/main" id="{49385593-D891-FB4B-B375-21B3D19F5728}"/>
              </a:ext>
            </a:extLst>
          </p:cNvPr>
          <p:cNvSpPr/>
          <p:nvPr/>
        </p:nvSpPr>
        <p:spPr>
          <a:xfrm>
            <a:off x="811899" y="6457890"/>
            <a:ext cx="7407797" cy="553998"/>
          </a:xfrm>
          <a:prstGeom prst="rect">
            <a:avLst/>
          </a:prstGeom>
        </p:spPr>
        <p:txBody>
          <a:bodyPr wrap="none">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2" panose="05020102010507070707" pitchFamily="18" charset="2"/>
              <a:buChar char="P"/>
              <a:tabLst/>
              <a:defRPr/>
            </a:pPr>
            <a:r>
              <a:rPr kumimoji="0" lang="de-DE" sz="1000" b="0" i="0" u="none" strike="noStrike" kern="1200" cap="none" spc="0" normalizeH="0" baseline="0" noProof="0" dirty="0">
                <a:ln>
                  <a:noFill/>
                </a:ln>
                <a:solidFill>
                  <a:srgbClr val="FF0000"/>
                </a:solidFill>
                <a:effectLst/>
                <a:uLnTx/>
                <a:uFillTx/>
                <a:latin typeface="Century Gothic" panose="020B0502020202020204"/>
                <a:ea typeface="+mn-ea"/>
                <a:cs typeface="+mn-cs"/>
              </a:rPr>
              <a:t>from the documents of the Philharmonie </a:t>
            </a:r>
            <a:r>
              <a:rPr kumimoji="0" lang="de-DE" sz="1000" b="0" i="0" u="none" strike="noStrike" kern="1200" cap="none" spc="0" normalizeH="0" baseline="0" noProof="0" dirty="0" err="1">
                <a:ln>
                  <a:noFill/>
                </a:ln>
                <a:solidFill>
                  <a:srgbClr val="FF0000"/>
                </a:solidFill>
                <a:effectLst/>
                <a:uLnTx/>
                <a:uFillTx/>
                <a:latin typeface="Century Gothic" panose="020B0502020202020204"/>
                <a:ea typeface="+mn-ea"/>
                <a:cs typeface="+mn-cs"/>
              </a:rPr>
              <a:t>Municipale </a:t>
            </a:r>
            <a:r>
              <a:rPr kumimoji="0" lang="de-DE" sz="1000" b="0" i="0" u="none" strike="noStrike" kern="1200" cap="none" spc="0" normalizeH="0" baseline="0" noProof="0" dirty="0">
                <a:ln>
                  <a:noFill/>
                </a:ln>
                <a:solidFill>
                  <a:srgbClr val="FF0000"/>
                </a:solidFill>
                <a:effectLst/>
                <a:uLnTx/>
                <a:uFillTx/>
                <a:latin typeface="Century Gothic" panose="020B0502020202020204"/>
                <a:ea typeface="+mn-ea"/>
                <a:cs typeface="+mn-cs"/>
              </a:rPr>
              <a:t>de Diekirch</a:t>
            </a:r>
          </a:p>
          <a:p>
            <a:pPr marL="171450" marR="0" lvl="0" indent="-171450" algn="l" defTabSz="457200" rtl="0" eaLnBrk="1" fontAlgn="auto" latinLnBrk="0" hangingPunct="1">
              <a:lnSpc>
                <a:spcPct val="100000"/>
              </a:lnSpc>
              <a:spcBef>
                <a:spcPts val="0"/>
              </a:spcBef>
              <a:spcAft>
                <a:spcPts val="0"/>
              </a:spcAft>
              <a:buClrTx/>
              <a:buSzTx/>
              <a:buFont typeface="Wingdings 2" panose="05020102010507070707" pitchFamily="18" charset="2"/>
              <a:buChar char="P"/>
              <a:tabLst/>
              <a:defRPr/>
            </a:pPr>
            <a:r>
              <a:rPr kumimoji="0" lang="de-CH" sz="1000" b="0" i="0" u="none" strike="noStrike" kern="1200" cap="none" spc="0" normalizeH="0" baseline="0" noProof="0" dirty="0">
                <a:ln>
                  <a:noFill/>
                </a:ln>
                <a:solidFill>
                  <a:srgbClr val="FF0000"/>
                </a:solidFill>
                <a:effectLst/>
                <a:uLnTx/>
                <a:uFillTx/>
                <a:latin typeface="Century Gothic" panose="020B0502020202020204"/>
                <a:ea typeface="+mn-ea"/>
                <a:cs typeface="+mn-cs"/>
              </a:rPr>
              <a:t>Christina Klein, </a:t>
            </a:r>
            <a:r>
              <a:rPr kumimoji="0" lang="de-CH" sz="1000" b="0" i="1" u="none" strike="noStrike" kern="1200" cap="none" spc="0" normalizeH="0" baseline="0" noProof="0" dirty="0">
                <a:ln>
                  <a:noFill/>
                </a:ln>
                <a:solidFill>
                  <a:srgbClr val="FF0000"/>
                </a:solidFill>
                <a:effectLst/>
                <a:uLnTx/>
                <a:uFillTx/>
                <a:latin typeface="Century Gothic" panose="020B0502020202020204"/>
                <a:ea typeface="+mn-ea"/>
                <a:cs typeface="+mn-cs"/>
              </a:rPr>
              <a:t>The National Socialist Cultural Policy in Luxembourg 1940 - 1944</a:t>
            </a:r>
            <a:r>
              <a:rPr kumimoji="0" lang="de-CH" sz="1000" b="0" i="0" u="none" strike="noStrike" kern="1200" cap="none" spc="0" normalizeH="0" baseline="0" noProof="0" dirty="0">
                <a:ln>
                  <a:noFill/>
                </a:ln>
                <a:solidFill>
                  <a:srgbClr val="FF0000"/>
                </a:solidFill>
                <a:effectLst/>
                <a:uLnTx/>
                <a:uFillTx/>
                <a:latin typeface="Century Gothic" panose="020B0502020202020204"/>
                <a:ea typeface="+mn-ea"/>
                <a:cs typeface="+mn-cs"/>
              </a:rPr>
              <a:t>, BA thesis, University of Düsseldorf 2011</a:t>
            </a:r>
            <a:endParaRPr kumimoji="0" lang="de-DE" sz="10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0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cxnSp>
        <p:nvCxnSpPr>
          <p:cNvPr id="19" name="Gerade Verbindung 18">
            <a:extLst>
              <a:ext uri="{FF2B5EF4-FFF2-40B4-BE49-F238E27FC236}">
                <a16:creationId xmlns:a16="http://schemas.microsoft.com/office/drawing/2014/main" id="{CB9A2AC8-5145-2D4F-8B1D-C4433004C1A7}"/>
              </a:ext>
            </a:extLst>
          </p:cNvPr>
          <p:cNvCxnSpPr/>
          <p:nvPr/>
        </p:nvCxnSpPr>
        <p:spPr>
          <a:xfrm>
            <a:off x="7038472" y="4016655"/>
            <a:ext cx="4090739"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Gerade Verbindung 20">
            <a:extLst>
              <a:ext uri="{FF2B5EF4-FFF2-40B4-BE49-F238E27FC236}">
                <a16:creationId xmlns:a16="http://schemas.microsoft.com/office/drawing/2014/main" id="{B835AEFE-BCEE-8542-A1B1-D5D2BD86D8D8}"/>
              </a:ext>
            </a:extLst>
          </p:cNvPr>
          <p:cNvCxnSpPr>
            <a:cxnSpLocks/>
          </p:cNvCxnSpPr>
          <p:nvPr/>
        </p:nvCxnSpPr>
        <p:spPr>
          <a:xfrm>
            <a:off x="6264439" y="3326845"/>
            <a:ext cx="153202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Gerade Verbindung 22">
            <a:extLst>
              <a:ext uri="{FF2B5EF4-FFF2-40B4-BE49-F238E27FC236}">
                <a16:creationId xmlns:a16="http://schemas.microsoft.com/office/drawing/2014/main" id="{3A1A73EE-6AE4-8E42-A225-E20A342586E5}"/>
              </a:ext>
            </a:extLst>
          </p:cNvPr>
          <p:cNvCxnSpPr>
            <a:cxnSpLocks/>
          </p:cNvCxnSpPr>
          <p:nvPr/>
        </p:nvCxnSpPr>
        <p:spPr>
          <a:xfrm>
            <a:off x="6264439" y="3635655"/>
            <a:ext cx="230204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Gerade Verbindung 24">
            <a:extLst>
              <a:ext uri="{FF2B5EF4-FFF2-40B4-BE49-F238E27FC236}">
                <a16:creationId xmlns:a16="http://schemas.microsoft.com/office/drawing/2014/main" id="{6D203D31-7B6F-B64F-B8F0-5CDAC8FD9ABE}"/>
              </a:ext>
            </a:extLst>
          </p:cNvPr>
          <p:cNvCxnSpPr>
            <a:cxnSpLocks/>
          </p:cNvCxnSpPr>
          <p:nvPr/>
        </p:nvCxnSpPr>
        <p:spPr>
          <a:xfrm>
            <a:off x="8678775" y="5416330"/>
            <a:ext cx="2366215"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4"/>
          <a:stretch>
            <a:fillRect/>
          </a:stretch>
        </p:blipFill>
        <p:spPr>
          <a:xfrm>
            <a:off x="59595" y="89900"/>
            <a:ext cx="1066800" cy="60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 name="Picture 14" descr="page1image181280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220" y="809073"/>
            <a:ext cx="971550" cy="353060"/>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6D6B817E-E29E-3A43-A8C1-5DB99D0AF6A6}" type="slidenum">
              <a:rPr lang="de-CH" smtClean="0"/>
              <a:t>3</a:t>
            </a:fld>
            <a:endParaRPr lang="de-CH"/>
          </a:p>
        </p:txBody>
      </p:sp>
    </p:spTree>
    <p:extLst>
      <p:ext uri="{BB962C8B-B14F-4D97-AF65-F5344CB8AC3E}">
        <p14:creationId xmlns:p14="http://schemas.microsoft.com/office/powerpoint/2010/main" val="2700305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911263" cy="1325563"/>
          </a:xfrm>
        </p:spPr>
        <p:txBody>
          <a:bodyPr>
            <a:normAutofit/>
          </a:bodyPr>
          <a:lstStyle/>
          <a:p>
            <a:r>
              <a:rPr lang="de-CH" dirty="0"/>
              <a:t>The "Stillhaltekommissar"</a:t>
            </a:r>
            <a:br>
              <a:rPr lang="de-CH" dirty="0"/>
            </a:br>
            <a:r>
              <a:rPr lang="de-CH" dirty="0"/>
              <a:t>and his missions</a:t>
            </a:r>
          </a:p>
        </p:txBody>
      </p:sp>
      <p:sp>
        <p:nvSpPr>
          <p:cNvPr id="6" name="Content Placeholder 2">
            <a:extLst>
              <a:ext uri="{FF2B5EF4-FFF2-40B4-BE49-F238E27FC236}">
                <a16:creationId xmlns:a16="http://schemas.microsoft.com/office/drawing/2014/main" id="{753B9C0F-C2F6-9240-9776-12DCC6A569A0}"/>
              </a:ext>
            </a:extLst>
          </p:cNvPr>
          <p:cNvSpPr txBox="1">
            <a:spLocks/>
          </p:cNvSpPr>
          <p:nvPr/>
        </p:nvSpPr>
        <p:spPr>
          <a:xfrm>
            <a:off x="273405" y="1690687"/>
            <a:ext cx="11637858" cy="47913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Tasks</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Force wind </a:t>
            </a:r>
            <a:r>
              <a:rPr kumimoji="0" lang="de-DE" sz="2000" b="0" i="0" u="none" strike="noStrike" kern="1200" cap="none" spc="0" normalizeH="0" baseline="0" noProof="0" dirty="0" err="1">
                <a:ln>
                  <a:noFill/>
                </a:ln>
                <a:solidFill>
                  <a:prstClr val="white"/>
                </a:solidFill>
                <a:effectLst/>
                <a:uLnTx/>
                <a:uFillTx/>
                <a:latin typeface="Century Gothic" panose="020B0502020202020204"/>
                <a:ea typeface="+mn-ea"/>
                <a:cs typeface="+mn-cs"/>
              </a:rPr>
              <a:t>bands</a:t>
            </a: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de-DE" sz="2000" b="0" i="0" u="none" strike="noStrike" kern="1200" cap="none" spc="0" normalizeH="0" baseline="0" noProof="0" dirty="0" err="1">
                <a:ln>
                  <a:noFill/>
                </a:ln>
                <a:solidFill>
                  <a:prstClr val="white"/>
                </a:solidFill>
                <a:effectLst/>
                <a:uLnTx/>
                <a:uFillTx/>
                <a:latin typeface="Century Gothic" panose="020B0502020202020204"/>
                <a:ea typeface="+mn-ea"/>
                <a:cs typeface="+mn-cs"/>
              </a:rPr>
              <a:t>to</a:t>
            </a: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de-DE" sz="2000" b="0" i="0" u="none" strike="noStrike" kern="1200" cap="none" spc="0" normalizeH="0" baseline="0" noProof="0" dirty="0" err="1">
                <a:ln>
                  <a:noFill/>
                </a:ln>
                <a:solidFill>
                  <a:prstClr val="white"/>
                </a:solidFill>
                <a:effectLst/>
                <a:uLnTx/>
                <a:uFillTx/>
                <a:latin typeface="Century Gothic" panose="020B0502020202020204"/>
                <a:ea typeface="+mn-ea"/>
                <a:cs typeface="+mn-cs"/>
              </a:rPr>
              <a:t>observe</a:t>
            </a:r>
            <a:r>
              <a:rPr kumimoji="0" lang="de-DE" sz="2000" b="0" i="0" u="none" strike="noStrike" kern="1200" cap="none" spc="0" normalizeH="0" noProof="0" dirty="0">
                <a:ln>
                  <a:noFill/>
                </a:ln>
                <a:solidFill>
                  <a:prstClr val="white"/>
                </a:solidFill>
                <a:effectLst/>
                <a:uLnTx/>
                <a:uFillTx/>
                <a:latin typeface="Century Gothic" panose="020B0502020202020204"/>
                <a:ea typeface="+mn-ea"/>
                <a:cs typeface="+mn-cs"/>
              </a:rPr>
              <a:t> n</a:t>
            </a: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ational </a:t>
            </a:r>
            <a:r>
              <a:rPr kumimoji="0" lang="de-DE" sz="2000" b="0" i="0" u="none" strike="noStrike" kern="1200" cap="none" spc="0" normalizeH="0" baseline="0" noProof="0" dirty="0" err="1">
                <a:ln>
                  <a:noFill/>
                </a:ln>
                <a:solidFill>
                  <a:prstClr val="white"/>
                </a:solidFill>
                <a:effectLst/>
                <a:uLnTx/>
                <a:uFillTx/>
                <a:latin typeface="Century Gothic" panose="020B0502020202020204"/>
                <a:ea typeface="+mn-ea"/>
                <a:cs typeface="+mn-cs"/>
              </a:rPr>
              <a:t>socialist</a:t>
            </a: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 orientation</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de-DE" sz="2000" b="0" i="0" u="none" strike="noStrike" kern="1200" cap="none" spc="0" normalizeH="0" baseline="0" noProof="0" dirty="0" err="1">
                <a:ln>
                  <a:noFill/>
                </a:ln>
                <a:solidFill>
                  <a:prstClr val="white"/>
                </a:solidFill>
                <a:effectLst/>
                <a:uLnTx/>
                <a:uFillTx/>
                <a:latin typeface="Century Gothic" panose="020B0502020202020204"/>
                <a:ea typeface="+mn-ea"/>
                <a:cs typeface="+mn-cs"/>
              </a:rPr>
              <a:t>Dispositions</a:t>
            </a: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de-DE" sz="2000" b="0" i="0" u="none" strike="noStrike" kern="1200" cap="none" spc="0" normalizeH="0" baseline="0" noProof="0" dirty="0" err="1">
                <a:ln>
                  <a:noFill/>
                </a:ln>
                <a:solidFill>
                  <a:prstClr val="white"/>
                </a:solidFill>
                <a:effectLst/>
                <a:uLnTx/>
                <a:uFillTx/>
                <a:latin typeface="Century Gothic" panose="020B0502020202020204"/>
                <a:ea typeface="+mn-ea"/>
                <a:cs typeface="+mn-cs"/>
              </a:rPr>
              <a:t>taken</a:t>
            </a: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de-DE" sz="2000" b="0" i="0" u="none" strike="noStrike" kern="1200" cap="none" spc="0" normalizeH="0" baseline="0" noProof="0" dirty="0" err="1">
                <a:ln>
                  <a:noFill/>
                </a:ln>
                <a:solidFill>
                  <a:prstClr val="white"/>
                </a:solidFill>
                <a:effectLst/>
                <a:uLnTx/>
                <a:uFillTx/>
                <a:latin typeface="Century Gothic" panose="020B0502020202020204"/>
                <a:ea typeface="+mn-ea"/>
                <a:cs typeface="+mn-cs"/>
              </a:rPr>
              <a:t>by</a:t>
            </a: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de-DE" sz="2000" b="0" i="0" u="none" strike="noStrike" kern="1200" cap="none" spc="0" normalizeH="0" baseline="0" noProof="0" dirty="0" err="1">
                <a:ln>
                  <a:noFill/>
                </a:ln>
                <a:solidFill>
                  <a:prstClr val="white"/>
                </a:solidFill>
                <a:effectLst/>
                <a:uLnTx/>
                <a:uFillTx/>
                <a:latin typeface="Century Gothic" panose="020B0502020202020204"/>
                <a:ea typeface="+mn-ea"/>
                <a:cs typeface="+mn-cs"/>
              </a:rPr>
              <a:t>the</a:t>
            </a: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de-DE" sz="2000" b="0" i="0" u="none" strike="noStrike" kern="1200" cap="none" spc="0" normalizeH="0" baseline="0" noProof="0" dirty="0" err="1">
                <a:ln>
                  <a:noFill/>
                </a:ln>
                <a:solidFill>
                  <a:prstClr val="white"/>
                </a:solidFill>
                <a:effectLst/>
                <a:uLnTx/>
                <a:uFillTx/>
                <a:latin typeface="Century Gothic" panose="020B0502020202020204"/>
                <a:ea typeface="+mn-ea"/>
                <a:cs typeface="+mn-cs"/>
              </a:rPr>
              <a:t>StiKo</a:t>
            </a: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de-DE" sz="2000" b="0" i="0" u="none" strike="noStrike" kern="1200" cap="none" spc="0" normalizeH="0" baseline="0" noProof="0" dirty="0" err="1">
                <a:ln>
                  <a:noFill/>
                </a:ln>
                <a:solidFill>
                  <a:prstClr val="white"/>
                </a:solidFill>
                <a:effectLst/>
                <a:uLnTx/>
                <a:uFillTx/>
                <a:latin typeface="Century Gothic" panose="020B0502020202020204"/>
                <a:ea typeface="+mn-ea"/>
                <a:cs typeface="+mn-cs"/>
              </a:rPr>
              <a:t>are</a:t>
            </a:r>
            <a:r>
              <a:rPr kumimoji="0" lang="de-DE" sz="2000" b="0" i="0" u="none" strike="noStrike" kern="1200" cap="none" spc="0" normalizeH="0" baseline="0" noProof="0">
                <a:ln>
                  <a:noFill/>
                </a:ln>
                <a:solidFill>
                  <a:prstClr val="white"/>
                </a:solidFill>
                <a:effectLst/>
                <a:uLnTx/>
                <a:uFillTx/>
                <a:latin typeface="Century Gothic" panose="020B0502020202020204"/>
                <a:ea typeface="+mn-ea"/>
                <a:cs typeface="+mn-cs"/>
              </a:rPr>
              <a:t> not </a:t>
            </a: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contestable </a:t>
            </a:r>
          </a:p>
          <a:p>
            <a:pPr marL="1143000" marR="0" lvl="2" indent="-228600" algn="l" defTabSz="914400" rtl="0" eaLnBrk="1" fontAlgn="auto" latinLnBrk="0" hangingPunct="1">
              <a:lnSpc>
                <a:spcPct val="90000"/>
              </a:lnSpc>
              <a:spcBef>
                <a:spcPts val="500"/>
              </a:spcBef>
              <a:spcAft>
                <a:spcPts val="0"/>
              </a:spcAft>
              <a:buClrTx/>
              <a:buSzTx/>
              <a:buFont typeface="Symbol" pitchFamily="2" charset="2"/>
              <a:buChar char="-"/>
              <a:tabLst/>
              <a:defRPr/>
            </a:pPr>
            <a:r>
              <a:rPr kumimoji="0" lang="de-DE"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StiKo </a:t>
            </a:r>
            <a:r>
              <a:rPr kumimoji="0" lang="de-DE" sz="1800" b="0" i="0" u="none" strike="noStrike" kern="1200" cap="none" spc="0" normalizeH="0" baseline="0" noProof="0" dirty="0">
                <a:ln>
                  <a:noFill/>
                </a:ln>
                <a:solidFill>
                  <a:prstClr val="white"/>
                </a:solidFill>
                <a:effectLst/>
                <a:uLnTx/>
                <a:uFillTx/>
                <a:latin typeface="Century Gothic" panose="020B0502020202020204"/>
                <a:ea typeface="+mn-ea"/>
                <a:cs typeface="+mn-cs"/>
              </a:rPr>
              <a:t>has legal authority under exclusion of jurisdiction</a:t>
            </a:r>
          </a:p>
          <a:p>
            <a:pPr marL="1143000" marR="0" lvl="2" indent="-228600" algn="l" defTabSz="914400" rtl="0" eaLnBrk="1" fontAlgn="auto" latinLnBrk="0" hangingPunct="1">
              <a:lnSpc>
                <a:spcPct val="90000"/>
              </a:lnSpc>
              <a:spcBef>
                <a:spcPts val="500"/>
              </a:spcBef>
              <a:spcAft>
                <a:spcPts val="0"/>
              </a:spcAft>
              <a:buClrTx/>
              <a:buSzTx/>
              <a:buFont typeface="Symbol" pitchFamily="2" charset="2"/>
              <a:buChar char="-"/>
              <a:tabLst/>
              <a:defRPr/>
            </a:pPr>
            <a:r>
              <a:rPr kumimoji="0" lang="de-DE" sz="1800" b="0" i="0" u="none" strike="noStrike" kern="1200" cap="none" spc="0" normalizeH="0" baseline="0" noProof="0" dirty="0">
                <a:ln>
                  <a:noFill/>
                </a:ln>
                <a:solidFill>
                  <a:prstClr val="white"/>
                </a:solidFill>
                <a:effectLst/>
                <a:uLnTx/>
                <a:uFillTx/>
                <a:latin typeface="Century Gothic" panose="020B0502020202020204"/>
                <a:ea typeface="+mn-ea"/>
                <a:cs typeface="+mn-cs"/>
              </a:rPr>
              <a:t>However: disadvantaged persons could be compensated in individual cases</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the alignment or liquidation of clubs in the occupied or annexed territories</a:t>
            </a:r>
          </a:p>
          <a:p>
            <a:pPr marL="1143000" marR="0" lvl="2" indent="-228600" algn="l" defTabSz="914400" rtl="0" eaLnBrk="1" fontAlgn="auto" latinLnBrk="0" hangingPunct="1">
              <a:lnSpc>
                <a:spcPct val="90000"/>
              </a:lnSpc>
              <a:spcBef>
                <a:spcPts val="500"/>
              </a:spcBef>
              <a:spcAft>
                <a:spcPts val="0"/>
              </a:spcAft>
              <a:buClrTx/>
              <a:buSzTx/>
              <a:buFont typeface="Symbol" pitchFamily="2" charset="2"/>
              <a:buChar char="-"/>
              <a:tabLst/>
              <a:defRPr/>
            </a:pPr>
            <a:r>
              <a:rPr kumimoji="0" lang="de-DE" sz="1800" b="0" i="0" u="none" strike="noStrike" kern="1200" cap="none" spc="0" normalizeH="0" baseline="0" noProof="0" dirty="0">
                <a:ln>
                  <a:noFill/>
                </a:ln>
                <a:solidFill>
                  <a:prstClr val="white"/>
                </a:solidFill>
                <a:effectLst/>
                <a:uLnTx/>
                <a:uFillTx/>
                <a:latin typeface="Century Gothic" panose="020B0502020202020204"/>
                <a:ea typeface="+mn-ea"/>
                <a:cs typeface="+mn-cs"/>
              </a:rPr>
              <a:t>Often means transfer to ideologically close organisations; in Luxembourg, for example, the GEDELIT</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Gleichschaltung means recognition of the National Socialist ideology</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Monitoring of association activities</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If necessary: confiscation of the association's assets</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de-DE" sz="2000" b="0" i="0" u="none" strike="noStrike" kern="1200" cap="none" spc="0" normalizeH="0" baseline="0" noProof="0" dirty="0">
                <a:ln>
                  <a:noFill/>
                </a:ln>
                <a:solidFill>
                  <a:prstClr val="white"/>
                </a:solidFill>
                <a:effectLst/>
                <a:uLnTx/>
                <a:uFillTx/>
                <a:latin typeface="Century Gothic" panose="020B0502020202020204"/>
                <a:ea typeface="+mn-ea"/>
                <a:cs typeface="+mn-cs"/>
              </a:rPr>
              <a:t>Assets must be reported to the </a:t>
            </a:r>
            <a:r>
              <a:rPr kumimoji="0" lang="de-DE" sz="2000" b="0" i="0" u="none" strike="noStrike" kern="1200" cap="none" spc="0" normalizeH="0" baseline="0" noProof="0" dirty="0" err="1">
                <a:ln>
                  <a:noFill/>
                </a:ln>
                <a:solidFill>
                  <a:prstClr val="white"/>
                </a:solidFill>
                <a:effectLst/>
                <a:uLnTx/>
                <a:uFillTx/>
                <a:latin typeface="Century Gothic" panose="020B0502020202020204"/>
                <a:ea typeface="+mn-ea"/>
                <a:cs typeface="+mn-cs"/>
              </a:rPr>
              <a:t>StiKo</a:t>
            </a:r>
            <a:endParaRPr kumimoji="0" lang="de-CH"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Content Placeholder 2"/>
          <p:cNvSpPr>
            <a:spLocks noGrp="1"/>
          </p:cNvSpPr>
          <p:nvPr>
            <p:ph idx="1"/>
          </p:nvPr>
        </p:nvSpPr>
        <p:spPr>
          <a:xfrm>
            <a:off x="6106751" y="108284"/>
            <a:ext cx="5242034" cy="259882"/>
          </a:xfrm>
        </p:spPr>
        <p:txBody>
          <a:bodyPr>
            <a:normAutofit/>
          </a:bodyPr>
          <a:lstStyle/>
          <a:p>
            <a:pPr>
              <a:buFont typeface="Wingdings" panose="05000000000000000000" pitchFamily="2" charset="2"/>
              <a:buChar char="ü"/>
            </a:pPr>
            <a:r>
              <a:rPr lang="de-DE" sz="1000" dirty="0">
                <a:solidFill>
                  <a:srgbClr val="FF0000"/>
                </a:solidFill>
              </a:rPr>
              <a:t>Extract from the Obermoselzeitung of 3 November 1940, p. 4.</a:t>
            </a:r>
          </a:p>
          <a:p>
            <a:pPr>
              <a:buFont typeface="Wingdings" panose="05000000000000000000" pitchFamily="2" charset="2"/>
              <a:buChar char="ü"/>
            </a:pPr>
            <a:endParaRPr lang="de-CH" sz="1000" dirty="0">
              <a:solidFill>
                <a:srgbClr val="FF0000"/>
              </a:solidFill>
            </a:endParaRPr>
          </a:p>
        </p:txBody>
      </p:sp>
      <p:pic>
        <p:nvPicPr>
          <p:cNvPr id="7" name="Picture 6"/>
          <p:cNvPicPr>
            <a:picLocks noChangeAspect="1"/>
          </p:cNvPicPr>
          <p:nvPr/>
        </p:nvPicPr>
        <p:blipFill>
          <a:blip r:embed="rId2"/>
          <a:stretch>
            <a:fillRect/>
          </a:stretch>
        </p:blipFill>
        <p:spPr>
          <a:xfrm>
            <a:off x="95534" y="108284"/>
            <a:ext cx="1066800" cy="60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descr="page1image181280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8721" y="6418014"/>
            <a:ext cx="971550" cy="353060"/>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D6B817E-E29E-3A43-A8C1-5DB99D0AF6A6}" type="slidenum">
              <a:rPr lang="de-CH" smtClean="0"/>
              <a:t>4</a:t>
            </a:fld>
            <a:endParaRPr lang="de-CH"/>
          </a:p>
        </p:txBody>
      </p:sp>
    </p:spTree>
    <p:extLst>
      <p:ext uri="{BB962C8B-B14F-4D97-AF65-F5344CB8AC3E}">
        <p14:creationId xmlns:p14="http://schemas.microsoft.com/office/powerpoint/2010/main" val="427052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B44E53D-EF94-4504-A898-39C5CF1334D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7" name="Picture 16">
            <a:extLst>
              <a:ext uri="{FF2B5EF4-FFF2-40B4-BE49-F238E27FC236}">
                <a16:creationId xmlns:a16="http://schemas.microsoft.com/office/drawing/2014/main" id="{4B3FF6E0-F25E-4081-91DC-0B827E8B07A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9" name="Rectangle 18">
            <a:extLst>
              <a:ext uri="{FF2B5EF4-FFF2-40B4-BE49-F238E27FC236}">
                <a16:creationId xmlns:a16="http://schemas.microsoft.com/office/drawing/2014/main" id="{9029F9EB-D1DA-4330-915E-3C409D6A9F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1" name="Picture 20">
            <a:extLst>
              <a:ext uri="{FF2B5EF4-FFF2-40B4-BE49-F238E27FC236}">
                <a16:creationId xmlns:a16="http://schemas.microsoft.com/office/drawing/2014/main" id="{DD3C4879-3DA7-4211-8620-60946F62183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el 1">
            <a:extLst>
              <a:ext uri="{FF2B5EF4-FFF2-40B4-BE49-F238E27FC236}">
                <a16:creationId xmlns:a16="http://schemas.microsoft.com/office/drawing/2014/main" id="{7686CDBA-1F25-7445-B8CA-183C393C7F7F}"/>
              </a:ext>
            </a:extLst>
          </p:cNvPr>
          <p:cNvSpPr>
            <a:spLocks noGrp="1"/>
          </p:cNvSpPr>
          <p:nvPr>
            <p:ph type="title"/>
          </p:nvPr>
        </p:nvSpPr>
        <p:spPr>
          <a:xfrm>
            <a:off x="1022888" y="4375150"/>
            <a:ext cx="10146224" cy="1145118"/>
          </a:xfrm>
        </p:spPr>
        <p:txBody>
          <a:bodyPr vert="horz" lIns="91440" tIns="45720" rIns="91440" bIns="45720" rtlCol="0" anchor="b">
            <a:normAutofit/>
          </a:bodyPr>
          <a:lstStyle/>
          <a:p>
            <a:pPr algn="l"/>
            <a:endParaRPr lang="en-US" sz="4400" kern="1200" cap="all" baseline="0">
              <a:solidFill>
                <a:schemeClr val="tx1"/>
              </a:solidFill>
              <a:latin typeface="+mj-lt"/>
              <a:ea typeface="+mj-ea"/>
              <a:cs typeface="+mj-cs"/>
            </a:endParaRPr>
          </a:p>
        </p:txBody>
      </p:sp>
      <p:sp>
        <p:nvSpPr>
          <p:cNvPr id="23" name="Rounded Rectangle 41">
            <a:extLst>
              <a:ext uri="{FF2B5EF4-FFF2-40B4-BE49-F238E27FC236}">
                <a16:creationId xmlns:a16="http://schemas.microsoft.com/office/drawing/2014/main" id="{ED4668E3-A1C6-46FB-8B5F-6817EE42A9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2887" y="953135"/>
            <a:ext cx="2415906" cy="3017520"/>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ounded Rectangle 56">
            <a:extLst>
              <a:ext uri="{FF2B5EF4-FFF2-40B4-BE49-F238E27FC236}">
                <a16:creationId xmlns:a16="http://schemas.microsoft.com/office/drawing/2014/main" id="{B8A8CEE3-EF7D-4406-B5FC-2D3B277AE5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9659" y="953135"/>
            <a:ext cx="2415906" cy="3017520"/>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Grafik 5" descr="Ein Bild, das Text, Zeitung, Quittung enthält.&#10;&#10;Automatisch generierte Beschreibung">
            <a:extLst>
              <a:ext uri="{FF2B5EF4-FFF2-40B4-BE49-F238E27FC236}">
                <a16:creationId xmlns:a16="http://schemas.microsoft.com/office/drawing/2014/main" id="{832AA444-CBC7-5949-A3CF-CF19E20B607C}"/>
              </a:ext>
            </a:extLst>
          </p:cNvPr>
          <p:cNvPicPr>
            <a:picLocks noChangeAspect="1"/>
          </p:cNvPicPr>
          <p:nvPr/>
        </p:nvPicPr>
        <p:blipFill>
          <a:blip r:embed="rId4"/>
          <a:stretch>
            <a:fillRect/>
          </a:stretch>
        </p:blipFill>
        <p:spPr>
          <a:xfrm>
            <a:off x="3840527" y="1186921"/>
            <a:ext cx="1934171" cy="2549949"/>
          </a:xfrm>
          <a:prstGeom prst="rect">
            <a:avLst/>
          </a:prstGeom>
        </p:spPr>
      </p:pic>
      <p:sp>
        <p:nvSpPr>
          <p:cNvPr id="27" name="Rounded Rectangle 58">
            <a:extLst>
              <a:ext uri="{FF2B5EF4-FFF2-40B4-BE49-F238E27FC236}">
                <a16:creationId xmlns:a16="http://schemas.microsoft.com/office/drawing/2014/main" id="{E09E2E36-77AD-4616-A5F8-B600EE345F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1" y="953135"/>
            <a:ext cx="2415906" cy="3017520"/>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9" name="Rounded Rectangle 60">
            <a:extLst>
              <a:ext uri="{FF2B5EF4-FFF2-40B4-BE49-F238E27FC236}">
                <a16:creationId xmlns:a16="http://schemas.microsoft.com/office/drawing/2014/main" id="{6AB3D310-07F5-41FD-A07E-0E33EFC03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3202" y="953135"/>
            <a:ext cx="2415906" cy="3017520"/>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Grafik 4" descr="Ein Bild, das Text enthält.&#10;&#10;Automatisch generierte Beschreibung">
            <a:extLst>
              <a:ext uri="{FF2B5EF4-FFF2-40B4-BE49-F238E27FC236}">
                <a16:creationId xmlns:a16="http://schemas.microsoft.com/office/drawing/2014/main" id="{FEFA9986-0571-1C4C-8BA1-08F24E05CD85}"/>
              </a:ext>
            </a:extLst>
          </p:cNvPr>
          <p:cNvPicPr>
            <a:picLocks noChangeAspect="1"/>
          </p:cNvPicPr>
          <p:nvPr/>
        </p:nvPicPr>
        <p:blipFill>
          <a:blip r:embed="rId5"/>
          <a:stretch>
            <a:fillRect/>
          </a:stretch>
        </p:blipFill>
        <p:spPr>
          <a:xfrm>
            <a:off x="1248130" y="1276969"/>
            <a:ext cx="1957583" cy="2470137"/>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0B17D7D7-8CFF-6947-A457-48F87DC63D58}"/>
              </a:ext>
            </a:extLst>
          </p:cNvPr>
          <p:cNvPicPr>
            <a:picLocks noChangeAspect="1"/>
          </p:cNvPicPr>
          <p:nvPr/>
        </p:nvPicPr>
        <p:blipFill>
          <a:blip r:embed="rId6"/>
          <a:stretch>
            <a:fillRect/>
          </a:stretch>
        </p:blipFill>
        <p:spPr>
          <a:xfrm>
            <a:off x="8957852" y="1207982"/>
            <a:ext cx="1957583" cy="2539124"/>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339B3F85-5CFE-284A-AC0F-B050765740F5}"/>
              </a:ext>
            </a:extLst>
          </p:cNvPr>
          <p:cNvPicPr>
            <a:picLocks noChangeAspect="1"/>
          </p:cNvPicPr>
          <p:nvPr/>
        </p:nvPicPr>
        <p:blipFill>
          <a:blip r:embed="rId7"/>
          <a:stretch>
            <a:fillRect/>
          </a:stretch>
        </p:blipFill>
        <p:spPr>
          <a:xfrm>
            <a:off x="6430109" y="1197157"/>
            <a:ext cx="1908550" cy="2549949"/>
          </a:xfrm>
          <a:prstGeom prst="rect">
            <a:avLst/>
          </a:prstGeom>
        </p:spPr>
      </p:pic>
      <p:pic>
        <p:nvPicPr>
          <p:cNvPr id="11" name="Grafik 10">
            <a:extLst>
              <a:ext uri="{FF2B5EF4-FFF2-40B4-BE49-F238E27FC236}">
                <a16:creationId xmlns:a16="http://schemas.microsoft.com/office/drawing/2014/main" id="{F05E73D1-2FFB-B642-8AE1-66A8A0EA5466}"/>
              </a:ext>
            </a:extLst>
          </p:cNvPr>
          <p:cNvPicPr>
            <a:picLocks noChangeAspect="1"/>
          </p:cNvPicPr>
          <p:nvPr/>
        </p:nvPicPr>
        <p:blipFill>
          <a:blip r:embed="rId8"/>
          <a:stretch>
            <a:fillRect/>
          </a:stretch>
        </p:blipFill>
        <p:spPr>
          <a:xfrm>
            <a:off x="2265883" y="4425709"/>
            <a:ext cx="7712120" cy="1044000"/>
          </a:xfrm>
          <a:prstGeom prst="rect">
            <a:avLst/>
          </a:prstGeom>
        </p:spPr>
      </p:pic>
      <p:sp>
        <p:nvSpPr>
          <p:cNvPr id="20" name="Content Placeholder 2">
            <a:extLst>
              <a:ext uri="{FF2B5EF4-FFF2-40B4-BE49-F238E27FC236}">
                <a16:creationId xmlns:a16="http://schemas.microsoft.com/office/drawing/2014/main" id="{CE757968-4D80-4A4C-9D19-936FD3B93A48}"/>
              </a:ext>
            </a:extLst>
          </p:cNvPr>
          <p:cNvSpPr>
            <a:spLocks noGrp="1"/>
          </p:cNvSpPr>
          <p:nvPr>
            <p:ph idx="1"/>
          </p:nvPr>
        </p:nvSpPr>
        <p:spPr>
          <a:xfrm>
            <a:off x="3500926" y="6160168"/>
            <a:ext cx="5242034" cy="259882"/>
          </a:xfrm>
        </p:spPr>
        <p:txBody>
          <a:bodyPr>
            <a:normAutofit/>
          </a:bodyPr>
          <a:lstStyle/>
          <a:p>
            <a:pPr algn="ctr">
              <a:buFont typeface="Wingdings" panose="05000000000000000000" pitchFamily="2" charset="2"/>
              <a:buChar char="ü"/>
            </a:pPr>
            <a:r>
              <a:rPr lang="de-DE" sz="1000" dirty="0">
                <a:solidFill>
                  <a:srgbClr val="FF0000"/>
                </a:solidFill>
              </a:rPr>
              <a:t>Extract from the Obermoselzeitung of 3 November 1940, p. 4.</a:t>
            </a:r>
          </a:p>
          <a:p>
            <a:pPr algn="ctr">
              <a:buFont typeface="Wingdings" panose="05000000000000000000" pitchFamily="2" charset="2"/>
              <a:buChar char="ü"/>
            </a:pPr>
            <a:endParaRPr lang="de-CH" sz="1000" dirty="0">
              <a:solidFill>
                <a:srgbClr val="FF0000"/>
              </a:solidFill>
            </a:endParaRPr>
          </a:p>
        </p:txBody>
      </p:sp>
      <p:pic>
        <p:nvPicPr>
          <p:cNvPr id="18" name="Picture 17"/>
          <p:cNvPicPr>
            <a:picLocks noChangeAspect="1"/>
          </p:cNvPicPr>
          <p:nvPr/>
        </p:nvPicPr>
        <p:blipFill>
          <a:blip r:embed="rId9"/>
          <a:stretch>
            <a:fillRect/>
          </a:stretch>
        </p:blipFill>
        <p:spPr>
          <a:xfrm>
            <a:off x="70394" y="111125"/>
            <a:ext cx="1066800" cy="60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2" name="Picture 21" descr="page1image1812800"/>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55460" y="6448140"/>
            <a:ext cx="971550" cy="353060"/>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D6B817E-E29E-3A43-A8C1-5DB99D0AF6A6}" type="slidenum">
              <a:rPr lang="de-CH" smtClean="0"/>
              <a:t>5</a:t>
            </a:fld>
            <a:endParaRPr lang="de-CH"/>
          </a:p>
        </p:txBody>
      </p:sp>
    </p:spTree>
    <p:extLst>
      <p:ext uri="{BB962C8B-B14F-4D97-AF65-F5344CB8AC3E}">
        <p14:creationId xmlns:p14="http://schemas.microsoft.com/office/powerpoint/2010/main" val="1806558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751"/>
            <a:ext cx="6099124" cy="1325563"/>
          </a:xfrm>
        </p:spPr>
        <p:txBody>
          <a:bodyPr>
            <a:normAutofit/>
          </a:bodyPr>
          <a:lstStyle/>
          <a:p>
            <a:pPr algn="ctr"/>
            <a:r>
              <a:rPr lang="de-CH" dirty="0"/>
              <a:t>Questionnaire</a:t>
            </a:r>
          </a:p>
        </p:txBody>
      </p:sp>
      <p:pic>
        <p:nvPicPr>
          <p:cNvPr id="8" name="Content Placeholder 7"/>
          <p:cNvPicPr>
            <a:picLocks noGrp="1" noChangeAspect="1"/>
          </p:cNvPicPr>
          <p:nvPr>
            <p:ph idx="1"/>
          </p:nvPr>
        </p:nvPicPr>
        <p:blipFill>
          <a:blip r:embed="rId2"/>
          <a:stretch>
            <a:fillRect/>
          </a:stretch>
        </p:blipFill>
        <p:spPr>
          <a:xfrm>
            <a:off x="6009962" y="81575"/>
            <a:ext cx="6111139" cy="4225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stretch>
            <a:fillRect/>
          </a:stretch>
        </p:blipFill>
        <p:spPr>
          <a:xfrm>
            <a:off x="0" y="1369642"/>
            <a:ext cx="6235908" cy="4490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6451674" y="5024022"/>
            <a:ext cx="5227714" cy="246221"/>
          </a:xfrm>
          <a:prstGeom prst="rect">
            <a:avLst/>
          </a:prstGeom>
        </p:spPr>
        <p:txBody>
          <a:bodyPr wrap="none">
            <a:spAutoFit/>
          </a:bodyPr>
          <a:lstStyle/>
          <a:p>
            <a:pPr marL="171450" marR="0" lvl="0" indent="-171450" algn="ctr" defTabSz="457200" rtl="0" eaLnBrk="1" fontAlgn="auto" latinLnBrk="0" hangingPunct="1">
              <a:lnSpc>
                <a:spcPct val="100000"/>
              </a:lnSpc>
              <a:spcBef>
                <a:spcPts val="0"/>
              </a:spcBef>
              <a:spcAft>
                <a:spcPts val="0"/>
              </a:spcAft>
              <a:buClrTx/>
              <a:buSzTx/>
              <a:buFont typeface="Wingdings" pitchFamily="2" charset="2"/>
              <a:buChar char="ü"/>
              <a:tabLst/>
              <a:defRPr/>
            </a:pPr>
            <a:r>
              <a:rPr kumimoji="0" lang="de-DE" sz="1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Individual questionnaire from the documents of the </a:t>
            </a:r>
            <a:r>
              <a:rPr kumimoji="0" lang="de-DE" sz="1000" b="0"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Philharmonie </a:t>
            </a:r>
            <a:r>
              <a:rPr kumimoji="0" lang="de-DE" sz="1000" b="0" i="1"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Municipale </a:t>
            </a:r>
            <a:r>
              <a:rPr kumimoji="0" lang="de-DE" sz="1000" b="0"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de Diekirch</a:t>
            </a:r>
            <a:endParaRPr kumimoji="0" lang="de-CH"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pic>
        <p:nvPicPr>
          <p:cNvPr id="6" name="Picture 5"/>
          <p:cNvPicPr>
            <a:picLocks noChangeAspect="1"/>
          </p:cNvPicPr>
          <p:nvPr/>
        </p:nvPicPr>
        <p:blipFill>
          <a:blip r:embed="rId4"/>
          <a:stretch>
            <a:fillRect/>
          </a:stretch>
        </p:blipFill>
        <p:spPr>
          <a:xfrm>
            <a:off x="11054301" y="5986790"/>
            <a:ext cx="1066800" cy="60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descr="page1image181280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92" y="54279"/>
            <a:ext cx="971550" cy="353060"/>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Footer Placeholder 2"/>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D6B817E-E29E-3A43-A8C1-5DB99D0AF6A6}" type="slidenum">
              <a:rPr lang="de-CH" smtClean="0"/>
              <a:t>6</a:t>
            </a:fld>
            <a:endParaRPr lang="de-CH"/>
          </a:p>
        </p:txBody>
      </p:sp>
    </p:spTree>
    <p:extLst>
      <p:ext uri="{BB962C8B-B14F-4D97-AF65-F5344CB8AC3E}">
        <p14:creationId xmlns:p14="http://schemas.microsoft.com/office/powerpoint/2010/main" val="2840608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2" name="Picture 11">
            <a:extLst>
              <a:ext uri="{FF2B5EF4-FFF2-40B4-BE49-F238E27FC236}">
                <a16:creationId xmlns:a16="http://schemas.microsoft.com/office/drawing/2014/main"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el 1">
            <a:extLst>
              <a:ext uri="{FF2B5EF4-FFF2-40B4-BE49-F238E27FC236}">
                <a16:creationId xmlns:a16="http://schemas.microsoft.com/office/drawing/2014/main" id="{D2172D0C-8EB8-324A-9737-67FFD9DFDA68}"/>
              </a:ext>
            </a:extLst>
          </p:cNvPr>
          <p:cNvSpPr>
            <a:spLocks noGrp="1"/>
          </p:cNvSpPr>
          <p:nvPr>
            <p:ph type="title"/>
          </p:nvPr>
        </p:nvSpPr>
        <p:spPr>
          <a:xfrm>
            <a:off x="685800" y="677194"/>
            <a:ext cx="10820400" cy="909896"/>
          </a:xfrm>
        </p:spPr>
        <p:txBody>
          <a:bodyPr vert="horz" lIns="91440" tIns="45720" rIns="91440" bIns="45720" rtlCol="0" anchor="b">
            <a:normAutofit/>
          </a:bodyPr>
          <a:lstStyle/>
          <a:p>
            <a:pPr algn="ctr"/>
            <a:r>
              <a:rPr lang="en-US" sz="3700"/>
              <a:t>Exemption for music companies</a:t>
            </a:r>
          </a:p>
        </p:txBody>
      </p:sp>
      <p:sp>
        <p:nvSpPr>
          <p:cNvPr id="14" name="Rectangle 13">
            <a:extLst>
              <a:ext uri="{FF2B5EF4-FFF2-40B4-BE49-F238E27FC236}">
                <a16:creationId xmlns:a16="http://schemas.microsoft.com/office/drawing/2014/main" id="{8A0AE57C-30AD-4D4E-9855-B5FBEAD661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12192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Grafik 4">
            <a:extLst>
              <a:ext uri="{FF2B5EF4-FFF2-40B4-BE49-F238E27FC236}">
                <a16:creationId xmlns:a16="http://schemas.microsoft.com/office/drawing/2014/main" id="{9CD31417-0787-F04E-AD84-C78FEF77C6ED}"/>
              </a:ext>
            </a:extLst>
          </p:cNvPr>
          <p:cNvPicPr>
            <a:picLocks noChangeAspect="1"/>
          </p:cNvPicPr>
          <p:nvPr/>
        </p:nvPicPr>
        <p:blipFill>
          <a:blip r:embed="rId4"/>
          <a:stretch>
            <a:fillRect/>
          </a:stretch>
        </p:blipFill>
        <p:spPr>
          <a:xfrm>
            <a:off x="1298015" y="2413118"/>
            <a:ext cx="9870507" cy="3602736"/>
          </a:xfrm>
          <a:prstGeom prst="rect">
            <a:avLst/>
          </a:prstGeom>
        </p:spPr>
      </p:pic>
      <p:sp>
        <p:nvSpPr>
          <p:cNvPr id="9" name="Rectangle 7">
            <a:extLst>
              <a:ext uri="{FF2B5EF4-FFF2-40B4-BE49-F238E27FC236}">
                <a16:creationId xmlns:a16="http://schemas.microsoft.com/office/drawing/2014/main" id="{BD9108E6-5109-CF4A-AEED-779428C3BC30}"/>
              </a:ext>
            </a:extLst>
          </p:cNvPr>
          <p:cNvSpPr/>
          <p:nvPr/>
        </p:nvSpPr>
        <p:spPr>
          <a:xfrm>
            <a:off x="4748515" y="1731353"/>
            <a:ext cx="2694969" cy="246221"/>
          </a:xfrm>
          <a:prstGeom prst="rect">
            <a:avLst/>
          </a:prstGeom>
        </p:spPr>
        <p:txBody>
          <a:bodyPr wrap="none">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00" b="0" i="0" u="none" strike="noStrike" kern="1200" cap="none" spc="0" normalizeH="0" baseline="0" noProof="0">
                <a:ln>
                  <a:noFill/>
                </a:ln>
                <a:solidFill>
                  <a:srgbClr val="FF0000"/>
                </a:solidFill>
                <a:effectLst/>
                <a:uLnTx/>
                <a:uFillTx/>
                <a:latin typeface="Arial" panose="020B0604020202020204" pitchFamily="34" charset="0"/>
                <a:ea typeface="+mn-ea"/>
                <a:cs typeface="Times New Roman" panose="02020603050405020304" pitchFamily="18" charset="0"/>
              </a:rPr>
              <a:t>Newsletter No. 4, 15 May 1941, p. 51</a:t>
            </a:r>
          </a:p>
        </p:txBody>
      </p:sp>
      <p:cxnSp>
        <p:nvCxnSpPr>
          <p:cNvPr id="11" name="Gerade Verbindung 10">
            <a:extLst>
              <a:ext uri="{FF2B5EF4-FFF2-40B4-BE49-F238E27FC236}">
                <a16:creationId xmlns:a16="http://schemas.microsoft.com/office/drawing/2014/main" id="{5A68DE42-C715-1344-A731-92C084DCB842}"/>
              </a:ext>
            </a:extLst>
          </p:cNvPr>
          <p:cNvCxnSpPr>
            <a:cxnSpLocks/>
          </p:cNvCxnSpPr>
          <p:nvPr/>
        </p:nvCxnSpPr>
        <p:spPr>
          <a:xfrm>
            <a:off x="6324596" y="5528622"/>
            <a:ext cx="275924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Gerade Verbindung 12">
            <a:extLst>
              <a:ext uri="{FF2B5EF4-FFF2-40B4-BE49-F238E27FC236}">
                <a16:creationId xmlns:a16="http://schemas.microsoft.com/office/drawing/2014/main" id="{AF808EF4-6023-8F4B-B7DC-C1008962DD37}"/>
              </a:ext>
            </a:extLst>
          </p:cNvPr>
          <p:cNvCxnSpPr>
            <a:cxnSpLocks/>
          </p:cNvCxnSpPr>
          <p:nvPr/>
        </p:nvCxnSpPr>
        <p:spPr>
          <a:xfrm>
            <a:off x="6324596" y="5805349"/>
            <a:ext cx="443163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Gerade Verbindung 14">
            <a:extLst>
              <a:ext uri="{FF2B5EF4-FFF2-40B4-BE49-F238E27FC236}">
                <a16:creationId xmlns:a16="http://schemas.microsoft.com/office/drawing/2014/main" id="{A40511C5-E8DE-C044-9A66-EA80D2EC74A0}"/>
              </a:ext>
            </a:extLst>
          </p:cNvPr>
          <p:cNvCxnSpPr>
            <a:cxnSpLocks/>
          </p:cNvCxnSpPr>
          <p:nvPr/>
        </p:nvCxnSpPr>
        <p:spPr>
          <a:xfrm>
            <a:off x="6709607" y="5997918"/>
            <a:ext cx="1074825" cy="1793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7" name="Gerade Verbindung 16">
            <a:extLst>
              <a:ext uri="{FF2B5EF4-FFF2-40B4-BE49-F238E27FC236}">
                <a16:creationId xmlns:a16="http://schemas.microsoft.com/office/drawing/2014/main" id="{74F89D11-6149-8346-9B64-F2D17B4E7184}"/>
              </a:ext>
            </a:extLst>
          </p:cNvPr>
          <p:cNvCxnSpPr>
            <a:cxnSpLocks/>
          </p:cNvCxnSpPr>
          <p:nvPr/>
        </p:nvCxnSpPr>
        <p:spPr>
          <a:xfrm flipV="1">
            <a:off x="1544049" y="4944378"/>
            <a:ext cx="3725783" cy="98434"/>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8" name="Picture 17"/>
          <p:cNvPicPr>
            <a:picLocks noChangeAspect="1"/>
          </p:cNvPicPr>
          <p:nvPr/>
        </p:nvPicPr>
        <p:blipFill>
          <a:blip r:embed="rId5"/>
          <a:stretch>
            <a:fillRect/>
          </a:stretch>
        </p:blipFill>
        <p:spPr>
          <a:xfrm>
            <a:off x="11082162" y="6146598"/>
            <a:ext cx="1066800" cy="60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9" name="Picture 18" descr="page1image181280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44" y="40944"/>
            <a:ext cx="971550" cy="353060"/>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D6B817E-E29E-3A43-A8C1-5DB99D0AF6A6}" type="slidenum">
              <a:rPr lang="de-CH" smtClean="0"/>
              <a:t>7</a:t>
            </a:fld>
            <a:endParaRPr lang="de-CH"/>
          </a:p>
        </p:txBody>
      </p:sp>
    </p:spTree>
    <p:extLst>
      <p:ext uri="{BB962C8B-B14F-4D97-AF65-F5344CB8AC3E}">
        <p14:creationId xmlns:p14="http://schemas.microsoft.com/office/powerpoint/2010/main" val="295855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1286"/>
            <a:ext cx="6099124" cy="1325563"/>
          </a:xfrm>
        </p:spPr>
        <p:txBody>
          <a:bodyPr>
            <a:normAutofit/>
          </a:bodyPr>
          <a:lstStyle/>
          <a:p>
            <a:pPr algn="ctr"/>
            <a:r>
              <a:rPr lang="de-CH"/>
              <a:t>Exemption for music companies </a:t>
            </a:r>
            <a:endParaRPr lang="de-CH" dirty="0"/>
          </a:p>
        </p:txBody>
      </p:sp>
      <p:pic>
        <p:nvPicPr>
          <p:cNvPr id="6" name="Picture 5"/>
          <p:cNvPicPr/>
          <p:nvPr/>
        </p:nvPicPr>
        <p:blipFill>
          <a:blip r:embed="rId3"/>
          <a:stretch>
            <a:fillRect/>
          </a:stretch>
        </p:blipFill>
        <p:spPr>
          <a:xfrm>
            <a:off x="6228617" y="12859"/>
            <a:ext cx="5411460" cy="6832282"/>
          </a:xfrm>
          <a:prstGeom prst="rect">
            <a:avLst/>
          </a:prstGeom>
        </p:spPr>
      </p:pic>
      <p:sp>
        <p:nvSpPr>
          <p:cNvPr id="9" name="Rectangle 8"/>
          <p:cNvSpPr/>
          <p:nvPr/>
        </p:nvSpPr>
        <p:spPr>
          <a:xfrm>
            <a:off x="6228617" y="1397535"/>
            <a:ext cx="2424062" cy="400110"/>
          </a:xfrm>
          <a:prstGeom prst="rect">
            <a:avLst/>
          </a:prstGeom>
        </p:spPr>
        <p:txBody>
          <a:bodyPr wrap="none">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1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from the documents of the </a:t>
            </a:r>
            <a:br>
              <a:rPr kumimoji="0" lang="de-DE" sz="1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de-DE" sz="1000" b="0"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Philharmonie </a:t>
            </a:r>
            <a:r>
              <a:rPr kumimoji="0" lang="de-DE" sz="1000" b="0" i="1"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Municipale </a:t>
            </a:r>
            <a:r>
              <a:rPr kumimoji="0" lang="de-DE" sz="1000" b="0"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de Diekirch</a:t>
            </a:r>
            <a:endParaRPr kumimoji="0" lang="de-CH" sz="10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pic>
        <p:nvPicPr>
          <p:cNvPr id="5" name="Picture 4"/>
          <p:cNvPicPr>
            <a:picLocks noChangeAspect="1"/>
          </p:cNvPicPr>
          <p:nvPr/>
        </p:nvPicPr>
        <p:blipFill>
          <a:blip r:embed="rId4"/>
          <a:stretch>
            <a:fillRect/>
          </a:stretch>
        </p:blipFill>
        <p:spPr>
          <a:xfrm>
            <a:off x="68722" y="6176876"/>
            <a:ext cx="1066800" cy="60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descr="page1image181280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55" y="63607"/>
            <a:ext cx="971550" cy="353060"/>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D6B817E-E29E-3A43-A8C1-5DB99D0AF6A6}" type="slidenum">
              <a:rPr lang="de-CH" smtClean="0"/>
              <a:t>8</a:t>
            </a:fld>
            <a:endParaRPr lang="de-CH"/>
          </a:p>
        </p:txBody>
      </p:sp>
    </p:spTree>
    <p:extLst>
      <p:ext uri="{BB962C8B-B14F-4D97-AF65-F5344CB8AC3E}">
        <p14:creationId xmlns:p14="http://schemas.microsoft.com/office/powerpoint/2010/main" val="2924413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799" y="764373"/>
            <a:ext cx="3977639" cy="1600200"/>
          </a:xfrm>
        </p:spPr>
        <p:txBody>
          <a:bodyPr vert="horz" lIns="91440" tIns="45720" rIns="91440" bIns="45720" rtlCol="0" anchor="b">
            <a:normAutofit/>
          </a:bodyPr>
          <a:lstStyle/>
          <a:p>
            <a:pPr algn="l"/>
            <a:r>
              <a:rPr lang="en-US" sz="3200"/>
              <a:t>Dissolution of the </a:t>
            </a:r>
            <a:r>
              <a:rPr lang="en-US" sz="3200" i="1"/>
              <a:t>Philharmonie Diekirch </a:t>
            </a:r>
            <a:endParaRPr lang="en-US" sz="3200"/>
          </a:p>
        </p:txBody>
      </p:sp>
      <p:sp useBgFill="1">
        <p:nvSpPr>
          <p:cNvPr id="12" name="Rectangle 11">
            <a:extLst>
              <a:ext uri="{FF2B5EF4-FFF2-40B4-BE49-F238E27FC236}">
                <a16:creationId xmlns:a16="http://schemas.microsoft.com/office/drawing/2014/main" id="{8D25211A-4CA0-4B53-82BB-1EE7C7F3C7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1379" y="0"/>
            <a:ext cx="72406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Picture 4">
            <a:extLst>
              <a:ext uri="{FF2B5EF4-FFF2-40B4-BE49-F238E27FC236}">
                <a16:creationId xmlns:a16="http://schemas.microsoft.com/office/drawing/2014/main" id="{6DB2E754-2BC9-A94E-8042-C79577A0A1CA}"/>
              </a:ext>
            </a:extLst>
          </p:cNvPr>
          <p:cNvPicPr/>
          <p:nvPr/>
        </p:nvPicPr>
        <p:blipFill rotWithShape="1">
          <a:blip r:embed="rId2"/>
          <a:srcRect r="1" b="9146"/>
          <a:stretch/>
        </p:blipFill>
        <p:spPr>
          <a:xfrm>
            <a:off x="5304147" y="10"/>
            <a:ext cx="6887853" cy="6857990"/>
          </a:xfrm>
          <a:prstGeom prst="rect">
            <a:avLst/>
          </a:prstGeom>
        </p:spPr>
      </p:pic>
      <p:sp>
        <p:nvSpPr>
          <p:cNvPr id="8" name="Rectangle 8">
            <a:extLst>
              <a:ext uri="{FF2B5EF4-FFF2-40B4-BE49-F238E27FC236}">
                <a16:creationId xmlns:a16="http://schemas.microsoft.com/office/drawing/2014/main" id="{FBE1EEB6-EDE4-1847-85FD-88372C9FD7A3}"/>
              </a:ext>
            </a:extLst>
          </p:cNvPr>
          <p:cNvSpPr/>
          <p:nvPr/>
        </p:nvSpPr>
        <p:spPr>
          <a:xfrm>
            <a:off x="5304147" y="6218685"/>
            <a:ext cx="2424062" cy="400110"/>
          </a:xfrm>
          <a:prstGeom prst="rect">
            <a:avLst/>
          </a:prstGeom>
        </p:spPr>
        <p:txBody>
          <a:bodyPr wrap="none">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e-DE" sz="1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from the documents of the </a:t>
            </a:r>
            <a:br>
              <a:rPr kumimoji="0" lang="de-DE" sz="1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de-DE" sz="1000" b="0"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Philharmonie </a:t>
            </a:r>
            <a:r>
              <a:rPr kumimoji="0" lang="de-DE" sz="1000" b="0" i="1"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Municipale </a:t>
            </a:r>
            <a:r>
              <a:rPr kumimoji="0" lang="de-DE" sz="1000" b="0"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de Diekirch</a:t>
            </a:r>
            <a:endParaRPr kumimoji="0" lang="de-CH" sz="10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pic>
        <p:nvPicPr>
          <p:cNvPr id="6" name="Picture 5"/>
          <p:cNvPicPr>
            <a:picLocks noChangeAspect="1"/>
          </p:cNvPicPr>
          <p:nvPr/>
        </p:nvPicPr>
        <p:blipFill>
          <a:blip r:embed="rId3"/>
          <a:stretch>
            <a:fillRect/>
          </a:stretch>
        </p:blipFill>
        <p:spPr>
          <a:xfrm>
            <a:off x="68722" y="6176876"/>
            <a:ext cx="1066800" cy="60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8" descr="page1image181280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4" y="54592"/>
            <a:ext cx="971550" cy="353060"/>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D6B817E-E29E-3A43-A8C1-5DB99D0AF6A6}" type="slidenum">
              <a:rPr lang="de-CH" smtClean="0"/>
              <a:t>9</a:t>
            </a:fld>
            <a:endParaRPr lang="de-CH"/>
          </a:p>
        </p:txBody>
      </p:sp>
    </p:spTree>
    <p:extLst>
      <p:ext uri="{BB962C8B-B14F-4D97-AF65-F5344CB8AC3E}">
        <p14:creationId xmlns:p14="http://schemas.microsoft.com/office/powerpoint/2010/main" val="2527015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altLang="fr-FR" sz="2400" b="0" i="0" u="none" strike="noStrike" cap="none" normalizeH="0" baseline="0" smtClean="0">
            <a:ln>
              <a:noFill/>
            </a:ln>
            <a:solidFill>
              <a:schemeClr val="tx1"/>
            </a:solidFill>
            <a:effectLst/>
            <a:latin typeface="Arial" charset="0"/>
            <a:ea typeface="ＭＳ Ｐゴシック" pitchFamily="-4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altLang="fr-FR" sz="2400" b="0" i="0" u="none" strike="noStrike" cap="none" normalizeH="0" baseline="0" smtClean="0">
            <a:ln>
              <a:noFill/>
            </a:ln>
            <a:solidFill>
              <a:schemeClr val="tx1"/>
            </a:solidFill>
            <a:effectLst/>
            <a:latin typeface="Arial" charset="0"/>
            <a:ea typeface="ＭＳ Ｐゴシック" pitchFamily="-4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1188</Words>
  <Application>Microsoft Office PowerPoint</Application>
  <PresentationFormat>Widescreen</PresentationFormat>
  <Paragraphs>111</Paragraphs>
  <Slides>17</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ＭＳ Ｐゴシック</vt:lpstr>
      <vt:lpstr>Arial</vt:lpstr>
      <vt:lpstr>Arial Narrow</vt:lpstr>
      <vt:lpstr>Calibri</vt:lpstr>
      <vt:lpstr>Century Gothic</vt:lpstr>
      <vt:lpstr>Symbol</vt:lpstr>
      <vt:lpstr>Times New Roman</vt:lpstr>
      <vt:lpstr>Wingdings</vt:lpstr>
      <vt:lpstr>Wingdings 2</vt:lpstr>
      <vt:lpstr>Vapor Trail</vt:lpstr>
      <vt:lpstr>1_Custom Design</vt:lpstr>
      <vt:lpstr>Wind Music during the Nazi occupation in Luxembourg from 1940 to 1944 </vt:lpstr>
      <vt:lpstr>Context and Scope</vt:lpstr>
      <vt:lpstr>The Standstill Commissioner and associations. regulations</vt:lpstr>
      <vt:lpstr>The "Stillhaltekommissar" and his missions</vt:lpstr>
      <vt:lpstr>PowerPoint Presentation</vt:lpstr>
      <vt:lpstr>Questionnaire</vt:lpstr>
      <vt:lpstr>Exemption for music companies</vt:lpstr>
      <vt:lpstr>Exemption for music companies </vt:lpstr>
      <vt:lpstr>Dissolution of the Philharmonie Diekirch </vt:lpstr>
      <vt:lpstr>Letter from Alois Kowalsky to the district leader Venter </vt:lpstr>
      <vt:lpstr>fusion of the two music companies in Ettelbrück</vt:lpstr>
      <vt:lpstr>End of activity of the stiko in 1942</vt:lpstr>
      <vt:lpstr>2) 2. world war - music education</vt:lpstr>
      <vt:lpstr>The musical education of luxembourg from 1940-1944</vt:lpstr>
      <vt:lpstr>musical education in luxembourg from 1940-1944</vt:lpstr>
      <vt:lpstr>musical education in luxembourg from 1940-1944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Damien François SAGRILLO</dc:creator>
  <cp:lastModifiedBy>Damien François SAGRILLO</cp:lastModifiedBy>
  <cp:revision>33</cp:revision>
  <dcterms:created xsi:type="dcterms:W3CDTF">2020-12-01T18:51:01Z</dcterms:created>
  <dcterms:modified xsi:type="dcterms:W3CDTF">2020-12-20T19:51:10Z</dcterms:modified>
</cp:coreProperties>
</file>