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4"/>
    <p:sldMasterId id="2147483650" r:id="rId5"/>
    <p:sldMasterId id="2147483739" r:id="rId6"/>
  </p:sldMasterIdLst>
  <p:notesMasterIdLst>
    <p:notesMasterId r:id="rId43"/>
  </p:notesMasterIdLst>
  <p:handoutMasterIdLst>
    <p:handoutMasterId r:id="rId44"/>
  </p:handoutMasterIdLst>
  <p:sldIdLst>
    <p:sldId id="381" r:id="rId7"/>
    <p:sldId id="337" r:id="rId8"/>
    <p:sldId id="338" r:id="rId9"/>
    <p:sldId id="340" r:id="rId10"/>
    <p:sldId id="342" r:id="rId11"/>
    <p:sldId id="341" r:id="rId12"/>
    <p:sldId id="343" r:id="rId13"/>
    <p:sldId id="344" r:id="rId14"/>
    <p:sldId id="345" r:id="rId15"/>
    <p:sldId id="346" r:id="rId16"/>
    <p:sldId id="385" r:id="rId17"/>
    <p:sldId id="386" r:id="rId18"/>
    <p:sldId id="383" r:id="rId19"/>
    <p:sldId id="349" r:id="rId20"/>
    <p:sldId id="350" r:id="rId21"/>
    <p:sldId id="351" r:id="rId22"/>
    <p:sldId id="352" r:id="rId23"/>
    <p:sldId id="353" r:id="rId24"/>
    <p:sldId id="354" r:id="rId25"/>
    <p:sldId id="355"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84" r:id="rId42"/>
  </p:sldIdLst>
  <p:sldSz cx="9144000" cy="6858000" type="screen4x3"/>
  <p:notesSz cx="6797675" cy="9926638"/>
  <p:defaultTextStyle>
    <a:defPPr>
      <a:defRPr lang="lt-LT"/>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99"/>
    <a:srgbClr val="B7FFE7"/>
    <a:srgbClr val="660066"/>
    <a:srgbClr val="66FFCC"/>
    <a:srgbClr val="FFC5C5"/>
    <a:srgbClr val="FFEDB3"/>
    <a:srgbClr val="FFDB69"/>
    <a:srgbClr val="FFFFCC"/>
    <a:srgbClr val="D2E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14" autoAdjust="0"/>
    <p:restoredTop sz="76447" autoAdjust="0"/>
  </p:normalViewPr>
  <p:slideViewPr>
    <p:cSldViewPr>
      <p:cViewPr varScale="1">
        <p:scale>
          <a:sx n="79" d="100"/>
          <a:sy n="79" d="100"/>
        </p:scale>
        <p:origin x="107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A4F1C70D-4D01-47E1-B794-A45F421D9CC3}" type="datetimeFigureOut">
              <a:rPr lang="de-DE"/>
              <a:pPr>
                <a:defRPr/>
              </a:pPr>
              <a:t>27.01.2020</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atin typeface="Arial" charset="0"/>
                <a:ea typeface="ＭＳ Ｐゴシック" charset="-128"/>
              </a:defRPr>
            </a:lvl1pPr>
          </a:lstStyle>
          <a:p>
            <a:pPr>
              <a:defRPr/>
            </a:pPr>
            <a:fld id="{7EA81C9C-17E4-4463-AA74-6B02DE826206}"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44" charset="-128"/>
              </a:defRPr>
            </a:lvl1pPr>
          </a:lstStyle>
          <a:p>
            <a:pPr>
              <a:defRPr/>
            </a:pPr>
            <a:endParaRPr lang="lt-LT" altLang="fr-FR"/>
          </a:p>
        </p:txBody>
      </p:sp>
      <p:sp>
        <p:nvSpPr>
          <p:cNvPr id="5123" name="Rectangle 3"/>
          <p:cNvSpPr>
            <a:spLocks noGrp="1" noChangeArrowheads="1"/>
          </p:cNvSpPr>
          <p:nvPr>
            <p:ph type="dt" idx="1"/>
          </p:nvPr>
        </p:nvSpPr>
        <p:spPr bwMode="auto">
          <a:xfrm>
            <a:off x="3852016" y="0"/>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4" charset="-128"/>
              </a:defRPr>
            </a:lvl1pPr>
          </a:lstStyle>
          <a:p>
            <a:pPr>
              <a:defRPr/>
            </a:pPr>
            <a:endParaRPr lang="lt-LT" altLang="fr-FR"/>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06357" y="4715153"/>
            <a:ext cx="4984962" cy="446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altLang="fr-FR" noProof="0"/>
              <a:t>Click to edit Master text styles</a:t>
            </a:r>
          </a:p>
          <a:p>
            <a:pPr lvl="1"/>
            <a:r>
              <a:rPr lang="lt-LT" altLang="fr-FR" noProof="0"/>
              <a:t>Second level</a:t>
            </a:r>
          </a:p>
          <a:p>
            <a:pPr lvl="2"/>
            <a:r>
              <a:rPr lang="lt-LT" altLang="fr-FR" noProof="0"/>
              <a:t>Third level</a:t>
            </a:r>
          </a:p>
          <a:p>
            <a:pPr lvl="3"/>
            <a:r>
              <a:rPr lang="lt-LT" altLang="fr-FR" noProof="0"/>
              <a:t>Fourth level</a:t>
            </a:r>
          </a:p>
          <a:p>
            <a:pPr lvl="4"/>
            <a:r>
              <a:rPr lang="lt-LT" altLang="fr-FR" noProof="0"/>
              <a:t>Fifth level</a:t>
            </a:r>
          </a:p>
        </p:txBody>
      </p:sp>
      <p:sp>
        <p:nvSpPr>
          <p:cNvPr id="5126" name="Rectangle 6"/>
          <p:cNvSpPr>
            <a:spLocks noGrp="1" noChangeArrowheads="1"/>
          </p:cNvSpPr>
          <p:nvPr>
            <p:ph type="ftr" sz="quarter" idx="4"/>
          </p:nvPr>
        </p:nvSpPr>
        <p:spPr bwMode="auto">
          <a:xfrm>
            <a:off x="0"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44" charset="-128"/>
              </a:defRPr>
            </a:lvl1pPr>
          </a:lstStyle>
          <a:p>
            <a:pPr>
              <a:defRPr/>
            </a:pPr>
            <a:endParaRPr lang="lt-LT" altLang="fr-FR"/>
          </a:p>
        </p:txBody>
      </p:sp>
      <p:sp>
        <p:nvSpPr>
          <p:cNvPr id="5127" name="Rectangle 7"/>
          <p:cNvSpPr>
            <a:spLocks noGrp="1" noChangeArrowheads="1"/>
          </p:cNvSpPr>
          <p:nvPr>
            <p:ph type="sldNum" sz="quarter" idx="5"/>
          </p:nvPr>
        </p:nvSpPr>
        <p:spPr bwMode="auto">
          <a:xfrm>
            <a:off x="3852016" y="9430306"/>
            <a:ext cx="2945659" cy="49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ea typeface="ＭＳ Ｐゴシック" panose="020B0600070205080204" pitchFamily="34" charset="-128"/>
              </a:defRPr>
            </a:lvl1pPr>
          </a:lstStyle>
          <a:p>
            <a:pPr>
              <a:defRPr/>
            </a:pPr>
            <a:fld id="{A46AC748-D290-4E41-8571-CC1C6BFFBFCD}" type="slidenum">
              <a:rPr lang="lt-LT" altLang="fr-FR"/>
              <a:pPr>
                <a:defRPr/>
              </a:pPr>
              <a:t>‹#›</a:t>
            </a:fld>
            <a:endParaRPr lang="lt-LT"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1093/gmo/9781561592630.article.2724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oi-org.proxy.bnl.lu/10.1093/gmo/9781561592630.article.27254"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093/gmo/9781561592630.article.27248"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oi-org.proxy.bnl.lu/10.1093/gmo/9781561592630.article.27254"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093/gmo/9781561592630.article.27248"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doi-org.proxy.bnl.lu/10.1093/gmo/9781561592630.article.27254"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093/gmo/9781561592630.article.2724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oi-org.proxy.bnl.lu/10.1093/gmo/9781561592630.article.27254"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gendarmerie.interieur.gouv.fr/garde_republicaine/content/download/2301/16865/file/Les+musiciens.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asorchester.de/artikel/berufsziel-blasorchesterdirige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46AC748-D290-4E41-8571-CC1C6BFFBFCD}" type="slidenum">
              <a:rPr lang="lt-LT" altLang="fr-FR" smtClean="0"/>
              <a:pPr>
                <a:defRPr/>
              </a:pPr>
              <a:t>1</a:t>
            </a:fld>
            <a:endParaRPr lang="lt-LT" altLang="fr-FR"/>
          </a:p>
        </p:txBody>
      </p:sp>
    </p:spTree>
    <p:extLst>
      <p:ext uri="{BB962C8B-B14F-4D97-AF65-F5344CB8AC3E}">
        <p14:creationId xmlns:p14="http://schemas.microsoft.com/office/powerpoint/2010/main" val="3861911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13</a:t>
            </a:fld>
            <a:endParaRPr lang="lt-LT" altLang="fr-FR"/>
          </a:p>
        </p:txBody>
      </p:sp>
    </p:spTree>
    <p:extLst>
      <p:ext uri="{BB962C8B-B14F-4D97-AF65-F5344CB8AC3E}">
        <p14:creationId xmlns:p14="http://schemas.microsoft.com/office/powerpoint/2010/main" val="259197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de-DE" err="1"/>
              <a:t>Wadgassen</a:t>
            </a:r>
            <a:r>
              <a:rPr lang="de-DE"/>
              <a:t> 2018</a:t>
            </a:r>
          </a:p>
          <a:p>
            <a:endParaRPr lang="en-GB"/>
          </a:p>
          <a:p>
            <a:r>
              <a:rPr lang="en-GB"/>
              <a:t>https://www-mgg-online-com.proxy.bnl.lu/article?id=mgg16116&amp;v=1.2&amp;q=sinfonie&amp;rs=id-e6d86390-e53e-3755-591c-ad0d8579d0d8</a:t>
            </a:r>
          </a:p>
          <a:p>
            <a:r>
              <a:rPr lang="en-GB"/>
              <a:t>https://www-mgg-online-com.proxy.bnl.lu/article?id=mgg16115&amp;v=1.0&amp;rs=id-a3b2c46f-4497-349d-69fc-94796995681c</a:t>
            </a:r>
          </a:p>
          <a:p>
            <a:r>
              <a:rPr lang="en-GB" err="1"/>
              <a:t>Symphonia</a:t>
            </a:r>
            <a:r>
              <a:rPr lang="en-GB"/>
              <a:t> </a:t>
            </a:r>
            <a:r>
              <a:rPr lang="en-GB">
                <a:hlinkClick r:id="rId3"/>
              </a:rPr>
              <a:t>https://doi.org/10.1093/gmo/9781561592630.article.27248</a:t>
            </a:r>
            <a:r>
              <a:rPr lang="en-GB"/>
              <a:t> </a:t>
            </a:r>
          </a:p>
          <a:p>
            <a:r>
              <a:rPr lang="en-GB"/>
              <a:t>Symphony </a:t>
            </a:r>
            <a:r>
              <a:rPr lang="en-GB">
                <a:hlinkClick r:id="rId4"/>
              </a:rPr>
              <a:t>https://doi.org/10.1093/gmo/9781561592630.article.27254</a:t>
            </a:r>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6AC748-D290-4E41-8571-CC1C6BFFBFCD}" type="slidenum">
              <a:rPr kumimoji="0" lang="lt-LT"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lt-LT"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9108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de-DE" dirty="0" err="1"/>
              <a:t>Wadgassen</a:t>
            </a:r>
            <a:r>
              <a:rPr lang="de-DE" dirty="0"/>
              <a:t> 2018</a:t>
            </a:r>
          </a:p>
          <a:p>
            <a:endParaRPr lang="en-GB" dirty="0"/>
          </a:p>
          <a:p>
            <a:r>
              <a:rPr lang="en-GB" dirty="0"/>
              <a:t>https://www-</a:t>
            </a:r>
            <a:r>
              <a:rPr lang="en-GB" dirty="0" err="1"/>
              <a:t>mgg</a:t>
            </a:r>
            <a:r>
              <a:rPr lang="en-GB" dirty="0"/>
              <a:t>-online-</a:t>
            </a:r>
            <a:r>
              <a:rPr lang="en-GB" dirty="0" err="1"/>
              <a:t>com.proxy.bnl.lu</a:t>
            </a:r>
            <a:r>
              <a:rPr lang="en-GB" dirty="0"/>
              <a:t>/</a:t>
            </a:r>
            <a:r>
              <a:rPr lang="en-GB" dirty="0" err="1"/>
              <a:t>article?id</a:t>
            </a:r>
            <a:r>
              <a:rPr lang="en-GB" dirty="0"/>
              <a:t>=mgg16116&amp;v=1.2&amp;q=</a:t>
            </a:r>
            <a:r>
              <a:rPr lang="en-GB" dirty="0" err="1"/>
              <a:t>sinfonie&amp;rs</a:t>
            </a:r>
            <a:r>
              <a:rPr lang="en-GB" dirty="0"/>
              <a:t>=id-e6d86390-e53e-3755-591c-ad0d8579d0d8</a:t>
            </a:r>
          </a:p>
          <a:p>
            <a:r>
              <a:rPr lang="en-GB" dirty="0"/>
              <a:t>https://www-</a:t>
            </a:r>
            <a:r>
              <a:rPr lang="en-GB" dirty="0" err="1"/>
              <a:t>mgg</a:t>
            </a:r>
            <a:r>
              <a:rPr lang="en-GB" dirty="0"/>
              <a:t>-online-</a:t>
            </a:r>
            <a:r>
              <a:rPr lang="en-GB" dirty="0" err="1"/>
              <a:t>com.proxy.bnl.lu</a:t>
            </a:r>
            <a:r>
              <a:rPr lang="en-GB" dirty="0"/>
              <a:t>/</a:t>
            </a:r>
            <a:r>
              <a:rPr lang="en-GB" dirty="0" err="1"/>
              <a:t>article?id</a:t>
            </a:r>
            <a:r>
              <a:rPr lang="en-GB" dirty="0"/>
              <a:t>=mgg16115&amp;v=1.0&amp;rs=id-a3b2c46f-4497-349d-69fc-94796995681c</a:t>
            </a:r>
          </a:p>
          <a:p>
            <a:r>
              <a:rPr lang="en-GB" dirty="0"/>
              <a:t>Symphonia </a:t>
            </a:r>
            <a:r>
              <a:rPr lang="en-GB" dirty="0">
                <a:hlinkClick r:id="rId3"/>
              </a:rPr>
              <a:t>https://doi.org/10.1093/gmo/9781561592630.article.27248</a:t>
            </a:r>
            <a:r>
              <a:rPr lang="en-GB" dirty="0"/>
              <a:t> </a:t>
            </a:r>
          </a:p>
          <a:p>
            <a:r>
              <a:rPr lang="en-GB" dirty="0"/>
              <a:t>Symphony </a:t>
            </a:r>
            <a:r>
              <a:rPr lang="en-GB" dirty="0">
                <a:hlinkClick r:id="rId4"/>
              </a:rPr>
              <a:t>https://doi.org/10.1093/gmo/9781561592630.article.27254</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6AC748-D290-4E41-8571-CC1C6BFFBFCD}" type="slidenum">
              <a:rPr kumimoji="0" lang="lt-LT"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lt-LT"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85187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a:solidFill>
                  <a:schemeClr val="tx1"/>
                </a:solidFill>
                <a:effectLst/>
                <a:latin typeface="Arial" charset="0"/>
                <a:ea typeface="ＭＳ Ｐゴシック" pitchFamily="-44" charset="-128"/>
                <a:cs typeface="+mn-cs"/>
              </a:rPr>
              <a:t>Cf. Hofer, p. 19; „Kunstmusik der Sinfonischen Blasorchester des 20. Jahrhunderts“</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kern="1200">
              <a:solidFill>
                <a:schemeClr val="tx1"/>
              </a:solidFill>
              <a:effectLst/>
              <a:latin typeface="Arial" charset="0"/>
              <a:ea typeface="ＭＳ Ｐゴシック" pitchFamily="-44" charset="-128"/>
              <a:cs typeface="+mn-cs"/>
            </a:endParaRPr>
          </a:p>
          <a:p>
            <a:r>
              <a:rPr lang="de-DE" sz="1200" kern="1200">
                <a:solidFill>
                  <a:schemeClr val="tx1"/>
                </a:solidFill>
                <a:effectLst/>
                <a:latin typeface="Arial" charset="0"/>
                <a:ea typeface="ＭＳ Ｐゴシック" pitchFamily="-44" charset="-128"/>
                <a:cs typeface="+mn-cs"/>
              </a:rPr>
              <a:t>Cf. </a:t>
            </a:r>
            <a:r>
              <a:rPr lang="de-DE" sz="1200" kern="1200" err="1">
                <a:solidFill>
                  <a:schemeClr val="tx1"/>
                </a:solidFill>
                <a:effectLst/>
                <a:latin typeface="Arial" charset="0"/>
                <a:ea typeface="ＭＳ Ｐゴシック" pitchFamily="-44" charset="-128"/>
                <a:cs typeface="+mn-cs"/>
              </a:rPr>
              <a:t>Suppan</a:t>
            </a:r>
            <a:r>
              <a:rPr lang="de-DE" sz="1200" kern="1200">
                <a:solidFill>
                  <a:schemeClr val="tx1"/>
                </a:solidFill>
                <a:effectLst/>
                <a:latin typeface="Arial" charset="0"/>
                <a:ea typeface="ＭＳ Ｐゴシック" pitchFamily="-44" charset="-128"/>
                <a:cs typeface="+mn-cs"/>
              </a:rPr>
              <a:t>: Komponieren für Amateure, p. 26 AM 10 </a:t>
            </a:r>
          </a:p>
          <a:p>
            <a:endParaRPr lang="de-DE" sz="1200" kern="1200">
              <a:solidFill>
                <a:schemeClr val="tx1"/>
              </a:solidFill>
              <a:effectLst/>
              <a:latin typeface="Arial" charset="0"/>
              <a:ea typeface="ＭＳ Ｐゴシック" pitchFamily="-44" charset="-128"/>
              <a:cs typeface="+mn-cs"/>
            </a:endParaRPr>
          </a:p>
          <a:p>
            <a:r>
              <a:rPr lang="de-DE" sz="1200" kern="1200">
                <a:solidFill>
                  <a:schemeClr val="tx1"/>
                </a:solidFill>
                <a:effectLst/>
                <a:latin typeface="Arial" charset="0"/>
                <a:ea typeface="ＭＳ Ｐゴシック" pitchFamily="-44" charset="-128"/>
                <a:cs typeface="+mn-cs"/>
              </a:rPr>
              <a:t>*</a:t>
            </a:r>
            <a:r>
              <a:rPr lang="de-DE" sz="1200" kern="1200" err="1">
                <a:solidFill>
                  <a:schemeClr val="tx1"/>
                </a:solidFill>
                <a:effectLst/>
                <a:latin typeface="Arial" charset="0"/>
                <a:ea typeface="ＭＳ Ｐゴシック" pitchFamily="-44" charset="-128"/>
                <a:cs typeface="+mn-cs"/>
              </a:rPr>
              <a:t>Tnx</a:t>
            </a:r>
            <a:r>
              <a:rPr lang="de-DE" sz="1200" kern="1200">
                <a:solidFill>
                  <a:schemeClr val="tx1"/>
                </a:solidFill>
                <a:effectLst/>
                <a:latin typeface="Arial" charset="0"/>
                <a:ea typeface="ＭＳ Ｐゴシック" pitchFamily="-44" charset="-128"/>
                <a:cs typeface="+mn-cs"/>
              </a:rPr>
              <a:t> </a:t>
            </a:r>
            <a:r>
              <a:rPr lang="de-DE" sz="1200" kern="1200" err="1">
                <a:solidFill>
                  <a:schemeClr val="tx1"/>
                </a:solidFill>
                <a:effectLst/>
                <a:latin typeface="Arial" charset="0"/>
                <a:ea typeface="ＭＳ Ｐゴシック" pitchFamily="-44" charset="-128"/>
                <a:cs typeface="+mn-cs"/>
              </a:rPr>
              <a:t>to</a:t>
            </a:r>
            <a:r>
              <a:rPr lang="de-DE" sz="1200" kern="1200">
                <a:solidFill>
                  <a:schemeClr val="tx1"/>
                </a:solidFill>
                <a:effectLst/>
                <a:latin typeface="Arial" charset="0"/>
                <a:ea typeface="ＭＳ Ｐゴシック" pitchFamily="-44" charset="-128"/>
                <a:cs typeface="+mn-cs"/>
              </a:rPr>
              <a:t> Leon Bly </a:t>
            </a:r>
            <a:r>
              <a:rPr lang="de-DE" sz="1200" kern="1200" err="1">
                <a:solidFill>
                  <a:schemeClr val="tx1"/>
                </a:solidFill>
                <a:effectLst/>
                <a:latin typeface="Arial" charset="0"/>
                <a:ea typeface="ＭＳ Ｐゴシック" pitchFamily="-44" charset="-128"/>
                <a:cs typeface="+mn-cs"/>
              </a:rPr>
              <a:t>for</a:t>
            </a:r>
            <a:r>
              <a:rPr lang="de-DE" sz="1200" kern="1200">
                <a:solidFill>
                  <a:schemeClr val="tx1"/>
                </a:solidFill>
                <a:effectLst/>
                <a:latin typeface="Arial" charset="0"/>
                <a:ea typeface="ＭＳ Ｐゴシック" pitchFamily="-44" charset="-128"/>
                <a:cs typeface="+mn-cs"/>
              </a:rPr>
              <a:t> </a:t>
            </a:r>
            <a:r>
              <a:rPr lang="de-DE" sz="1200" kern="1200" err="1">
                <a:solidFill>
                  <a:schemeClr val="tx1"/>
                </a:solidFill>
                <a:effectLst/>
                <a:latin typeface="Arial" charset="0"/>
                <a:ea typeface="ＭＳ Ｐゴシック" pitchFamily="-44" charset="-128"/>
                <a:cs typeface="+mn-cs"/>
              </a:rPr>
              <a:t>this</a:t>
            </a:r>
            <a:r>
              <a:rPr lang="de-DE" sz="1200" kern="1200">
                <a:solidFill>
                  <a:schemeClr val="tx1"/>
                </a:solidFill>
                <a:effectLst/>
                <a:latin typeface="Arial" charset="0"/>
                <a:ea typeface="ＭＳ Ｐゴシック" pitchFamily="-44" charset="-128"/>
                <a:cs typeface="+mn-cs"/>
              </a:rPr>
              <a:t> </a:t>
            </a:r>
            <a:r>
              <a:rPr lang="de-DE" sz="1200" kern="1200" err="1">
                <a:solidFill>
                  <a:schemeClr val="tx1"/>
                </a:solidFill>
                <a:effectLst/>
                <a:latin typeface="Arial" charset="0"/>
                <a:ea typeface="ＭＳ Ｐゴシック" pitchFamily="-44" charset="-128"/>
                <a:cs typeface="+mn-cs"/>
              </a:rPr>
              <a:t>information</a:t>
            </a:r>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6AC748-D290-4E41-8571-CC1C6BFFBFCD}" type="slidenum">
              <a:rPr kumimoji="0" lang="lt-LT"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lt-LT"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86212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https://www-mgg-online-com.proxy.bnl.lu/article?id=mgg16116&amp;v=1.2&amp;q=sinfonie&amp;rs=id-e6d86390-e53e-3755-591c-ad0d8579d0d8</a:t>
            </a:r>
          </a:p>
          <a:p>
            <a:r>
              <a:rPr lang="en-GB"/>
              <a:t>https://www-mgg-online-com.proxy.bnl.lu/article?id=mgg16115&amp;v=1.0&amp;rs=id-a3b2c46f-4497-349d-69fc-94796995681c</a:t>
            </a:r>
          </a:p>
          <a:p>
            <a:r>
              <a:rPr lang="en-GB" err="1"/>
              <a:t>Symphonia</a:t>
            </a:r>
            <a:r>
              <a:rPr lang="en-GB"/>
              <a:t> </a:t>
            </a:r>
            <a:r>
              <a:rPr lang="en-GB">
                <a:hlinkClick r:id="rId3"/>
              </a:rPr>
              <a:t>https://doi.org/10.1093/gmo/9781561592630.article.27248</a:t>
            </a:r>
            <a:r>
              <a:rPr lang="en-GB"/>
              <a:t> </a:t>
            </a:r>
          </a:p>
          <a:p>
            <a:r>
              <a:rPr lang="en-GB"/>
              <a:t>Symphony </a:t>
            </a:r>
            <a:r>
              <a:rPr lang="en-GB">
                <a:hlinkClick r:id="rId4"/>
              </a:rPr>
              <a:t>https://doi.org/10.1093/gmo/9781561592630.article.27254</a:t>
            </a:r>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6AC748-D290-4E41-8571-CC1C6BFFBFCD}" type="slidenum">
              <a:rPr kumimoji="0" lang="lt-LT"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lt-LT"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5604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https://www-</a:t>
            </a:r>
            <a:r>
              <a:rPr lang="en-GB" dirty="0" err="1"/>
              <a:t>mgg</a:t>
            </a:r>
            <a:r>
              <a:rPr lang="en-GB" dirty="0"/>
              <a:t>-online-</a:t>
            </a:r>
            <a:r>
              <a:rPr lang="en-GB" dirty="0" err="1"/>
              <a:t>com.proxy.bnl.lu</a:t>
            </a:r>
            <a:r>
              <a:rPr lang="en-GB" dirty="0"/>
              <a:t>/</a:t>
            </a:r>
            <a:r>
              <a:rPr lang="en-GB" dirty="0" err="1"/>
              <a:t>article?id</a:t>
            </a:r>
            <a:r>
              <a:rPr lang="en-GB" dirty="0"/>
              <a:t>=mgg16116&amp;v=1.2&amp;q=</a:t>
            </a:r>
            <a:r>
              <a:rPr lang="en-GB" dirty="0" err="1"/>
              <a:t>sinfonie&amp;rs</a:t>
            </a:r>
            <a:r>
              <a:rPr lang="en-GB" dirty="0"/>
              <a:t>=id-e6d86390-e53e-3755-591c-ad0d8579d0d8</a:t>
            </a:r>
          </a:p>
          <a:p>
            <a:r>
              <a:rPr lang="en-GB" dirty="0"/>
              <a:t>https://www-</a:t>
            </a:r>
            <a:r>
              <a:rPr lang="en-GB" dirty="0" err="1"/>
              <a:t>mgg</a:t>
            </a:r>
            <a:r>
              <a:rPr lang="en-GB" dirty="0"/>
              <a:t>-online-</a:t>
            </a:r>
            <a:r>
              <a:rPr lang="en-GB" dirty="0" err="1"/>
              <a:t>com.proxy.bnl.lu</a:t>
            </a:r>
            <a:r>
              <a:rPr lang="en-GB" dirty="0"/>
              <a:t>/</a:t>
            </a:r>
            <a:r>
              <a:rPr lang="en-GB" dirty="0" err="1"/>
              <a:t>article?id</a:t>
            </a:r>
            <a:r>
              <a:rPr lang="en-GB" dirty="0"/>
              <a:t>=mgg16115&amp;v=1.0&amp;rs=id-a3b2c46f-4497-349d-69fc-94796995681c</a:t>
            </a:r>
          </a:p>
          <a:p>
            <a:r>
              <a:rPr lang="en-GB" dirty="0"/>
              <a:t>Symphonia </a:t>
            </a:r>
            <a:r>
              <a:rPr lang="en-GB" dirty="0">
                <a:hlinkClick r:id="rId3"/>
              </a:rPr>
              <a:t>https://doi.org/10.1093/gmo/9781561592630.article.27248</a:t>
            </a:r>
            <a:r>
              <a:rPr lang="en-GB" dirty="0"/>
              <a:t> </a:t>
            </a:r>
          </a:p>
          <a:p>
            <a:r>
              <a:rPr lang="en-GB" dirty="0"/>
              <a:t>Symphony </a:t>
            </a:r>
            <a:r>
              <a:rPr lang="en-GB" dirty="0">
                <a:hlinkClick r:id="rId4"/>
              </a:rPr>
              <a:t>https://doi.org/10.1093/gmo/9781561592630.article.27254</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6AC748-D290-4E41-8571-CC1C6BFFBFCD}" type="slidenum">
              <a:rPr kumimoji="0" lang="lt-LT"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lt-LT"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7733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a:t>https://www.wikidata.org/wiki/Q762048 </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6AC748-D290-4E41-8571-CC1C6BFFBFCD}" type="slidenum">
              <a:rPr kumimoji="0" lang="lt-LT"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lt-LT"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6284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a:t>https://www.wikidata.org/wiki/Q762048 </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6AC748-D290-4E41-8571-CC1C6BFFBFCD}" type="slidenum">
              <a:rPr kumimoji="0" lang="lt-LT"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lt-LT"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56838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200" kern="1200">
                <a:solidFill>
                  <a:schemeClr val="tx1"/>
                </a:solidFill>
                <a:effectLst/>
                <a:latin typeface="+mn-lt"/>
                <a:ea typeface="+mn-ea"/>
                <a:cs typeface="+mn-cs"/>
                <a:hlinkClick r:id="rId3"/>
              </a:rPr>
              <a:t>http://</a:t>
            </a:r>
            <a:r>
              <a:rPr lang="fr-CH" sz="1200" kern="1200" err="1">
                <a:solidFill>
                  <a:schemeClr val="tx1"/>
                </a:solidFill>
                <a:effectLst/>
                <a:latin typeface="+mn-lt"/>
                <a:ea typeface="+mn-ea"/>
                <a:cs typeface="+mn-cs"/>
                <a:hlinkClick r:id="rId3"/>
              </a:rPr>
              <a:t>www.gendarmerie.interieur.gouv.fr</a:t>
            </a:r>
            <a:r>
              <a:rPr lang="fr-CH" sz="1200" kern="1200">
                <a:solidFill>
                  <a:schemeClr val="tx1"/>
                </a:solidFill>
                <a:effectLst/>
                <a:latin typeface="+mn-lt"/>
                <a:ea typeface="+mn-ea"/>
                <a:cs typeface="+mn-cs"/>
                <a:hlinkClick r:id="rId3"/>
              </a:rPr>
              <a:t>/</a:t>
            </a:r>
            <a:r>
              <a:rPr lang="fr-CH" sz="1200" kern="1200" err="1">
                <a:solidFill>
                  <a:schemeClr val="tx1"/>
                </a:solidFill>
                <a:effectLst/>
                <a:latin typeface="+mn-lt"/>
                <a:ea typeface="+mn-ea"/>
                <a:cs typeface="+mn-cs"/>
                <a:hlinkClick r:id="rId3"/>
              </a:rPr>
              <a:t>garde_republicaine</a:t>
            </a:r>
            <a:r>
              <a:rPr lang="fr-CH" sz="1200" kern="1200">
                <a:solidFill>
                  <a:schemeClr val="tx1"/>
                </a:solidFill>
                <a:effectLst/>
                <a:latin typeface="+mn-lt"/>
                <a:ea typeface="+mn-ea"/>
                <a:cs typeface="+mn-cs"/>
                <a:hlinkClick r:id="rId3"/>
              </a:rPr>
              <a:t>/content/</a:t>
            </a:r>
            <a:r>
              <a:rPr lang="fr-CH" sz="1200" kern="1200" err="1">
                <a:solidFill>
                  <a:schemeClr val="tx1"/>
                </a:solidFill>
                <a:effectLst/>
                <a:latin typeface="+mn-lt"/>
                <a:ea typeface="+mn-ea"/>
                <a:cs typeface="+mn-cs"/>
                <a:hlinkClick r:id="rId3"/>
              </a:rPr>
              <a:t>download</a:t>
            </a:r>
            <a:r>
              <a:rPr lang="fr-CH" sz="1200" kern="1200">
                <a:solidFill>
                  <a:schemeClr val="tx1"/>
                </a:solidFill>
                <a:effectLst/>
                <a:latin typeface="+mn-lt"/>
                <a:ea typeface="+mn-ea"/>
                <a:cs typeface="+mn-cs"/>
                <a:hlinkClick r:id="rId3"/>
              </a:rPr>
              <a:t>/2301/16865/file/</a:t>
            </a:r>
            <a:r>
              <a:rPr lang="fr-CH" sz="1200" kern="1200" err="1">
                <a:solidFill>
                  <a:schemeClr val="tx1"/>
                </a:solidFill>
                <a:effectLst/>
                <a:latin typeface="+mn-lt"/>
                <a:ea typeface="+mn-ea"/>
                <a:cs typeface="+mn-cs"/>
                <a:hlinkClick r:id="rId3"/>
              </a:rPr>
              <a:t>Les+musiciens.pdf</a:t>
            </a:r>
            <a:endParaRPr lang="fr-CH"/>
          </a:p>
        </p:txBody>
      </p:sp>
      <p:sp>
        <p:nvSpPr>
          <p:cNvPr id="4" name="Slide Number Placeholder 3"/>
          <p:cNvSpPr>
            <a:spLocks noGrp="1"/>
          </p:cNvSpPr>
          <p:nvPr>
            <p:ph type="sldNum" sz="quarter" idx="10"/>
          </p:nvPr>
        </p:nvSpPr>
        <p:spPr/>
        <p:txBody>
          <a:bodyPr/>
          <a:lstStyle/>
          <a:p>
            <a:fld id="{C878D2A0-E377-EE45-8813-9C0A0302AF22}" type="slidenum">
              <a:rPr lang="en-US" smtClean="0"/>
              <a:t>24</a:t>
            </a:fld>
            <a:endParaRPr lang="en-US"/>
          </a:p>
        </p:txBody>
      </p:sp>
    </p:spTree>
    <p:extLst>
      <p:ext uri="{BB962C8B-B14F-4D97-AF65-F5344CB8AC3E}">
        <p14:creationId xmlns:p14="http://schemas.microsoft.com/office/powerpoint/2010/main" val="302353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t>http://www.carabinieri.it/arma/curiosita/la-banda-musicale/gli-orchestrali</a:t>
            </a:r>
          </a:p>
        </p:txBody>
      </p:sp>
      <p:sp>
        <p:nvSpPr>
          <p:cNvPr id="4" name="Slide Number Placeholder 3"/>
          <p:cNvSpPr>
            <a:spLocks noGrp="1"/>
          </p:cNvSpPr>
          <p:nvPr>
            <p:ph type="sldNum" sz="quarter" idx="10"/>
          </p:nvPr>
        </p:nvSpPr>
        <p:spPr/>
        <p:txBody>
          <a:bodyPr/>
          <a:lstStyle/>
          <a:p>
            <a:fld id="{C878D2A0-E377-EE45-8813-9C0A0302AF22}" type="slidenum">
              <a:rPr lang="en-US" smtClean="0"/>
              <a:t>25</a:t>
            </a:fld>
            <a:endParaRPr lang="en-US"/>
          </a:p>
        </p:txBody>
      </p:sp>
    </p:spTree>
    <p:extLst>
      <p:ext uri="{BB962C8B-B14F-4D97-AF65-F5344CB8AC3E}">
        <p14:creationId xmlns:p14="http://schemas.microsoft.com/office/powerpoint/2010/main" val="88273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https://www.klassikakzente.de/karl-boehm/news-und-rezensionen/romantisches-repertoire-grosse-aufnahmen-von-karl-boehm-242498</a:t>
            </a:r>
          </a:p>
        </p:txBody>
      </p:sp>
      <p:sp>
        <p:nvSpPr>
          <p:cNvPr id="4" name="Slide Number Placeholder 3"/>
          <p:cNvSpPr>
            <a:spLocks noGrp="1"/>
          </p:cNvSpPr>
          <p:nvPr>
            <p:ph type="sldNum" sz="quarter" idx="10"/>
          </p:nvPr>
        </p:nvSpPr>
        <p:spPr/>
        <p:txBody>
          <a:bodyPr/>
          <a:lstStyle/>
          <a:p>
            <a:fld id="{D570C252-B9AD-4FE1-ADBF-372BA4EB7071}" type="slidenum">
              <a:rPr lang="en-GB" smtClean="0"/>
              <a:t>2</a:t>
            </a:fld>
            <a:endParaRPr lang="en-GB"/>
          </a:p>
        </p:txBody>
      </p:sp>
    </p:spTree>
    <p:extLst>
      <p:ext uri="{BB962C8B-B14F-4D97-AF65-F5344CB8AC3E}">
        <p14:creationId xmlns:p14="http://schemas.microsoft.com/office/powerpoint/2010/main" val="1529181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t>http://</a:t>
            </a:r>
            <a:r>
              <a:rPr lang="fr-CH" err="1"/>
              <a:t>www.carabinieri.it</a:t>
            </a:r>
            <a:r>
              <a:rPr lang="fr-CH"/>
              <a:t>/</a:t>
            </a:r>
            <a:r>
              <a:rPr lang="fr-CH" err="1"/>
              <a:t>cittadino</a:t>
            </a:r>
            <a:r>
              <a:rPr lang="fr-CH"/>
              <a:t>/</a:t>
            </a:r>
            <a:r>
              <a:rPr lang="fr-CH" err="1"/>
              <a:t>download</a:t>
            </a:r>
            <a:r>
              <a:rPr lang="fr-CH"/>
              <a:t>/</a:t>
            </a:r>
            <a:r>
              <a:rPr lang="fr-CH" err="1"/>
              <a:t>brani</a:t>
            </a:r>
            <a:r>
              <a:rPr lang="fr-CH"/>
              <a:t>/</a:t>
            </a:r>
            <a:r>
              <a:rPr lang="fr-CH" err="1"/>
              <a:t>concerto_2012_Carvaglios</a:t>
            </a:r>
            <a:endParaRPr lang="fr-CH"/>
          </a:p>
        </p:txBody>
      </p:sp>
      <p:sp>
        <p:nvSpPr>
          <p:cNvPr id="4" name="Slide Number Placeholder 3"/>
          <p:cNvSpPr>
            <a:spLocks noGrp="1"/>
          </p:cNvSpPr>
          <p:nvPr>
            <p:ph type="sldNum" sz="quarter" idx="10"/>
          </p:nvPr>
        </p:nvSpPr>
        <p:spPr/>
        <p:txBody>
          <a:bodyPr/>
          <a:lstStyle/>
          <a:p>
            <a:fld id="{C878D2A0-E377-EE45-8813-9C0A0302AF22}" type="slidenum">
              <a:rPr lang="en-US" smtClean="0"/>
              <a:t>26</a:t>
            </a:fld>
            <a:endParaRPr lang="en-US"/>
          </a:p>
        </p:txBody>
      </p:sp>
    </p:spTree>
    <p:extLst>
      <p:ext uri="{BB962C8B-B14F-4D97-AF65-F5344CB8AC3E}">
        <p14:creationId xmlns:p14="http://schemas.microsoft.com/office/powerpoint/2010/main" val="3100575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err="1"/>
              <a:t>Dionysiaques</a:t>
            </a:r>
            <a:r>
              <a:rPr lang="en-GB" b="1" i="1"/>
              <a:t> for Band,</a:t>
            </a:r>
            <a:r>
              <a:rPr lang="en-GB"/>
              <a:t> Op. 62, No. 1 was composed in 1913, and is listed on the Texas UIL Prescribed Music List as a Grade V. The title relates to the festivals held in ancient Greece to celebrate Dionysus, the god of wine, fertility, drama, and other enjoyable things. The composition is very descriptive, beginning the celebration very sensuously, in the lower brasses and winds, with a more yearning theme in the upper voices. It becomes much busier as the celebration begins to “heat up”. Schmitt uses short bursts of highly chromatic material to allude to the sense of unpredictability that is often associated with such alcohol-induced celebrations. After awhile, the first of a series of jaunty, march-like party themes begins. Schmitt’s writing here can be rather difficult for any wind band, with quick unison trills, gigantic leaps, and alternating tempos. At times, the celebration seems to be calming down, and just before the end of the piece the music comes almost to a complete halt, but of course Schmitt has reserved the biggest climax of all for the end. </a:t>
            </a:r>
          </a:p>
          <a:p>
            <a:r>
              <a:rPr lang="en-GB"/>
              <a:t>Just listening to this composition will help you to understand its complexities and difficulties in performance. It requires great technical skill and musical acuity. When you completely immerse yourself in the music, you really can see people dancing! </a:t>
            </a:r>
          </a:p>
          <a:p>
            <a:endParaRPr lang="de-DE"/>
          </a:p>
          <a:p>
            <a:r>
              <a:rPr lang="de-DE"/>
              <a:t>Download</a:t>
            </a:r>
            <a:endParaRPr lang="en-GB"/>
          </a:p>
          <a:p>
            <a:r>
              <a:rPr lang="en-GB"/>
              <a:t>http://petruccilibrary.ca/files/imglnks/caimg/7/73/IMSLP21323-PMLP49211-Schmitt_-_Dionysiaques,_Op.62_(full_score).pdf </a:t>
            </a:r>
          </a:p>
        </p:txBody>
      </p:sp>
      <p:sp>
        <p:nvSpPr>
          <p:cNvPr id="4" name="Slide Number Placeholder 3"/>
          <p:cNvSpPr>
            <a:spLocks noGrp="1"/>
          </p:cNvSpPr>
          <p:nvPr>
            <p:ph type="sldNum" sz="quarter" idx="10"/>
          </p:nvPr>
        </p:nvSpPr>
        <p:spPr/>
        <p:txBody>
          <a:bodyPr/>
          <a:lstStyle/>
          <a:p>
            <a:fld id="{D570C252-B9AD-4FE1-ADBF-372BA4EB7071}" type="slidenum">
              <a:rPr lang="en-GB" smtClean="0"/>
              <a:t>30</a:t>
            </a:fld>
            <a:endParaRPr lang="en-GB"/>
          </a:p>
        </p:txBody>
      </p:sp>
    </p:spTree>
    <p:extLst>
      <p:ext uri="{BB962C8B-B14F-4D97-AF65-F5344CB8AC3E}">
        <p14:creationId xmlns:p14="http://schemas.microsoft.com/office/powerpoint/2010/main" val="1794123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34</a:t>
            </a:fld>
            <a:endParaRPr lang="lt-LT" altLang="fr-FR"/>
          </a:p>
        </p:txBody>
      </p:sp>
    </p:spTree>
    <p:extLst>
      <p:ext uri="{BB962C8B-B14F-4D97-AF65-F5344CB8AC3E}">
        <p14:creationId xmlns:p14="http://schemas.microsoft.com/office/powerpoint/2010/main" val="2772105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6AC748-D290-4E41-8571-CC1C6BFFBFCD}" type="slidenum">
              <a:rPr kumimoji="0" lang="lt-LT" altLang="fr-F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lt-LT" altLang="fr-F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429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Alexander Beer, „</a:t>
            </a:r>
            <a:r>
              <a:rPr lang="en-GB" err="1"/>
              <a:t>Berufsziel</a:t>
            </a:r>
            <a:r>
              <a:rPr lang="en-GB"/>
              <a:t>: </a:t>
            </a:r>
            <a:r>
              <a:rPr lang="en-GB" err="1"/>
              <a:t>Blasorchesterdirigent</a:t>
            </a:r>
            <a:r>
              <a:rPr lang="en-GB"/>
              <a:t>. </a:t>
            </a:r>
            <a:r>
              <a:rPr lang="en-GB" err="1"/>
              <a:t>Neue</a:t>
            </a:r>
            <a:r>
              <a:rPr lang="en-GB"/>
              <a:t> </a:t>
            </a:r>
            <a:r>
              <a:rPr lang="en-GB" err="1"/>
              <a:t>Perspektiven</a:t>
            </a:r>
            <a:r>
              <a:rPr lang="en-GB"/>
              <a:t> </a:t>
            </a:r>
            <a:r>
              <a:rPr lang="en-GB" err="1"/>
              <a:t>für</a:t>
            </a:r>
            <a:r>
              <a:rPr lang="en-GB"/>
              <a:t> </a:t>
            </a:r>
            <a:r>
              <a:rPr lang="en-GB" err="1"/>
              <a:t>Hochschulabsolventen</a:t>
            </a:r>
            <a:r>
              <a:rPr lang="en-GB"/>
              <a:t>“, in: </a:t>
            </a:r>
            <a:r>
              <a:rPr lang="en-GB" i="1"/>
              <a:t>das </a:t>
            </a:r>
            <a:r>
              <a:rPr lang="en-GB" i="1" err="1"/>
              <a:t>Orchester</a:t>
            </a:r>
            <a:r>
              <a:rPr lang="en-GB"/>
              <a:t>,  09/2009 , </a:t>
            </a:r>
            <a:r>
              <a:rPr lang="en-GB" err="1"/>
              <a:t>Seite</a:t>
            </a:r>
            <a:r>
              <a:rPr lang="en-GB"/>
              <a:t> 24  </a:t>
            </a:r>
            <a:r>
              <a:rPr lang="en-GB" u="sng">
                <a:hlinkClick r:id="rId3"/>
              </a:rPr>
              <a:t>https://dasorchester.de/artikel/berufsziel-blasorchesterdirigent/</a:t>
            </a:r>
            <a:r>
              <a:rPr lang="en-GB"/>
              <a:t> </a:t>
            </a:r>
          </a:p>
          <a:p>
            <a:endParaRPr lang="de-CH"/>
          </a:p>
          <a:p>
            <a:pPr marL="0" marR="0" lvl="0" indent="0" algn="l" defTabSz="914400" rtl="0" eaLnBrk="1" fontAlgn="auto" latinLnBrk="0" hangingPunct="1">
              <a:lnSpc>
                <a:spcPct val="100000"/>
              </a:lnSpc>
              <a:spcBef>
                <a:spcPts val="0"/>
              </a:spcBef>
              <a:spcAft>
                <a:spcPts val="0"/>
              </a:spcAft>
              <a:buClrTx/>
              <a:buSzTx/>
              <a:buFontTx/>
              <a:buNone/>
              <a:tabLst/>
              <a:defRPr/>
            </a:pPr>
            <a:r>
              <a:rPr lang="de-DE"/>
              <a:t>Manfred HEIDLER, „,An jeder Ecke Philharmonien</a:t>
            </a:r>
            <a:r>
              <a:rPr lang="de-CH"/>
              <a:t>‘. Anmerkungen zu </a:t>
            </a:r>
            <a:r>
              <a:rPr lang="de-CH" i="1"/>
              <a:t>Blasmusik</a:t>
            </a:r>
            <a:r>
              <a:rPr lang="de-CH"/>
              <a:t> und Marketing</a:t>
            </a:r>
            <a:r>
              <a:rPr lang="de-DE"/>
              <a:t>“, in: Bernhard HABLA (</a:t>
            </a:r>
            <a:r>
              <a:rPr lang="de-DE" err="1"/>
              <a:t>Hg</a:t>
            </a:r>
            <a:r>
              <a:rPr lang="de-DE"/>
              <a:t>.), </a:t>
            </a:r>
            <a:r>
              <a:rPr lang="de-DE" i="1"/>
              <a:t>Kongressbericht </a:t>
            </a:r>
            <a:r>
              <a:rPr lang="de-DE" i="1" err="1"/>
              <a:t>Coimbra</a:t>
            </a:r>
            <a:r>
              <a:rPr lang="de-DE" i="1"/>
              <a:t>/Portugal</a:t>
            </a:r>
            <a:r>
              <a:rPr lang="de-DE"/>
              <a:t> (= Alta </a:t>
            </a:r>
            <a:r>
              <a:rPr lang="de-DE" err="1"/>
              <a:t>Musica</a:t>
            </a:r>
            <a:r>
              <a:rPr lang="de-DE"/>
              <a:t>, Bd. 31)</a:t>
            </a:r>
            <a:r>
              <a:rPr lang="de-DE" i="1"/>
              <a:t>, </a:t>
            </a:r>
            <a:r>
              <a:rPr lang="de-DE"/>
              <a:t>Tutzing 2014, S. 89</a:t>
            </a:r>
            <a:endParaRPr lang="de-CH" i="1">
              <a:solidFill>
                <a:srgbClr val="FF0000"/>
              </a:solidFill>
            </a:endParaRPr>
          </a:p>
          <a:p>
            <a:endParaRPr lang="en-GB"/>
          </a:p>
        </p:txBody>
      </p:sp>
      <p:sp>
        <p:nvSpPr>
          <p:cNvPr id="4" name="Slide Number Placeholder 3"/>
          <p:cNvSpPr>
            <a:spLocks noGrp="1"/>
          </p:cNvSpPr>
          <p:nvPr>
            <p:ph type="sldNum" sz="quarter" idx="10"/>
          </p:nvPr>
        </p:nvSpPr>
        <p:spPr/>
        <p:txBody>
          <a:bodyPr/>
          <a:lstStyle/>
          <a:p>
            <a:fld id="{D570C252-B9AD-4FE1-ADBF-372BA4EB7071}" type="slidenum">
              <a:rPr lang="en-GB" smtClean="0"/>
              <a:t>3</a:t>
            </a:fld>
            <a:endParaRPr lang="en-GB"/>
          </a:p>
        </p:txBody>
      </p:sp>
    </p:spTree>
    <p:extLst>
      <p:ext uri="{BB962C8B-B14F-4D97-AF65-F5344CB8AC3E}">
        <p14:creationId xmlns:p14="http://schemas.microsoft.com/office/powerpoint/2010/main" val="62428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0250" lvl="4" eaLnBrk="1" hangingPunct="1">
              <a:lnSpc>
                <a:spcPct val="120000"/>
              </a:lnSpc>
              <a:spcBef>
                <a:spcPts val="500"/>
              </a:spcBef>
              <a:buFont typeface="Wingdings" panose="05000000000000000000" pitchFamily="2" charset="2"/>
              <a:buNone/>
            </a:pPr>
            <a:r>
              <a:rPr lang="de-DE" sz="1200" kern="1200">
                <a:ea typeface="+mn-ea"/>
                <a:cs typeface="+mn-cs"/>
              </a:rPr>
              <a:t>Bonn 2018</a:t>
            </a:r>
          </a:p>
          <a:p>
            <a:pPr marL="2000250" lvl="4" eaLnBrk="1" hangingPunct="1">
              <a:lnSpc>
                <a:spcPct val="120000"/>
              </a:lnSpc>
              <a:spcBef>
                <a:spcPts val="500"/>
              </a:spcBef>
              <a:buFont typeface="Wingdings" panose="05000000000000000000" pitchFamily="2" charset="2"/>
              <a:buNone/>
            </a:pPr>
            <a:endParaRPr lang="de-DE" sz="1200" kern="1200">
              <a:ea typeface="+mn-ea"/>
              <a:cs typeface="+mn-cs"/>
            </a:endParaRPr>
          </a:p>
          <a:p>
            <a:pPr marL="2000250" lvl="4" eaLnBrk="1" hangingPunct="1">
              <a:lnSpc>
                <a:spcPct val="120000"/>
              </a:lnSpc>
              <a:spcBef>
                <a:spcPts val="500"/>
              </a:spcBef>
              <a:buFont typeface="Wingdings" panose="05000000000000000000" pitchFamily="2" charset="2"/>
              <a:buNone/>
            </a:pPr>
            <a:r>
              <a:rPr lang="de-DE" sz="1200" kern="1200">
                <a:ea typeface="+mn-ea"/>
                <a:cs typeface="+mn-cs"/>
              </a:rPr>
              <a:t>Pierre Bourdieu, La </a:t>
            </a:r>
            <a:r>
              <a:rPr lang="de-DE" sz="1200" kern="1200" err="1">
                <a:ea typeface="+mn-ea"/>
                <a:cs typeface="+mn-cs"/>
              </a:rPr>
              <a:t>distinction</a:t>
            </a:r>
            <a:r>
              <a:rPr lang="de-DE" sz="1200" kern="1200">
                <a:ea typeface="+mn-ea"/>
                <a:cs typeface="+mn-cs"/>
              </a:rPr>
              <a:t> </a:t>
            </a:r>
            <a:r>
              <a:rPr lang="de-DE" sz="1200" kern="1200" err="1">
                <a:ea typeface="+mn-ea"/>
                <a:cs typeface="+mn-cs"/>
              </a:rPr>
              <a:t>critique</a:t>
            </a:r>
            <a:r>
              <a:rPr lang="de-DE" sz="1200" kern="1200">
                <a:ea typeface="+mn-ea"/>
                <a:cs typeface="+mn-cs"/>
              </a:rPr>
              <a:t> </a:t>
            </a:r>
            <a:r>
              <a:rPr lang="de-DE" sz="1200" kern="1200" err="1">
                <a:ea typeface="+mn-ea"/>
                <a:cs typeface="+mn-cs"/>
              </a:rPr>
              <a:t>sociale</a:t>
            </a:r>
            <a:r>
              <a:rPr lang="de-DE" sz="1200" kern="1200">
                <a:ea typeface="+mn-ea"/>
                <a:cs typeface="+mn-cs"/>
              </a:rPr>
              <a:t> du </a:t>
            </a:r>
            <a:r>
              <a:rPr lang="de-DE" sz="1200" kern="1200" err="1">
                <a:ea typeface="+mn-ea"/>
                <a:cs typeface="+mn-cs"/>
              </a:rPr>
              <a:t>jugement</a:t>
            </a:r>
            <a:r>
              <a:rPr lang="de-DE" sz="1200" kern="1200">
                <a:ea typeface="+mn-ea"/>
                <a:cs typeface="+mn-cs"/>
              </a:rPr>
              <a:t>, Les </a:t>
            </a:r>
            <a:r>
              <a:rPr lang="de-DE" sz="1200" kern="1200" err="1">
                <a:ea typeface="+mn-ea"/>
                <a:cs typeface="+mn-cs"/>
              </a:rPr>
              <a:t>éditions</a:t>
            </a:r>
            <a:r>
              <a:rPr lang="de-DE" sz="1200" kern="1200">
                <a:ea typeface="+mn-ea"/>
                <a:cs typeface="+mn-cs"/>
              </a:rPr>
              <a:t> de </a:t>
            </a:r>
            <a:r>
              <a:rPr lang="de-DE" sz="1200" kern="1200" err="1">
                <a:ea typeface="+mn-ea"/>
                <a:cs typeface="+mn-cs"/>
              </a:rPr>
              <a:t>minuit</a:t>
            </a:r>
            <a:r>
              <a:rPr lang="de-DE" sz="1200" kern="1200">
                <a:ea typeface="+mn-ea"/>
                <a:cs typeface="+mn-cs"/>
              </a:rPr>
              <a:t>, Paris 1979</a:t>
            </a:r>
          </a:p>
          <a:p>
            <a:pPr marL="2000250" lvl="4" eaLnBrk="1" hangingPunct="1">
              <a:lnSpc>
                <a:spcPct val="120000"/>
              </a:lnSpc>
              <a:spcBef>
                <a:spcPts val="500"/>
              </a:spcBef>
              <a:buFont typeface="Wingdings" panose="05000000000000000000" pitchFamily="2" charset="2"/>
              <a:buNone/>
            </a:pPr>
            <a:endParaRPr lang="de-DE" sz="1200" kern="1200">
              <a:ea typeface="+mn-ea"/>
              <a:cs typeface="+mn-cs"/>
            </a:endParaRPr>
          </a:p>
          <a:p>
            <a:pPr marL="2000250" marR="0" lvl="4" indent="0" algn="l" defTabSz="914400" rtl="0" eaLnBrk="1" fontAlgn="auto" latinLnBrk="0" hangingPunct="1">
              <a:lnSpc>
                <a:spcPct val="120000"/>
              </a:lnSpc>
              <a:spcBef>
                <a:spcPts val="500"/>
              </a:spcBef>
              <a:spcAft>
                <a:spcPts val="0"/>
              </a:spcAft>
              <a:buClrTx/>
              <a:buSzTx/>
              <a:buFont typeface="Wingdings" panose="05000000000000000000" pitchFamily="2" charset="2"/>
              <a:buNone/>
              <a:tabLst/>
              <a:defRPr/>
            </a:pPr>
            <a:r>
              <a:rPr lang="de-DE" sz="1200" kern="1200">
                <a:ea typeface="+mn-ea"/>
                <a:cs typeface="+mn-cs"/>
              </a:rPr>
              <a:t>Alois Schöpf, Das erfolgreiche Konzert, Buchloe, </a:t>
            </a:r>
            <a:r>
              <a:rPr lang="de-DE" sz="1200" kern="1200" err="1">
                <a:ea typeface="+mn-ea"/>
                <a:cs typeface="+mn-cs"/>
              </a:rPr>
              <a:t>Obermayer</a:t>
            </a:r>
            <a:r>
              <a:rPr lang="de-DE" sz="1200" kern="1200">
                <a:ea typeface="+mn-ea"/>
                <a:cs typeface="+mn-cs"/>
              </a:rPr>
              <a:t> 2011, S. 34</a:t>
            </a:r>
            <a:endParaRPr lang="fr-FR" sz="1200" kern="1200">
              <a:ea typeface="+mn-ea"/>
              <a:cs typeface="+mn-cs"/>
            </a:endParaRPr>
          </a:p>
          <a:p>
            <a:pPr marL="2000250" lvl="4" eaLnBrk="1" hangingPunct="1">
              <a:lnSpc>
                <a:spcPct val="120000"/>
              </a:lnSpc>
              <a:spcBef>
                <a:spcPts val="500"/>
              </a:spcBef>
              <a:buFont typeface="Wingdings" panose="05000000000000000000" pitchFamily="2" charset="2"/>
              <a:buNone/>
            </a:pPr>
            <a:endParaRPr lang="de-DE" sz="1200" kern="1200">
              <a:ea typeface="+mn-ea"/>
              <a:cs typeface="+mn-cs"/>
            </a:endParaRPr>
          </a:p>
        </p:txBody>
      </p:sp>
      <p:sp>
        <p:nvSpPr>
          <p:cNvPr id="4" name="Slide Number Placeholder 3"/>
          <p:cNvSpPr>
            <a:spLocks noGrp="1"/>
          </p:cNvSpPr>
          <p:nvPr>
            <p:ph type="sldNum" sz="quarter" idx="10"/>
          </p:nvPr>
        </p:nvSpPr>
        <p:spPr/>
        <p:txBody>
          <a:bodyPr/>
          <a:lstStyle/>
          <a:p>
            <a:fld id="{D570C252-B9AD-4FE1-ADBF-372BA4EB7071}" type="slidenum">
              <a:rPr lang="en-GB" smtClean="0"/>
              <a:t>4</a:t>
            </a:fld>
            <a:endParaRPr lang="en-GB"/>
          </a:p>
        </p:txBody>
      </p:sp>
    </p:spTree>
    <p:extLst>
      <p:ext uri="{BB962C8B-B14F-4D97-AF65-F5344CB8AC3E}">
        <p14:creationId xmlns:p14="http://schemas.microsoft.com/office/powerpoint/2010/main" val="2794646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0" i="0"/>
              <a:t>Alois Schöpf, Das erfolgreiche Konzert: Eventmanagement für Musikvereine, </a:t>
            </a:r>
            <a:r>
              <a:rPr lang="de-DE" b="0" i="0" err="1"/>
              <a:t>Obermeyer</a:t>
            </a:r>
            <a:r>
              <a:rPr lang="de-DE" b="0" i="0"/>
              <a:t>, Buchloe</a:t>
            </a:r>
            <a:r>
              <a:rPr lang="de-DE" b="0" i="0" baseline="0"/>
              <a:t> 2011</a:t>
            </a:r>
            <a:endParaRPr lang="de-DE" b="0" i="0"/>
          </a:p>
          <a:p>
            <a:endParaRPr lang="en-GB"/>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5</a:t>
            </a:fld>
            <a:endParaRPr lang="lt-LT" altLang="fr-FR"/>
          </a:p>
        </p:txBody>
      </p:sp>
    </p:spTree>
    <p:extLst>
      <p:ext uri="{BB962C8B-B14F-4D97-AF65-F5344CB8AC3E}">
        <p14:creationId xmlns:p14="http://schemas.microsoft.com/office/powerpoint/2010/main" val="325836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Achim Hofer, </a:t>
            </a:r>
            <a:r>
              <a:rPr lang="en-GB" err="1"/>
              <a:t>Blasmusikforschung</a:t>
            </a:r>
            <a:r>
              <a:rPr lang="en-GB"/>
              <a:t>: </a:t>
            </a:r>
            <a:r>
              <a:rPr lang="en-GB" err="1"/>
              <a:t>eine</a:t>
            </a:r>
            <a:r>
              <a:rPr lang="en-GB"/>
              <a:t> </a:t>
            </a:r>
            <a:r>
              <a:rPr lang="en-GB" err="1"/>
              <a:t>kritische</a:t>
            </a:r>
            <a:r>
              <a:rPr lang="en-GB"/>
              <a:t> </a:t>
            </a:r>
            <a:r>
              <a:rPr lang="en-GB" err="1"/>
              <a:t>Einführung</a:t>
            </a:r>
            <a:r>
              <a:rPr lang="en-GB"/>
              <a:t>, </a:t>
            </a:r>
            <a:r>
              <a:rPr lang="en-GB" err="1"/>
              <a:t>Wbg</a:t>
            </a:r>
            <a:r>
              <a:rPr lang="en-GB"/>
              <a:t> Academic, Darmstadt 1992</a:t>
            </a:r>
          </a:p>
        </p:txBody>
      </p:sp>
      <p:sp>
        <p:nvSpPr>
          <p:cNvPr id="4" name="Slide Number Placeholder 3"/>
          <p:cNvSpPr>
            <a:spLocks noGrp="1"/>
          </p:cNvSpPr>
          <p:nvPr>
            <p:ph type="sldNum" sz="quarter" idx="10"/>
          </p:nvPr>
        </p:nvSpPr>
        <p:spPr/>
        <p:txBody>
          <a:bodyPr/>
          <a:lstStyle/>
          <a:p>
            <a:pPr>
              <a:defRPr/>
            </a:pPr>
            <a:fld id="{A46AC748-D290-4E41-8571-CC1C6BFFBFCD}" type="slidenum">
              <a:rPr lang="lt-LT" altLang="fr-FR" smtClean="0"/>
              <a:pPr>
                <a:defRPr/>
              </a:pPr>
              <a:t>7</a:t>
            </a:fld>
            <a:endParaRPr lang="lt-LT" altLang="fr-FR"/>
          </a:p>
        </p:txBody>
      </p:sp>
    </p:spTree>
    <p:extLst>
      <p:ext uri="{BB962C8B-B14F-4D97-AF65-F5344CB8AC3E}">
        <p14:creationId xmlns:p14="http://schemas.microsoft.com/office/powerpoint/2010/main" val="153863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Bonn 2016</a:t>
            </a:r>
            <a:endParaRPr lang="en-GB"/>
          </a:p>
        </p:txBody>
      </p:sp>
      <p:sp>
        <p:nvSpPr>
          <p:cNvPr id="4" name="Slide Number Placeholder 3"/>
          <p:cNvSpPr>
            <a:spLocks noGrp="1"/>
          </p:cNvSpPr>
          <p:nvPr>
            <p:ph type="sldNum" sz="quarter" idx="10"/>
          </p:nvPr>
        </p:nvSpPr>
        <p:spPr/>
        <p:txBody>
          <a:bodyPr/>
          <a:lstStyle/>
          <a:p>
            <a:fld id="{D570C252-B9AD-4FE1-ADBF-372BA4EB7071}" type="slidenum">
              <a:rPr lang="en-GB" smtClean="0"/>
              <a:t>9</a:t>
            </a:fld>
            <a:endParaRPr lang="en-GB"/>
          </a:p>
        </p:txBody>
      </p:sp>
    </p:spTree>
    <p:extLst>
      <p:ext uri="{BB962C8B-B14F-4D97-AF65-F5344CB8AC3E}">
        <p14:creationId xmlns:p14="http://schemas.microsoft.com/office/powerpoint/2010/main" val="15625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Werner </a:t>
            </a:r>
            <a:r>
              <a:rPr lang="de-DE" err="1"/>
              <a:t>Bodendorff</a:t>
            </a:r>
            <a:r>
              <a:rPr lang="de-DE"/>
              <a:t>, Historie der geblasenen Musik, </a:t>
            </a:r>
            <a:r>
              <a:rPr lang="de-DE" err="1"/>
              <a:t>Obermayer</a:t>
            </a:r>
            <a:r>
              <a:rPr lang="de-DE"/>
              <a:t>, Buchloe 2002, S. 13-70.</a:t>
            </a:r>
          </a:p>
          <a:p>
            <a:endParaRPr lang="en-GB"/>
          </a:p>
        </p:txBody>
      </p:sp>
      <p:sp>
        <p:nvSpPr>
          <p:cNvPr id="4" name="Slide Number Placeholder 3"/>
          <p:cNvSpPr>
            <a:spLocks noGrp="1"/>
          </p:cNvSpPr>
          <p:nvPr>
            <p:ph type="sldNum" sz="quarter" idx="10"/>
          </p:nvPr>
        </p:nvSpPr>
        <p:spPr/>
        <p:txBody>
          <a:bodyPr/>
          <a:lstStyle/>
          <a:p>
            <a:fld id="{D570C252-B9AD-4FE1-ADBF-372BA4EB7071}" type="slidenum">
              <a:rPr lang="en-GB" smtClean="0"/>
              <a:t>11</a:t>
            </a:fld>
            <a:endParaRPr lang="en-GB"/>
          </a:p>
        </p:txBody>
      </p:sp>
    </p:spTree>
    <p:extLst>
      <p:ext uri="{BB962C8B-B14F-4D97-AF65-F5344CB8AC3E}">
        <p14:creationId xmlns:p14="http://schemas.microsoft.com/office/powerpoint/2010/main" val="200043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Werner </a:t>
            </a:r>
            <a:r>
              <a:rPr lang="de-DE" err="1"/>
              <a:t>Bodendorff</a:t>
            </a:r>
            <a:r>
              <a:rPr lang="de-DE"/>
              <a:t>, Historie der geblasenen Musik, </a:t>
            </a:r>
            <a:r>
              <a:rPr lang="de-DE" err="1"/>
              <a:t>Obermayer</a:t>
            </a:r>
            <a:r>
              <a:rPr lang="de-DE"/>
              <a:t>, Buchloe 2002, S. 13-70.</a:t>
            </a:r>
          </a:p>
          <a:p>
            <a:endParaRPr lang="en-GB"/>
          </a:p>
        </p:txBody>
      </p:sp>
      <p:sp>
        <p:nvSpPr>
          <p:cNvPr id="4" name="Slide Number Placeholder 3"/>
          <p:cNvSpPr>
            <a:spLocks noGrp="1"/>
          </p:cNvSpPr>
          <p:nvPr>
            <p:ph type="sldNum" sz="quarter" idx="10"/>
          </p:nvPr>
        </p:nvSpPr>
        <p:spPr/>
        <p:txBody>
          <a:bodyPr/>
          <a:lstStyle/>
          <a:p>
            <a:fld id="{D570C252-B9AD-4FE1-ADBF-372BA4EB7071}" type="slidenum">
              <a:rPr lang="en-GB" smtClean="0"/>
              <a:t>12</a:t>
            </a:fld>
            <a:endParaRPr lang="en-GB"/>
          </a:p>
        </p:txBody>
      </p:sp>
    </p:spTree>
    <p:extLst>
      <p:ext uri="{BB962C8B-B14F-4D97-AF65-F5344CB8AC3E}">
        <p14:creationId xmlns:p14="http://schemas.microsoft.com/office/powerpoint/2010/main" val="4130802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fr-L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LU"/>
          </a:p>
        </p:txBody>
      </p:sp>
      <p:sp>
        <p:nvSpPr>
          <p:cNvPr id="4" name="Rectangle 4"/>
          <p:cNvSpPr>
            <a:spLocks noGrp="1" noChangeArrowheads="1"/>
          </p:cNvSpPr>
          <p:nvPr>
            <p:ph type="dt" sz="half" idx="10"/>
          </p:nvPr>
        </p:nvSpPr>
        <p:spPr>
          <a:ln/>
        </p:spPr>
        <p:txBody>
          <a:bodyPr/>
          <a:lstStyle>
            <a:lvl1pPr>
              <a:defRPr/>
            </a:lvl1pPr>
          </a:lstStyle>
          <a:p>
            <a:endParaRPr lang="en-US" altLang="fr-FR"/>
          </a:p>
        </p:txBody>
      </p:sp>
      <p:sp>
        <p:nvSpPr>
          <p:cNvPr id="5" name="Rectangle 5"/>
          <p:cNvSpPr>
            <a:spLocks noGrp="1" noChangeArrowheads="1"/>
          </p:cNvSpPr>
          <p:nvPr>
            <p:ph type="ftr" sz="quarter" idx="11"/>
          </p:nvPr>
        </p:nvSpPr>
        <p:spPr>
          <a:ln/>
        </p:spPr>
        <p:txBody>
          <a:bodyPr/>
          <a:lstStyle>
            <a:lvl1pPr>
              <a:defRPr/>
            </a:lvl1pPr>
          </a:lstStyle>
          <a:p>
            <a:endParaRPr lang="en-US" altLang="fr-FR"/>
          </a:p>
        </p:txBody>
      </p:sp>
      <p:sp>
        <p:nvSpPr>
          <p:cNvPr id="6" name="Rectangle 6"/>
          <p:cNvSpPr>
            <a:spLocks noGrp="1" noChangeArrowheads="1"/>
          </p:cNvSpPr>
          <p:nvPr>
            <p:ph type="sldNum" sz="quarter" idx="12"/>
          </p:nvPr>
        </p:nvSpPr>
        <p:spPr>
          <a:ln/>
        </p:spPr>
        <p:txBody>
          <a:bodyPr/>
          <a:lstStyle>
            <a:lvl1pPr>
              <a:defRPr/>
            </a:lvl1pPr>
          </a:lstStyle>
          <a:p>
            <a:fld id="{6B8BBD82-654D-49C3-B82C-7737C574400F}" type="slidenum">
              <a:rPr lang="en-US" altLang="fr-FR"/>
              <a:pPr/>
              <a:t>‹#›</a:t>
            </a:fld>
            <a:endParaRPr lang="en-US" altLang="fr-FR"/>
          </a:p>
        </p:txBody>
      </p:sp>
    </p:spTree>
    <p:extLst>
      <p:ext uri="{BB962C8B-B14F-4D97-AF65-F5344CB8AC3E}">
        <p14:creationId xmlns:p14="http://schemas.microsoft.com/office/powerpoint/2010/main" val="423462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L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Rectangle 4"/>
          <p:cNvSpPr>
            <a:spLocks noGrp="1" noChangeArrowheads="1"/>
          </p:cNvSpPr>
          <p:nvPr>
            <p:ph type="dt" sz="half" idx="10"/>
          </p:nvPr>
        </p:nvSpPr>
        <p:spPr>
          <a:ln/>
        </p:spPr>
        <p:txBody>
          <a:bodyPr/>
          <a:lstStyle>
            <a:lvl1pPr>
              <a:defRPr/>
            </a:lvl1pPr>
          </a:lstStyle>
          <a:p>
            <a:endParaRPr lang="en-US" altLang="fr-FR"/>
          </a:p>
        </p:txBody>
      </p:sp>
      <p:sp>
        <p:nvSpPr>
          <p:cNvPr id="5" name="Rectangle 5"/>
          <p:cNvSpPr>
            <a:spLocks noGrp="1" noChangeArrowheads="1"/>
          </p:cNvSpPr>
          <p:nvPr>
            <p:ph type="ftr" sz="quarter" idx="11"/>
          </p:nvPr>
        </p:nvSpPr>
        <p:spPr>
          <a:ln/>
        </p:spPr>
        <p:txBody>
          <a:bodyPr/>
          <a:lstStyle>
            <a:lvl1pPr>
              <a:defRPr/>
            </a:lvl1pPr>
          </a:lstStyle>
          <a:p>
            <a:endParaRPr lang="en-US" altLang="fr-FR"/>
          </a:p>
        </p:txBody>
      </p:sp>
      <p:sp>
        <p:nvSpPr>
          <p:cNvPr id="6" name="Rectangle 6"/>
          <p:cNvSpPr>
            <a:spLocks noGrp="1" noChangeArrowheads="1"/>
          </p:cNvSpPr>
          <p:nvPr>
            <p:ph type="sldNum" sz="quarter" idx="12"/>
          </p:nvPr>
        </p:nvSpPr>
        <p:spPr>
          <a:ln/>
        </p:spPr>
        <p:txBody>
          <a:bodyPr/>
          <a:lstStyle>
            <a:lvl1pPr>
              <a:defRPr/>
            </a:lvl1pPr>
          </a:lstStyle>
          <a:p>
            <a:fld id="{E1AEC3E6-8F7E-438E-A028-B79CC810E526}" type="slidenum">
              <a:rPr lang="en-US" altLang="fr-FR"/>
              <a:pPr/>
              <a:t>‹#›</a:t>
            </a:fld>
            <a:endParaRPr lang="en-US" altLang="fr-FR"/>
          </a:p>
        </p:txBody>
      </p:sp>
    </p:spTree>
    <p:extLst>
      <p:ext uri="{BB962C8B-B14F-4D97-AF65-F5344CB8AC3E}">
        <p14:creationId xmlns:p14="http://schemas.microsoft.com/office/powerpoint/2010/main" val="10464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L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Rectangle 4"/>
          <p:cNvSpPr>
            <a:spLocks noGrp="1" noChangeArrowheads="1"/>
          </p:cNvSpPr>
          <p:nvPr>
            <p:ph type="dt" sz="half" idx="10"/>
          </p:nvPr>
        </p:nvSpPr>
        <p:spPr>
          <a:ln/>
        </p:spPr>
        <p:txBody>
          <a:bodyPr/>
          <a:lstStyle>
            <a:lvl1pPr>
              <a:defRPr/>
            </a:lvl1pPr>
          </a:lstStyle>
          <a:p>
            <a:endParaRPr lang="en-US" altLang="fr-FR"/>
          </a:p>
        </p:txBody>
      </p:sp>
      <p:sp>
        <p:nvSpPr>
          <p:cNvPr id="5" name="Rectangle 5"/>
          <p:cNvSpPr>
            <a:spLocks noGrp="1" noChangeArrowheads="1"/>
          </p:cNvSpPr>
          <p:nvPr>
            <p:ph type="ftr" sz="quarter" idx="11"/>
          </p:nvPr>
        </p:nvSpPr>
        <p:spPr>
          <a:ln/>
        </p:spPr>
        <p:txBody>
          <a:bodyPr/>
          <a:lstStyle>
            <a:lvl1pPr>
              <a:defRPr/>
            </a:lvl1pPr>
          </a:lstStyle>
          <a:p>
            <a:endParaRPr lang="en-US" altLang="fr-FR"/>
          </a:p>
        </p:txBody>
      </p:sp>
      <p:sp>
        <p:nvSpPr>
          <p:cNvPr id="6" name="Rectangle 6"/>
          <p:cNvSpPr>
            <a:spLocks noGrp="1" noChangeArrowheads="1"/>
          </p:cNvSpPr>
          <p:nvPr>
            <p:ph type="sldNum" sz="quarter" idx="12"/>
          </p:nvPr>
        </p:nvSpPr>
        <p:spPr>
          <a:ln/>
        </p:spPr>
        <p:txBody>
          <a:bodyPr/>
          <a:lstStyle>
            <a:lvl1pPr>
              <a:defRPr/>
            </a:lvl1pPr>
          </a:lstStyle>
          <a:p>
            <a:fld id="{545D7666-2DB0-42EB-81BD-F6E70C0CD3B3}" type="slidenum">
              <a:rPr lang="en-US" altLang="fr-FR"/>
              <a:pPr/>
              <a:t>‹#›</a:t>
            </a:fld>
            <a:endParaRPr lang="en-US" altLang="fr-FR"/>
          </a:p>
        </p:txBody>
      </p:sp>
    </p:spTree>
    <p:extLst>
      <p:ext uri="{BB962C8B-B14F-4D97-AF65-F5344CB8AC3E}">
        <p14:creationId xmlns:p14="http://schemas.microsoft.com/office/powerpoint/2010/main" val="2217852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L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LU"/>
          </a:p>
        </p:txBody>
      </p:sp>
      <p:sp>
        <p:nvSpPr>
          <p:cNvPr id="4"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5" name="Rectangle 5"/>
          <p:cNvSpPr>
            <a:spLocks noGrp="1" noChangeArrowheads="1"/>
          </p:cNvSpPr>
          <p:nvPr>
            <p:ph type="ftr" sz="quarter" idx="11"/>
          </p:nvPr>
        </p:nvSpPr>
        <p:spPr/>
        <p:txBody>
          <a:bodyPr/>
          <a:lstStyle>
            <a:lvl1pPr>
              <a:defRPr/>
            </a:lvl1pPr>
          </a:lstStyle>
          <a:p>
            <a:endParaRPr lang="en-US" altLang="fr-FR"/>
          </a:p>
        </p:txBody>
      </p:sp>
      <p:sp>
        <p:nvSpPr>
          <p:cNvPr id="6" name="Rectangle 6"/>
          <p:cNvSpPr>
            <a:spLocks noGrp="1" noChangeArrowheads="1"/>
          </p:cNvSpPr>
          <p:nvPr>
            <p:ph type="sldNum" sz="quarter" idx="12"/>
          </p:nvPr>
        </p:nvSpPr>
        <p:spPr/>
        <p:txBody>
          <a:bodyPr/>
          <a:lstStyle>
            <a:lvl1pPr>
              <a:defRPr/>
            </a:lvl1pPr>
          </a:lstStyle>
          <a:p>
            <a:fld id="{317504B2-1BE1-4D0B-B74E-90FDB17E9E3D}" type="slidenum">
              <a:rPr lang="en-US" altLang="fr-FR"/>
              <a:pPr/>
              <a:t>‹#›</a:t>
            </a:fld>
            <a:endParaRPr lang="en-US" altLang="fr-FR"/>
          </a:p>
        </p:txBody>
      </p:sp>
    </p:spTree>
    <p:extLst>
      <p:ext uri="{BB962C8B-B14F-4D97-AF65-F5344CB8AC3E}">
        <p14:creationId xmlns:p14="http://schemas.microsoft.com/office/powerpoint/2010/main" val="26004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LU" dirty="0"/>
          </a:p>
        </p:txBody>
      </p:sp>
      <p:sp>
        <p:nvSpPr>
          <p:cNvPr id="3" name="Content Placeholder 2"/>
          <p:cNvSpPr>
            <a:spLocks noGrp="1"/>
          </p:cNvSpPr>
          <p:nvPr>
            <p:ph idx="1"/>
          </p:nvPr>
        </p:nvSpPr>
        <p:spPr/>
        <p:txBody>
          <a:bodyPr/>
          <a:lstStyle>
            <a:lvl3pPr marL="1143000" indent="-228600">
              <a:buFont typeface="Wingdings" panose="05000000000000000000" pitchFamily="2" charset="2"/>
              <a:buChar char="§"/>
              <a:defRPr/>
            </a:lvl3pPr>
            <a:lvl4pPr marL="1600200" indent="-228600">
              <a:buFont typeface="Courier New" panose="02070309020205020404" pitchFamily="49" charset="0"/>
              <a:buChar char="o"/>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LU" dirty="0"/>
          </a:p>
        </p:txBody>
      </p:sp>
      <p:sp>
        <p:nvSpPr>
          <p:cNvPr id="5" name="Date Placeholder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6" name="Footer Placeholder 5"/>
          <p:cNvSpPr>
            <a:spLocks noGrp="1" noChangeArrowheads="1"/>
          </p:cNvSpPr>
          <p:nvPr>
            <p:ph type="ftr" sz="quarter" idx="11"/>
          </p:nvPr>
        </p:nvSpPr>
        <p:spPr/>
        <p:txBody>
          <a:bodyPr/>
          <a:lstStyle>
            <a:lvl1pPr>
              <a:defRPr/>
            </a:lvl1pPr>
          </a:lstStyle>
          <a:p>
            <a:endParaRPr lang="en-US" altLang="fr-FR"/>
          </a:p>
        </p:txBody>
      </p:sp>
      <p:sp>
        <p:nvSpPr>
          <p:cNvPr id="7" name="Slide Number Placeholder 6"/>
          <p:cNvSpPr>
            <a:spLocks noGrp="1" noChangeArrowheads="1"/>
          </p:cNvSpPr>
          <p:nvPr>
            <p:ph type="sldNum" sz="quarter" idx="12"/>
          </p:nvPr>
        </p:nvSpPr>
        <p:spPr>
          <a:xfrm>
            <a:off x="-33252" y="6578310"/>
            <a:ext cx="2133600" cy="476250"/>
          </a:xfrm>
        </p:spPr>
        <p:txBody>
          <a:bodyPr/>
          <a:lstStyle>
            <a:lvl1pPr>
              <a:defRPr/>
            </a:lvl1pPr>
          </a:lstStyle>
          <a:p>
            <a:fld id="{94DDF779-049D-4D45-8638-FD0C66CBAEE0}" type="slidenum">
              <a:rPr lang="en-US" altLang="fr-FR"/>
              <a:pPr/>
              <a:t>‹#›</a:t>
            </a:fld>
            <a:endParaRPr lang="en-US" altLang="fr-FR"/>
          </a:p>
        </p:txBody>
      </p:sp>
    </p:spTree>
    <p:extLst>
      <p:ext uri="{BB962C8B-B14F-4D97-AF65-F5344CB8AC3E}">
        <p14:creationId xmlns:p14="http://schemas.microsoft.com/office/powerpoint/2010/main" val="1369372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L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5" name="Rectangle 5"/>
          <p:cNvSpPr>
            <a:spLocks noGrp="1" noChangeArrowheads="1"/>
          </p:cNvSpPr>
          <p:nvPr>
            <p:ph type="ftr" sz="quarter" idx="11"/>
          </p:nvPr>
        </p:nvSpPr>
        <p:spPr/>
        <p:txBody>
          <a:bodyPr/>
          <a:lstStyle>
            <a:lvl1pPr>
              <a:defRPr/>
            </a:lvl1pPr>
          </a:lstStyle>
          <a:p>
            <a:endParaRPr lang="en-US" altLang="fr-FR"/>
          </a:p>
        </p:txBody>
      </p:sp>
      <p:sp>
        <p:nvSpPr>
          <p:cNvPr id="6" name="Rectangle 6"/>
          <p:cNvSpPr>
            <a:spLocks noGrp="1" noChangeArrowheads="1"/>
          </p:cNvSpPr>
          <p:nvPr>
            <p:ph type="sldNum" sz="quarter" idx="12"/>
          </p:nvPr>
        </p:nvSpPr>
        <p:spPr/>
        <p:txBody>
          <a:bodyPr/>
          <a:lstStyle>
            <a:lvl1pPr>
              <a:defRPr/>
            </a:lvl1pPr>
          </a:lstStyle>
          <a:p>
            <a:fld id="{D2CDB75C-9A78-4899-90E4-2E810D59922C}" type="slidenum">
              <a:rPr lang="en-US" altLang="fr-FR"/>
              <a:pPr/>
              <a:t>‹#›</a:t>
            </a:fld>
            <a:endParaRPr lang="en-US" altLang="fr-FR"/>
          </a:p>
        </p:txBody>
      </p:sp>
    </p:spTree>
    <p:extLst>
      <p:ext uri="{BB962C8B-B14F-4D97-AF65-F5344CB8AC3E}">
        <p14:creationId xmlns:p14="http://schemas.microsoft.com/office/powerpoint/2010/main" val="363473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5" name="Date Placeholder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6" name="Footer Placeholder 5"/>
          <p:cNvSpPr>
            <a:spLocks noGrp="1" noChangeArrowheads="1"/>
          </p:cNvSpPr>
          <p:nvPr>
            <p:ph type="ftr" sz="quarter" idx="11"/>
          </p:nvPr>
        </p:nvSpPr>
        <p:spPr/>
        <p:txBody>
          <a:bodyPr/>
          <a:lstStyle>
            <a:lvl1pPr>
              <a:defRPr/>
            </a:lvl1pPr>
          </a:lstStyle>
          <a:p>
            <a:endParaRPr lang="en-US" altLang="fr-FR"/>
          </a:p>
        </p:txBody>
      </p:sp>
      <p:sp>
        <p:nvSpPr>
          <p:cNvPr id="7" name="Slide Number Placeholder 6"/>
          <p:cNvSpPr>
            <a:spLocks noGrp="1" noChangeArrowheads="1"/>
          </p:cNvSpPr>
          <p:nvPr>
            <p:ph type="sldNum" sz="quarter" idx="12"/>
          </p:nvPr>
        </p:nvSpPr>
        <p:spPr/>
        <p:txBody>
          <a:bodyPr/>
          <a:lstStyle>
            <a:lvl1pPr>
              <a:defRPr/>
            </a:lvl1pPr>
          </a:lstStyle>
          <a:p>
            <a:fld id="{F361A6F9-64A0-4765-9A92-6FEA1994C798}" type="slidenum">
              <a:rPr lang="en-US" altLang="fr-FR"/>
              <a:pPr/>
              <a:t>‹#›</a:t>
            </a:fld>
            <a:endParaRPr lang="en-US" altLang="fr-FR"/>
          </a:p>
        </p:txBody>
      </p:sp>
    </p:spTree>
    <p:extLst>
      <p:ext uri="{BB962C8B-B14F-4D97-AF65-F5344CB8AC3E}">
        <p14:creationId xmlns:p14="http://schemas.microsoft.com/office/powerpoint/2010/main" val="1133495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L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7"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8" name="Rectangle 5"/>
          <p:cNvSpPr>
            <a:spLocks noGrp="1" noChangeArrowheads="1"/>
          </p:cNvSpPr>
          <p:nvPr>
            <p:ph type="ftr" sz="quarter" idx="11"/>
          </p:nvPr>
        </p:nvSpPr>
        <p:spPr/>
        <p:txBody>
          <a:bodyPr/>
          <a:lstStyle>
            <a:lvl1pPr>
              <a:defRPr/>
            </a:lvl1pPr>
          </a:lstStyle>
          <a:p>
            <a:endParaRPr lang="en-US" altLang="fr-FR"/>
          </a:p>
        </p:txBody>
      </p:sp>
      <p:sp>
        <p:nvSpPr>
          <p:cNvPr id="9" name="Rectangle 6"/>
          <p:cNvSpPr>
            <a:spLocks noGrp="1" noChangeArrowheads="1"/>
          </p:cNvSpPr>
          <p:nvPr>
            <p:ph type="sldNum" sz="quarter" idx="12"/>
          </p:nvPr>
        </p:nvSpPr>
        <p:spPr>
          <a:xfrm>
            <a:off x="0" y="6587018"/>
            <a:ext cx="2133600" cy="357814"/>
          </a:xfrm>
        </p:spPr>
        <p:txBody>
          <a:bodyPr/>
          <a:lstStyle>
            <a:lvl1pPr>
              <a:defRPr/>
            </a:lvl1pPr>
          </a:lstStyle>
          <a:p>
            <a:fld id="{4A268779-A034-454F-A4CC-6F0B21A0A90D}" type="slidenum">
              <a:rPr lang="en-US" altLang="fr-FR"/>
              <a:pPr/>
              <a:t>‹#›</a:t>
            </a:fld>
            <a:endParaRPr lang="en-US" altLang="fr-FR"/>
          </a:p>
        </p:txBody>
      </p:sp>
      <p:pic>
        <p:nvPicPr>
          <p:cNvPr id="10" name="Content Placeholder 11">
            <a:extLst>
              <a:ext uri="{FF2B5EF4-FFF2-40B4-BE49-F238E27FC236}">
                <a16:creationId xmlns:a16="http://schemas.microsoft.com/office/drawing/2014/main" id="{99F6C934-159D-4B45-86BC-5FFFC629D5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02462" y="119422"/>
            <a:ext cx="960919" cy="429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311463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4" name="Rectangle 5"/>
          <p:cNvSpPr>
            <a:spLocks noGrp="1" noChangeArrowheads="1"/>
          </p:cNvSpPr>
          <p:nvPr>
            <p:ph type="ftr" sz="quarter" idx="11"/>
          </p:nvPr>
        </p:nvSpPr>
        <p:spPr/>
        <p:txBody>
          <a:bodyPr/>
          <a:lstStyle>
            <a:lvl1pPr>
              <a:defRPr/>
            </a:lvl1pPr>
          </a:lstStyle>
          <a:p>
            <a:endParaRPr lang="en-US" altLang="fr-FR"/>
          </a:p>
        </p:txBody>
      </p:sp>
      <p:sp>
        <p:nvSpPr>
          <p:cNvPr id="5" name="Rectangle 6"/>
          <p:cNvSpPr>
            <a:spLocks noGrp="1" noChangeArrowheads="1"/>
          </p:cNvSpPr>
          <p:nvPr>
            <p:ph type="sldNum" sz="quarter" idx="12"/>
          </p:nvPr>
        </p:nvSpPr>
        <p:spPr/>
        <p:txBody>
          <a:bodyPr/>
          <a:lstStyle>
            <a:lvl1pPr>
              <a:defRPr/>
            </a:lvl1pPr>
          </a:lstStyle>
          <a:p>
            <a:fld id="{7337F004-78B2-4EAE-8889-2D805643C8F6}" type="slidenum">
              <a:rPr lang="en-US" altLang="fr-FR"/>
              <a:pPr/>
              <a:t>‹#›</a:t>
            </a:fld>
            <a:endParaRPr lang="en-US" altLang="fr-FR"/>
          </a:p>
        </p:txBody>
      </p:sp>
    </p:spTree>
    <p:extLst>
      <p:ext uri="{BB962C8B-B14F-4D97-AF65-F5344CB8AC3E}">
        <p14:creationId xmlns:p14="http://schemas.microsoft.com/office/powerpoint/2010/main" val="3354093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3" name="Rectangle 5"/>
          <p:cNvSpPr>
            <a:spLocks noGrp="1" noChangeArrowheads="1"/>
          </p:cNvSpPr>
          <p:nvPr>
            <p:ph type="ftr" sz="quarter" idx="11"/>
          </p:nvPr>
        </p:nvSpPr>
        <p:spPr/>
        <p:txBody>
          <a:bodyPr/>
          <a:lstStyle>
            <a:lvl1pPr>
              <a:defRPr/>
            </a:lvl1pPr>
          </a:lstStyle>
          <a:p>
            <a:endParaRPr lang="en-US" altLang="fr-FR"/>
          </a:p>
        </p:txBody>
      </p:sp>
      <p:sp>
        <p:nvSpPr>
          <p:cNvPr id="4" name="Rectangle 6"/>
          <p:cNvSpPr>
            <a:spLocks noGrp="1" noChangeArrowheads="1"/>
          </p:cNvSpPr>
          <p:nvPr>
            <p:ph type="sldNum" sz="quarter" idx="12"/>
          </p:nvPr>
        </p:nvSpPr>
        <p:spPr/>
        <p:txBody>
          <a:bodyPr/>
          <a:lstStyle>
            <a:lvl1pPr>
              <a:defRPr/>
            </a:lvl1pPr>
          </a:lstStyle>
          <a:p>
            <a:fld id="{78D0D046-F707-4982-B642-34F5178B0BC9}" type="slidenum">
              <a:rPr lang="en-US" altLang="fr-FR"/>
              <a:pPr/>
              <a:t>‹#›</a:t>
            </a:fld>
            <a:endParaRPr lang="en-US" altLang="fr-FR"/>
          </a:p>
        </p:txBody>
      </p:sp>
    </p:spTree>
    <p:extLst>
      <p:ext uri="{BB962C8B-B14F-4D97-AF65-F5344CB8AC3E}">
        <p14:creationId xmlns:p14="http://schemas.microsoft.com/office/powerpoint/2010/main" val="2135368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L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6" name="Footer Placeholder 5"/>
          <p:cNvSpPr>
            <a:spLocks noGrp="1" noChangeArrowheads="1"/>
          </p:cNvSpPr>
          <p:nvPr>
            <p:ph type="ftr" sz="quarter" idx="11"/>
          </p:nvPr>
        </p:nvSpPr>
        <p:spPr/>
        <p:txBody>
          <a:bodyPr/>
          <a:lstStyle>
            <a:lvl1pPr>
              <a:defRPr/>
            </a:lvl1pPr>
          </a:lstStyle>
          <a:p>
            <a:endParaRPr lang="en-US" altLang="fr-FR"/>
          </a:p>
        </p:txBody>
      </p:sp>
      <p:sp>
        <p:nvSpPr>
          <p:cNvPr id="7" name="Slide Number Placeholder 6"/>
          <p:cNvSpPr>
            <a:spLocks noGrp="1" noChangeArrowheads="1"/>
          </p:cNvSpPr>
          <p:nvPr>
            <p:ph type="sldNum" sz="quarter" idx="12"/>
          </p:nvPr>
        </p:nvSpPr>
        <p:spPr/>
        <p:txBody>
          <a:bodyPr/>
          <a:lstStyle>
            <a:lvl1pPr>
              <a:defRPr/>
            </a:lvl1pPr>
          </a:lstStyle>
          <a:p>
            <a:fld id="{4CCD3EC1-012E-4EB3-B70E-33A5AF7E4E56}" type="slidenum">
              <a:rPr lang="en-US" altLang="fr-FR"/>
              <a:pPr/>
              <a:t>‹#›</a:t>
            </a:fld>
            <a:endParaRPr lang="en-US" altLang="fr-FR"/>
          </a:p>
        </p:txBody>
      </p:sp>
    </p:spTree>
    <p:extLst>
      <p:ext uri="{BB962C8B-B14F-4D97-AF65-F5344CB8AC3E}">
        <p14:creationId xmlns:p14="http://schemas.microsoft.com/office/powerpoint/2010/main" val="31686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L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LU" dirty="0"/>
          </a:p>
        </p:txBody>
      </p:sp>
      <p:sp>
        <p:nvSpPr>
          <p:cNvPr id="4" name="Rectangle 4"/>
          <p:cNvSpPr>
            <a:spLocks noGrp="1" noChangeArrowheads="1"/>
          </p:cNvSpPr>
          <p:nvPr>
            <p:ph type="dt" sz="half" idx="10"/>
          </p:nvPr>
        </p:nvSpPr>
        <p:spPr>
          <a:ln/>
        </p:spPr>
        <p:txBody>
          <a:bodyPr/>
          <a:lstStyle>
            <a:lvl1pPr>
              <a:defRPr/>
            </a:lvl1pPr>
          </a:lstStyle>
          <a:p>
            <a:endParaRPr lang="en-US" altLang="fr-FR"/>
          </a:p>
        </p:txBody>
      </p:sp>
      <p:sp>
        <p:nvSpPr>
          <p:cNvPr id="5" name="Rectangle 5"/>
          <p:cNvSpPr>
            <a:spLocks noGrp="1" noChangeArrowheads="1"/>
          </p:cNvSpPr>
          <p:nvPr>
            <p:ph type="ftr" sz="quarter" idx="11"/>
          </p:nvPr>
        </p:nvSpPr>
        <p:spPr>
          <a:ln/>
        </p:spPr>
        <p:txBody>
          <a:bodyPr/>
          <a:lstStyle>
            <a:lvl1pPr>
              <a:defRPr/>
            </a:lvl1pPr>
          </a:lstStyle>
          <a:p>
            <a:endParaRPr lang="en-US" altLang="fr-FR"/>
          </a:p>
        </p:txBody>
      </p:sp>
      <p:sp>
        <p:nvSpPr>
          <p:cNvPr id="6" name="Rectangle 6"/>
          <p:cNvSpPr>
            <a:spLocks noGrp="1" noChangeArrowheads="1"/>
          </p:cNvSpPr>
          <p:nvPr>
            <p:ph type="sldNum" sz="quarter" idx="12"/>
          </p:nvPr>
        </p:nvSpPr>
        <p:spPr>
          <a:ln/>
        </p:spPr>
        <p:txBody>
          <a:bodyPr/>
          <a:lstStyle>
            <a:lvl1pPr>
              <a:defRPr/>
            </a:lvl1pPr>
          </a:lstStyle>
          <a:p>
            <a:fld id="{CAB00D15-4E0C-4626-B6FC-F0B975417C2C}" type="slidenum">
              <a:rPr lang="en-US" altLang="fr-FR"/>
              <a:pPr/>
              <a:t>‹#›</a:t>
            </a:fld>
            <a:endParaRPr lang="en-US" altLang="fr-FR"/>
          </a:p>
        </p:txBody>
      </p:sp>
    </p:spTree>
    <p:extLst>
      <p:ext uri="{BB962C8B-B14F-4D97-AF65-F5344CB8AC3E}">
        <p14:creationId xmlns:p14="http://schemas.microsoft.com/office/powerpoint/2010/main" val="2842604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L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L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6" name="Footer Placeholder 5"/>
          <p:cNvSpPr>
            <a:spLocks noGrp="1" noChangeArrowheads="1"/>
          </p:cNvSpPr>
          <p:nvPr>
            <p:ph type="ftr" sz="quarter" idx="11"/>
          </p:nvPr>
        </p:nvSpPr>
        <p:spPr/>
        <p:txBody>
          <a:bodyPr/>
          <a:lstStyle>
            <a:lvl1pPr>
              <a:defRPr/>
            </a:lvl1pPr>
          </a:lstStyle>
          <a:p>
            <a:endParaRPr lang="en-US" altLang="fr-FR"/>
          </a:p>
        </p:txBody>
      </p:sp>
      <p:sp>
        <p:nvSpPr>
          <p:cNvPr id="7" name="Slide Number Placeholder 6"/>
          <p:cNvSpPr>
            <a:spLocks noGrp="1" noChangeArrowheads="1"/>
          </p:cNvSpPr>
          <p:nvPr>
            <p:ph type="sldNum" sz="quarter" idx="12"/>
          </p:nvPr>
        </p:nvSpPr>
        <p:spPr/>
        <p:txBody>
          <a:bodyPr/>
          <a:lstStyle>
            <a:lvl1pPr>
              <a:defRPr/>
            </a:lvl1pPr>
          </a:lstStyle>
          <a:p>
            <a:fld id="{4D469282-DBC8-4C31-8D82-D045E1AAE68A}" type="slidenum">
              <a:rPr lang="en-US" altLang="fr-FR"/>
              <a:pPr/>
              <a:t>‹#›</a:t>
            </a:fld>
            <a:endParaRPr lang="en-US" altLang="fr-FR"/>
          </a:p>
        </p:txBody>
      </p:sp>
    </p:spTree>
    <p:extLst>
      <p:ext uri="{BB962C8B-B14F-4D97-AF65-F5344CB8AC3E}">
        <p14:creationId xmlns:p14="http://schemas.microsoft.com/office/powerpoint/2010/main" val="1186630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L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5" name="Rectangle 5"/>
          <p:cNvSpPr>
            <a:spLocks noGrp="1" noChangeArrowheads="1"/>
          </p:cNvSpPr>
          <p:nvPr>
            <p:ph type="ftr" sz="quarter" idx="11"/>
          </p:nvPr>
        </p:nvSpPr>
        <p:spPr/>
        <p:txBody>
          <a:bodyPr/>
          <a:lstStyle>
            <a:lvl1pPr>
              <a:defRPr/>
            </a:lvl1pPr>
          </a:lstStyle>
          <a:p>
            <a:endParaRPr lang="en-US" altLang="fr-FR"/>
          </a:p>
        </p:txBody>
      </p:sp>
      <p:sp>
        <p:nvSpPr>
          <p:cNvPr id="6" name="Rectangle 6"/>
          <p:cNvSpPr>
            <a:spLocks noGrp="1" noChangeArrowheads="1"/>
          </p:cNvSpPr>
          <p:nvPr>
            <p:ph type="sldNum" sz="quarter" idx="12"/>
          </p:nvPr>
        </p:nvSpPr>
        <p:spPr/>
        <p:txBody>
          <a:bodyPr/>
          <a:lstStyle>
            <a:lvl1pPr>
              <a:defRPr/>
            </a:lvl1pPr>
          </a:lstStyle>
          <a:p>
            <a:fld id="{089672AE-52F0-405A-9091-C4E210222193}" type="slidenum">
              <a:rPr lang="en-US" altLang="fr-FR"/>
              <a:pPr/>
              <a:t>‹#›</a:t>
            </a:fld>
            <a:endParaRPr lang="en-US" altLang="fr-FR"/>
          </a:p>
        </p:txBody>
      </p:sp>
    </p:spTree>
    <p:extLst>
      <p:ext uri="{BB962C8B-B14F-4D97-AF65-F5344CB8AC3E}">
        <p14:creationId xmlns:p14="http://schemas.microsoft.com/office/powerpoint/2010/main" val="1820548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L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Rectangle 4"/>
          <p:cNvSpPr>
            <a:spLocks noGrp="1" noChangeArrowheads="1"/>
          </p:cNvSpPr>
          <p:nvPr>
            <p:ph type="dt" sz="half" idx="10"/>
          </p:nvPr>
        </p:nvSpPr>
        <p:spPr>
          <a:xfrm>
            <a:off x="4953000" y="5305425"/>
            <a:ext cx="2133600" cy="476250"/>
          </a:xfrm>
          <a:prstGeom prst="rect">
            <a:avLst/>
          </a:prstGeom>
        </p:spPr>
        <p:txBody>
          <a:bodyPr/>
          <a:lstStyle>
            <a:lvl1pPr>
              <a:defRPr>
                <a:latin typeface="Arial" charset="0"/>
                <a:ea typeface="ＭＳ Ｐゴシック" charset="-128"/>
              </a:defRPr>
            </a:lvl1pPr>
          </a:lstStyle>
          <a:p>
            <a:pPr>
              <a:defRPr/>
            </a:pPr>
            <a:endParaRPr lang="en-US" altLang="fr-FR"/>
          </a:p>
        </p:txBody>
      </p:sp>
      <p:sp>
        <p:nvSpPr>
          <p:cNvPr id="5" name="Rectangle 5"/>
          <p:cNvSpPr>
            <a:spLocks noGrp="1" noChangeArrowheads="1"/>
          </p:cNvSpPr>
          <p:nvPr>
            <p:ph type="ftr" sz="quarter" idx="11"/>
          </p:nvPr>
        </p:nvSpPr>
        <p:spPr/>
        <p:txBody>
          <a:bodyPr/>
          <a:lstStyle>
            <a:lvl1pPr>
              <a:defRPr/>
            </a:lvl1pPr>
          </a:lstStyle>
          <a:p>
            <a:endParaRPr lang="en-US" altLang="fr-FR"/>
          </a:p>
        </p:txBody>
      </p:sp>
      <p:sp>
        <p:nvSpPr>
          <p:cNvPr id="6" name="Rectangle 6"/>
          <p:cNvSpPr>
            <a:spLocks noGrp="1" noChangeArrowheads="1"/>
          </p:cNvSpPr>
          <p:nvPr>
            <p:ph type="sldNum" sz="quarter" idx="12"/>
          </p:nvPr>
        </p:nvSpPr>
        <p:spPr/>
        <p:txBody>
          <a:bodyPr/>
          <a:lstStyle>
            <a:lvl1pPr>
              <a:defRPr/>
            </a:lvl1pPr>
          </a:lstStyle>
          <a:p>
            <a:fld id="{37242256-85C1-49B6-A0CA-92FCD73B3080}" type="slidenum">
              <a:rPr lang="en-US" altLang="fr-FR"/>
              <a:pPr/>
              <a:t>‹#›</a:t>
            </a:fld>
            <a:endParaRPr lang="en-US" altLang="fr-FR"/>
          </a:p>
        </p:txBody>
      </p:sp>
    </p:spTree>
    <p:extLst>
      <p:ext uri="{BB962C8B-B14F-4D97-AF65-F5344CB8AC3E}">
        <p14:creationId xmlns:p14="http://schemas.microsoft.com/office/powerpoint/2010/main" val="2147572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3E9C2-70E8-8841-801F-7E36C8069AAC}" type="slidenum">
              <a:rPr lang="de-DE" smtClean="0"/>
              <a:t>‹#›</a:t>
            </a:fld>
            <a:endParaRPr lang="de-DE"/>
          </a:p>
        </p:txBody>
      </p:sp>
    </p:spTree>
    <p:extLst>
      <p:ext uri="{BB962C8B-B14F-4D97-AF65-F5344CB8AC3E}">
        <p14:creationId xmlns:p14="http://schemas.microsoft.com/office/powerpoint/2010/main" val="36072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3" name="Inhaltsplatzhalter 2"/>
          <p:cNvSpPr>
            <a:spLocks noGrp="1"/>
          </p:cNvSpPr>
          <p:nvPr>
            <p:ph idx="1" hasCustomPrompt="1"/>
          </p:nvPr>
        </p:nvSpPr>
        <p:spPr/>
        <p:txBody>
          <a:bodyPr/>
          <a:lstStyle>
            <a:lvl1pPr marL="171450" indent="-171450">
              <a:buFont typeface="Wingdings" panose="05000000000000000000" pitchFamily="2" charset="2"/>
              <a:buChar char="v"/>
              <a:defRPr/>
            </a:lvl1pPr>
            <a:lvl2pPr marL="514350" indent="-171450">
              <a:buFont typeface="Arial" panose="020B0604020202020204" pitchFamily="34" charset="0"/>
              <a:buChar char="•"/>
              <a:defRPr/>
            </a:lvl2pPr>
            <a:lvl3pPr marL="857250" indent="-171450">
              <a:buFont typeface="Wingdings" panose="05000000000000000000" pitchFamily="2" charset="2"/>
              <a:buChar char="§"/>
              <a:defRPr/>
            </a:lvl3pPr>
            <a:lvl4pPr marL="1200150" indent="-171450">
              <a:buFont typeface="Wingdings" panose="05000000000000000000" pitchFamily="2" charset="2"/>
              <a:buChar char="ü"/>
              <a:defRPr/>
            </a:lvl4pPr>
            <a:lvl5pPr marL="1543050" indent="-171450">
              <a:buFont typeface="Wingdings" panose="05000000000000000000" pitchFamily="2" charset="2"/>
              <a:buChar char="Ø"/>
              <a:defRPr/>
            </a:lvl5pPr>
            <a:lvl6pPr marL="1885950" indent="-171450">
              <a:buFont typeface="Calibri" panose="020F0502020204030204" pitchFamily="34" charset="0"/>
              <a:buChar char="»"/>
              <a:defRPr/>
            </a:lvl6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3E9C2-70E8-8841-801F-7E36C8069AAC}" type="slidenum">
              <a:rPr lang="de-DE" smtClean="0"/>
              <a:t>‹#›</a:t>
            </a:fld>
            <a:endParaRPr lang="de-DE"/>
          </a:p>
        </p:txBody>
      </p:sp>
    </p:spTree>
    <p:extLst>
      <p:ext uri="{BB962C8B-B14F-4D97-AF65-F5344CB8AC3E}">
        <p14:creationId xmlns:p14="http://schemas.microsoft.com/office/powerpoint/2010/main" val="284974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a:t>Mastertitelformat bearbeiten</a:t>
            </a:r>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3E9C2-70E8-8841-801F-7E36C8069AAC}" type="slidenum">
              <a:rPr lang="de-DE" smtClean="0"/>
              <a:t>‹#›</a:t>
            </a:fld>
            <a:endParaRPr lang="de-DE"/>
          </a:p>
        </p:txBody>
      </p:sp>
    </p:spTree>
    <p:extLst>
      <p:ext uri="{BB962C8B-B14F-4D97-AF65-F5344CB8AC3E}">
        <p14:creationId xmlns:p14="http://schemas.microsoft.com/office/powerpoint/2010/main" val="1454138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83E9C2-70E8-8841-801F-7E36C8069AAC}" type="slidenum">
              <a:rPr lang="de-DE" smtClean="0"/>
              <a:t>‹#›</a:t>
            </a:fld>
            <a:endParaRPr lang="de-DE"/>
          </a:p>
        </p:txBody>
      </p:sp>
    </p:spTree>
    <p:extLst>
      <p:ext uri="{BB962C8B-B14F-4D97-AF65-F5344CB8AC3E}">
        <p14:creationId xmlns:p14="http://schemas.microsoft.com/office/powerpoint/2010/main" val="2294841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Mastertextformat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83E9C2-70E8-8841-801F-7E36C8069AAC}" type="slidenum">
              <a:rPr lang="de-DE" smtClean="0"/>
              <a:t>‹#›</a:t>
            </a:fld>
            <a:endParaRPr lang="de-DE"/>
          </a:p>
        </p:txBody>
      </p:sp>
    </p:spTree>
    <p:extLst>
      <p:ext uri="{BB962C8B-B14F-4D97-AF65-F5344CB8AC3E}">
        <p14:creationId xmlns:p14="http://schemas.microsoft.com/office/powerpoint/2010/main" val="3659354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83E9C2-70E8-8841-801F-7E36C8069AAC}" type="slidenum">
              <a:rPr lang="de-DE" smtClean="0"/>
              <a:t>‹#›</a:t>
            </a:fld>
            <a:endParaRPr lang="de-DE"/>
          </a:p>
        </p:txBody>
      </p:sp>
    </p:spTree>
    <p:extLst>
      <p:ext uri="{BB962C8B-B14F-4D97-AF65-F5344CB8AC3E}">
        <p14:creationId xmlns:p14="http://schemas.microsoft.com/office/powerpoint/2010/main" val="174031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83E9C2-70E8-8841-801F-7E36C8069AAC}" type="slidenum">
              <a:rPr lang="de-DE" smtClean="0"/>
              <a:t>‹#›</a:t>
            </a:fld>
            <a:endParaRPr lang="de-DE"/>
          </a:p>
        </p:txBody>
      </p:sp>
    </p:spTree>
    <p:extLst>
      <p:ext uri="{BB962C8B-B14F-4D97-AF65-F5344CB8AC3E}">
        <p14:creationId xmlns:p14="http://schemas.microsoft.com/office/powerpoint/2010/main" val="220745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fr-L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fr-FR"/>
          </a:p>
        </p:txBody>
      </p:sp>
      <p:sp>
        <p:nvSpPr>
          <p:cNvPr id="5" name="Rectangle 5"/>
          <p:cNvSpPr>
            <a:spLocks noGrp="1" noChangeArrowheads="1"/>
          </p:cNvSpPr>
          <p:nvPr>
            <p:ph type="ftr" sz="quarter" idx="11"/>
          </p:nvPr>
        </p:nvSpPr>
        <p:spPr>
          <a:ln/>
        </p:spPr>
        <p:txBody>
          <a:bodyPr/>
          <a:lstStyle>
            <a:lvl1pPr>
              <a:defRPr/>
            </a:lvl1pPr>
          </a:lstStyle>
          <a:p>
            <a:endParaRPr lang="en-US" altLang="fr-FR"/>
          </a:p>
        </p:txBody>
      </p:sp>
      <p:sp>
        <p:nvSpPr>
          <p:cNvPr id="6" name="Rectangle 6"/>
          <p:cNvSpPr>
            <a:spLocks noGrp="1" noChangeArrowheads="1"/>
          </p:cNvSpPr>
          <p:nvPr>
            <p:ph type="sldNum" sz="quarter" idx="12"/>
          </p:nvPr>
        </p:nvSpPr>
        <p:spPr>
          <a:ln/>
        </p:spPr>
        <p:txBody>
          <a:bodyPr/>
          <a:lstStyle>
            <a:lvl1pPr>
              <a:defRPr/>
            </a:lvl1pPr>
          </a:lstStyle>
          <a:p>
            <a:fld id="{DA63CEA4-529F-4220-B5DF-C48F3DABE6A0}" type="slidenum">
              <a:rPr lang="en-US" altLang="fr-FR"/>
              <a:pPr/>
              <a:t>‹#›</a:t>
            </a:fld>
            <a:endParaRPr lang="en-US" altLang="fr-FR"/>
          </a:p>
        </p:txBody>
      </p:sp>
    </p:spTree>
    <p:extLst>
      <p:ext uri="{BB962C8B-B14F-4D97-AF65-F5344CB8AC3E}">
        <p14:creationId xmlns:p14="http://schemas.microsoft.com/office/powerpoint/2010/main" val="895183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83E9C2-70E8-8841-801F-7E36C8069AAC}" type="slidenum">
              <a:rPr lang="de-DE" smtClean="0"/>
              <a:t>‹#›</a:t>
            </a:fld>
            <a:endParaRPr lang="de-DE"/>
          </a:p>
        </p:txBody>
      </p:sp>
    </p:spTree>
    <p:extLst>
      <p:ext uri="{BB962C8B-B14F-4D97-AF65-F5344CB8AC3E}">
        <p14:creationId xmlns:p14="http://schemas.microsoft.com/office/powerpoint/2010/main" val="61116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83E9C2-70E8-8841-801F-7E36C8069AAC}" type="slidenum">
              <a:rPr lang="de-DE" smtClean="0"/>
              <a:t>‹#›</a:t>
            </a:fld>
            <a:endParaRPr lang="de-DE"/>
          </a:p>
        </p:txBody>
      </p:sp>
    </p:spTree>
    <p:extLst>
      <p:ext uri="{BB962C8B-B14F-4D97-AF65-F5344CB8AC3E}">
        <p14:creationId xmlns:p14="http://schemas.microsoft.com/office/powerpoint/2010/main" val="862940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Platzhalter für vertikalen Text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3E9C2-70E8-8841-801F-7E36C8069AAC}" type="slidenum">
              <a:rPr lang="de-DE" smtClean="0"/>
              <a:t>‹#›</a:t>
            </a:fld>
            <a:endParaRPr lang="de-DE"/>
          </a:p>
        </p:txBody>
      </p:sp>
    </p:spTree>
    <p:extLst>
      <p:ext uri="{BB962C8B-B14F-4D97-AF65-F5344CB8AC3E}">
        <p14:creationId xmlns:p14="http://schemas.microsoft.com/office/powerpoint/2010/main" val="3128377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Platzhalter für vertikalen Text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83E9C2-70E8-8841-801F-7E36C8069AAC}" type="slidenum">
              <a:rPr lang="de-DE" smtClean="0"/>
              <a:t>‹#›</a:t>
            </a:fld>
            <a:endParaRPr lang="de-DE"/>
          </a:p>
        </p:txBody>
      </p:sp>
    </p:spTree>
    <p:extLst>
      <p:ext uri="{BB962C8B-B14F-4D97-AF65-F5344CB8AC3E}">
        <p14:creationId xmlns:p14="http://schemas.microsoft.com/office/powerpoint/2010/main" val="379297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L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Content Placeholder 3"/>
          <p:cNvSpPr>
            <a:spLocks noGrp="1"/>
          </p:cNvSpPr>
          <p:nvPr>
            <p:ph sz="half" idx="2"/>
          </p:nvPr>
        </p:nvSpPr>
        <p:spPr>
          <a:xfrm>
            <a:off x="4649174" y="148478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5" name="Rectangle 4"/>
          <p:cNvSpPr>
            <a:spLocks noGrp="1" noChangeArrowheads="1"/>
          </p:cNvSpPr>
          <p:nvPr>
            <p:ph type="dt" sz="half" idx="10"/>
          </p:nvPr>
        </p:nvSpPr>
        <p:spPr>
          <a:ln/>
        </p:spPr>
        <p:txBody>
          <a:bodyPr/>
          <a:lstStyle>
            <a:lvl1pPr>
              <a:defRPr/>
            </a:lvl1pPr>
          </a:lstStyle>
          <a:p>
            <a:endParaRPr lang="en-US" altLang="fr-FR"/>
          </a:p>
        </p:txBody>
      </p:sp>
      <p:sp>
        <p:nvSpPr>
          <p:cNvPr id="6" name="Rectangle 5"/>
          <p:cNvSpPr>
            <a:spLocks noGrp="1" noChangeArrowheads="1"/>
          </p:cNvSpPr>
          <p:nvPr>
            <p:ph type="ftr" sz="quarter" idx="11"/>
          </p:nvPr>
        </p:nvSpPr>
        <p:spPr>
          <a:ln/>
        </p:spPr>
        <p:txBody>
          <a:bodyPr/>
          <a:lstStyle>
            <a:lvl1pPr>
              <a:defRPr/>
            </a:lvl1pPr>
          </a:lstStyle>
          <a:p>
            <a:endParaRPr lang="en-US" altLang="fr-FR"/>
          </a:p>
        </p:txBody>
      </p:sp>
      <p:sp>
        <p:nvSpPr>
          <p:cNvPr id="7" name="Rectangle 6"/>
          <p:cNvSpPr>
            <a:spLocks noGrp="1" noChangeArrowheads="1"/>
          </p:cNvSpPr>
          <p:nvPr>
            <p:ph type="sldNum" sz="quarter" idx="12"/>
          </p:nvPr>
        </p:nvSpPr>
        <p:spPr>
          <a:ln/>
        </p:spPr>
        <p:txBody>
          <a:bodyPr/>
          <a:lstStyle>
            <a:lvl1pPr>
              <a:defRPr/>
            </a:lvl1pPr>
          </a:lstStyle>
          <a:p>
            <a:fld id="{2265BEE4-DDC1-423E-95D5-9C18BBA68E5F}" type="slidenum">
              <a:rPr lang="en-US" altLang="fr-FR"/>
              <a:pPr/>
              <a:t>‹#›</a:t>
            </a:fld>
            <a:endParaRPr lang="en-US" altLang="fr-FR"/>
          </a:p>
        </p:txBody>
      </p:sp>
    </p:spTree>
    <p:extLst>
      <p:ext uri="{BB962C8B-B14F-4D97-AF65-F5344CB8AC3E}">
        <p14:creationId xmlns:p14="http://schemas.microsoft.com/office/powerpoint/2010/main" val="33336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fr-L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7" name="Rectangle 4"/>
          <p:cNvSpPr>
            <a:spLocks noGrp="1" noChangeArrowheads="1"/>
          </p:cNvSpPr>
          <p:nvPr>
            <p:ph type="dt" sz="half" idx="10"/>
          </p:nvPr>
        </p:nvSpPr>
        <p:spPr>
          <a:ln/>
        </p:spPr>
        <p:txBody>
          <a:bodyPr/>
          <a:lstStyle>
            <a:lvl1pPr>
              <a:defRPr/>
            </a:lvl1pPr>
          </a:lstStyle>
          <a:p>
            <a:endParaRPr lang="en-US" altLang="fr-FR"/>
          </a:p>
        </p:txBody>
      </p:sp>
      <p:sp>
        <p:nvSpPr>
          <p:cNvPr id="8" name="Rectangle 5"/>
          <p:cNvSpPr>
            <a:spLocks noGrp="1" noChangeArrowheads="1"/>
          </p:cNvSpPr>
          <p:nvPr>
            <p:ph type="ftr" sz="quarter" idx="11"/>
          </p:nvPr>
        </p:nvSpPr>
        <p:spPr>
          <a:ln/>
        </p:spPr>
        <p:txBody>
          <a:bodyPr/>
          <a:lstStyle>
            <a:lvl1pPr>
              <a:defRPr/>
            </a:lvl1pPr>
          </a:lstStyle>
          <a:p>
            <a:endParaRPr lang="en-US" altLang="fr-FR"/>
          </a:p>
        </p:txBody>
      </p:sp>
      <p:sp>
        <p:nvSpPr>
          <p:cNvPr id="9" name="Rectangle 6"/>
          <p:cNvSpPr>
            <a:spLocks noGrp="1" noChangeArrowheads="1"/>
          </p:cNvSpPr>
          <p:nvPr>
            <p:ph type="sldNum" sz="quarter" idx="12"/>
          </p:nvPr>
        </p:nvSpPr>
        <p:spPr>
          <a:ln/>
        </p:spPr>
        <p:txBody>
          <a:bodyPr/>
          <a:lstStyle>
            <a:lvl1pPr>
              <a:defRPr/>
            </a:lvl1pPr>
          </a:lstStyle>
          <a:p>
            <a:fld id="{EA2C6266-2C5D-4F59-9539-409571C9DADA}" type="slidenum">
              <a:rPr lang="en-US" altLang="fr-FR"/>
              <a:pPr/>
              <a:t>‹#›</a:t>
            </a:fld>
            <a:endParaRPr lang="en-US" altLang="fr-FR"/>
          </a:p>
        </p:txBody>
      </p:sp>
    </p:spTree>
    <p:extLst>
      <p:ext uri="{BB962C8B-B14F-4D97-AF65-F5344CB8AC3E}">
        <p14:creationId xmlns:p14="http://schemas.microsoft.com/office/powerpoint/2010/main" val="297399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LU"/>
          </a:p>
        </p:txBody>
      </p:sp>
      <p:sp>
        <p:nvSpPr>
          <p:cNvPr id="3" name="Rectangle 4"/>
          <p:cNvSpPr>
            <a:spLocks noGrp="1" noChangeArrowheads="1"/>
          </p:cNvSpPr>
          <p:nvPr>
            <p:ph type="dt" sz="half" idx="10"/>
          </p:nvPr>
        </p:nvSpPr>
        <p:spPr>
          <a:ln/>
        </p:spPr>
        <p:txBody>
          <a:bodyPr/>
          <a:lstStyle>
            <a:lvl1pPr>
              <a:defRPr/>
            </a:lvl1pPr>
          </a:lstStyle>
          <a:p>
            <a:endParaRPr lang="en-US" altLang="fr-FR"/>
          </a:p>
        </p:txBody>
      </p:sp>
      <p:sp>
        <p:nvSpPr>
          <p:cNvPr id="4" name="Rectangle 5"/>
          <p:cNvSpPr>
            <a:spLocks noGrp="1" noChangeArrowheads="1"/>
          </p:cNvSpPr>
          <p:nvPr>
            <p:ph type="ftr" sz="quarter" idx="11"/>
          </p:nvPr>
        </p:nvSpPr>
        <p:spPr>
          <a:ln/>
        </p:spPr>
        <p:txBody>
          <a:bodyPr/>
          <a:lstStyle>
            <a:lvl1pPr>
              <a:defRPr/>
            </a:lvl1pPr>
          </a:lstStyle>
          <a:p>
            <a:endParaRPr lang="en-US" altLang="fr-FR"/>
          </a:p>
        </p:txBody>
      </p:sp>
      <p:sp>
        <p:nvSpPr>
          <p:cNvPr id="5" name="Rectangle 6"/>
          <p:cNvSpPr>
            <a:spLocks noGrp="1" noChangeArrowheads="1"/>
          </p:cNvSpPr>
          <p:nvPr>
            <p:ph type="sldNum" sz="quarter" idx="12"/>
          </p:nvPr>
        </p:nvSpPr>
        <p:spPr>
          <a:ln/>
        </p:spPr>
        <p:txBody>
          <a:bodyPr/>
          <a:lstStyle>
            <a:lvl1pPr>
              <a:defRPr/>
            </a:lvl1pPr>
          </a:lstStyle>
          <a:p>
            <a:fld id="{92D64F70-92C6-46F9-B74C-2901BBD5AC67}" type="slidenum">
              <a:rPr lang="en-US" altLang="fr-FR"/>
              <a:pPr/>
              <a:t>‹#›</a:t>
            </a:fld>
            <a:endParaRPr lang="en-US" altLang="fr-FR"/>
          </a:p>
        </p:txBody>
      </p:sp>
    </p:spTree>
    <p:extLst>
      <p:ext uri="{BB962C8B-B14F-4D97-AF65-F5344CB8AC3E}">
        <p14:creationId xmlns:p14="http://schemas.microsoft.com/office/powerpoint/2010/main" val="222771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fr-FR"/>
          </a:p>
        </p:txBody>
      </p:sp>
      <p:sp>
        <p:nvSpPr>
          <p:cNvPr id="3" name="Rectangle 5"/>
          <p:cNvSpPr>
            <a:spLocks noGrp="1" noChangeArrowheads="1"/>
          </p:cNvSpPr>
          <p:nvPr>
            <p:ph type="ftr" sz="quarter" idx="11"/>
          </p:nvPr>
        </p:nvSpPr>
        <p:spPr>
          <a:ln/>
        </p:spPr>
        <p:txBody>
          <a:bodyPr/>
          <a:lstStyle>
            <a:lvl1pPr>
              <a:defRPr/>
            </a:lvl1pPr>
          </a:lstStyle>
          <a:p>
            <a:endParaRPr lang="en-US" altLang="fr-FR"/>
          </a:p>
        </p:txBody>
      </p:sp>
      <p:sp>
        <p:nvSpPr>
          <p:cNvPr id="4" name="Rectangle 6"/>
          <p:cNvSpPr>
            <a:spLocks noGrp="1" noChangeArrowheads="1"/>
          </p:cNvSpPr>
          <p:nvPr>
            <p:ph type="sldNum" sz="quarter" idx="12"/>
          </p:nvPr>
        </p:nvSpPr>
        <p:spPr>
          <a:ln/>
        </p:spPr>
        <p:txBody>
          <a:bodyPr/>
          <a:lstStyle>
            <a:lvl1pPr>
              <a:defRPr/>
            </a:lvl1pPr>
          </a:lstStyle>
          <a:p>
            <a:fld id="{751D4F25-ACAD-4A43-9140-9ADE1793CD07}" type="slidenum">
              <a:rPr lang="en-US" altLang="fr-FR"/>
              <a:pPr/>
              <a:t>‹#›</a:t>
            </a:fld>
            <a:endParaRPr lang="en-US" altLang="fr-FR"/>
          </a:p>
        </p:txBody>
      </p:sp>
    </p:spTree>
    <p:extLst>
      <p:ext uri="{BB962C8B-B14F-4D97-AF65-F5344CB8AC3E}">
        <p14:creationId xmlns:p14="http://schemas.microsoft.com/office/powerpoint/2010/main" val="79249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fr-L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L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fr-FR"/>
          </a:p>
        </p:txBody>
      </p:sp>
      <p:sp>
        <p:nvSpPr>
          <p:cNvPr id="6" name="Rectangle 5"/>
          <p:cNvSpPr>
            <a:spLocks noGrp="1" noChangeArrowheads="1"/>
          </p:cNvSpPr>
          <p:nvPr>
            <p:ph type="ftr" sz="quarter" idx="11"/>
          </p:nvPr>
        </p:nvSpPr>
        <p:spPr>
          <a:ln/>
        </p:spPr>
        <p:txBody>
          <a:bodyPr/>
          <a:lstStyle>
            <a:lvl1pPr>
              <a:defRPr/>
            </a:lvl1pPr>
          </a:lstStyle>
          <a:p>
            <a:endParaRPr lang="en-US" altLang="fr-FR"/>
          </a:p>
        </p:txBody>
      </p:sp>
      <p:sp>
        <p:nvSpPr>
          <p:cNvPr id="7" name="Rectangle 6"/>
          <p:cNvSpPr>
            <a:spLocks noGrp="1" noChangeArrowheads="1"/>
          </p:cNvSpPr>
          <p:nvPr>
            <p:ph type="sldNum" sz="quarter" idx="12"/>
          </p:nvPr>
        </p:nvSpPr>
        <p:spPr>
          <a:ln/>
        </p:spPr>
        <p:txBody>
          <a:bodyPr/>
          <a:lstStyle>
            <a:lvl1pPr>
              <a:defRPr/>
            </a:lvl1pPr>
          </a:lstStyle>
          <a:p>
            <a:fld id="{7F35E205-630F-416E-94C2-90E1EE2B46AC}" type="slidenum">
              <a:rPr lang="en-US" altLang="fr-FR"/>
              <a:pPr/>
              <a:t>‹#›</a:t>
            </a:fld>
            <a:endParaRPr lang="en-US" altLang="fr-FR"/>
          </a:p>
        </p:txBody>
      </p:sp>
    </p:spTree>
    <p:extLst>
      <p:ext uri="{BB962C8B-B14F-4D97-AF65-F5344CB8AC3E}">
        <p14:creationId xmlns:p14="http://schemas.microsoft.com/office/powerpoint/2010/main" val="162897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fr-L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LU"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fr-FR"/>
          </a:p>
        </p:txBody>
      </p:sp>
      <p:sp>
        <p:nvSpPr>
          <p:cNvPr id="6" name="Rectangle 5"/>
          <p:cNvSpPr>
            <a:spLocks noGrp="1" noChangeArrowheads="1"/>
          </p:cNvSpPr>
          <p:nvPr>
            <p:ph type="ftr" sz="quarter" idx="11"/>
          </p:nvPr>
        </p:nvSpPr>
        <p:spPr>
          <a:ln/>
        </p:spPr>
        <p:txBody>
          <a:bodyPr/>
          <a:lstStyle>
            <a:lvl1pPr>
              <a:defRPr/>
            </a:lvl1pPr>
          </a:lstStyle>
          <a:p>
            <a:endParaRPr lang="en-US" altLang="fr-FR"/>
          </a:p>
        </p:txBody>
      </p:sp>
      <p:sp>
        <p:nvSpPr>
          <p:cNvPr id="7" name="Rectangle 6"/>
          <p:cNvSpPr>
            <a:spLocks noGrp="1" noChangeArrowheads="1"/>
          </p:cNvSpPr>
          <p:nvPr>
            <p:ph type="sldNum" sz="quarter" idx="12"/>
          </p:nvPr>
        </p:nvSpPr>
        <p:spPr>
          <a:ln/>
        </p:spPr>
        <p:txBody>
          <a:bodyPr/>
          <a:lstStyle>
            <a:lvl1pPr>
              <a:defRPr/>
            </a:lvl1pPr>
          </a:lstStyle>
          <a:p>
            <a:fld id="{34C988C2-6B08-4A6E-B42B-0C5610651AD9}" type="slidenum">
              <a:rPr lang="en-US" altLang="fr-FR"/>
              <a:pPr/>
              <a:t>‹#›</a:t>
            </a:fld>
            <a:endParaRPr lang="en-US" altLang="fr-FR"/>
          </a:p>
        </p:txBody>
      </p:sp>
    </p:spTree>
    <p:extLst>
      <p:ext uri="{BB962C8B-B14F-4D97-AF65-F5344CB8AC3E}">
        <p14:creationId xmlns:p14="http://schemas.microsoft.com/office/powerpoint/2010/main" val="19851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36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fr-FR"/>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fr-FR"/>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CEE780E-D6D5-4B35-8FE2-A447BA4F0C6D}" type="slidenum">
              <a:rPr lang="en-US" altLang="fr-FR"/>
              <a:pPr/>
              <a:t>‹#›</a:t>
            </a:fld>
            <a:endParaRPr lang="en-US" altLang="fr-FR"/>
          </a:p>
        </p:txBody>
      </p:sp>
      <p:pic>
        <p:nvPicPr>
          <p:cNvPr id="1029" name="Picture 18" descr="Bande_Logo_UNI_affiche_ULNV"/>
          <p:cNvPicPr>
            <a:picLocks noChangeAspect="1" noChangeArrowheads="1"/>
          </p:cNvPicPr>
          <p:nvPr userDrawn="1"/>
        </p:nvPicPr>
        <p:blipFill>
          <a:blip r:embed="rId13" cstate="screen">
            <a:extLst>
              <a:ext uri="{28A0092B-C50C-407E-A947-70E740481C1C}">
                <a14:useLocalDpi xmlns:a14="http://schemas.microsoft.com/office/drawing/2010/main"/>
              </a:ext>
            </a:extLst>
          </a:blip>
          <a:srcRect r="636" b="6799"/>
          <a:stretch>
            <a:fillRect/>
          </a:stretch>
        </p:blipFill>
        <p:spPr bwMode="auto">
          <a:xfrm>
            <a:off x="-8732" y="2996952"/>
            <a:ext cx="9161463"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1" descr="emblème+faculté_FLSHASE_ENG"/>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558800" y="484188"/>
            <a:ext cx="5786438"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dt="0"/>
  <p:txStyles>
    <p:titleStyle>
      <a:lvl1pPr algn="l" rtl="0" eaLnBrk="0" fontAlgn="base" hangingPunct="0">
        <a:spcBef>
          <a:spcPct val="0"/>
        </a:spcBef>
        <a:spcAft>
          <a:spcPct val="0"/>
        </a:spcAft>
        <a:defRPr sz="3800">
          <a:solidFill>
            <a:srgbClr val="701139"/>
          </a:solidFill>
          <a:latin typeface="+mj-lt"/>
          <a:ea typeface="+mj-ea"/>
          <a:cs typeface="+mj-cs"/>
        </a:defRPr>
      </a:lvl1pPr>
      <a:lvl2pPr algn="l" rtl="0" eaLnBrk="0" fontAlgn="base" hangingPunct="0">
        <a:spcBef>
          <a:spcPct val="0"/>
        </a:spcBef>
        <a:spcAft>
          <a:spcPct val="0"/>
        </a:spcAft>
        <a:defRPr sz="3800">
          <a:solidFill>
            <a:srgbClr val="701139"/>
          </a:solidFill>
          <a:latin typeface="Arial Narrow" pitchFamily="34" charset="0"/>
        </a:defRPr>
      </a:lvl2pPr>
      <a:lvl3pPr algn="l" rtl="0" eaLnBrk="0" fontAlgn="base" hangingPunct="0">
        <a:spcBef>
          <a:spcPct val="0"/>
        </a:spcBef>
        <a:spcAft>
          <a:spcPct val="0"/>
        </a:spcAft>
        <a:defRPr sz="3800">
          <a:solidFill>
            <a:srgbClr val="701139"/>
          </a:solidFill>
          <a:latin typeface="Arial Narrow" pitchFamily="34" charset="0"/>
        </a:defRPr>
      </a:lvl3pPr>
      <a:lvl4pPr algn="l" rtl="0" eaLnBrk="0" fontAlgn="base" hangingPunct="0">
        <a:spcBef>
          <a:spcPct val="0"/>
        </a:spcBef>
        <a:spcAft>
          <a:spcPct val="0"/>
        </a:spcAft>
        <a:defRPr sz="3800">
          <a:solidFill>
            <a:srgbClr val="701139"/>
          </a:solidFill>
          <a:latin typeface="Arial Narrow" pitchFamily="34" charset="0"/>
        </a:defRPr>
      </a:lvl4pPr>
      <a:lvl5pPr algn="l" rtl="0" eaLnBrk="0" fontAlgn="base" hangingPunct="0">
        <a:spcBef>
          <a:spcPct val="0"/>
        </a:spcBef>
        <a:spcAft>
          <a:spcPct val="0"/>
        </a:spcAft>
        <a:defRPr sz="3800">
          <a:solidFill>
            <a:srgbClr val="701139"/>
          </a:solidFill>
          <a:latin typeface="Arial Narrow" pitchFamily="34" charset="0"/>
        </a:defRPr>
      </a:lvl5pPr>
      <a:lvl6pPr marL="457200" algn="l" rtl="0" fontAlgn="base">
        <a:spcBef>
          <a:spcPct val="0"/>
        </a:spcBef>
        <a:spcAft>
          <a:spcPct val="0"/>
        </a:spcAft>
        <a:defRPr sz="3800">
          <a:solidFill>
            <a:srgbClr val="701139"/>
          </a:solidFill>
          <a:latin typeface="Arial Narrow" pitchFamily="34" charset="0"/>
        </a:defRPr>
      </a:lvl6pPr>
      <a:lvl7pPr marL="914400" algn="l" rtl="0" fontAlgn="base">
        <a:spcBef>
          <a:spcPct val="0"/>
        </a:spcBef>
        <a:spcAft>
          <a:spcPct val="0"/>
        </a:spcAft>
        <a:defRPr sz="3800">
          <a:solidFill>
            <a:srgbClr val="701139"/>
          </a:solidFill>
          <a:latin typeface="Arial Narrow" pitchFamily="34" charset="0"/>
        </a:defRPr>
      </a:lvl7pPr>
      <a:lvl8pPr marL="1371600" algn="l" rtl="0" fontAlgn="base">
        <a:spcBef>
          <a:spcPct val="0"/>
        </a:spcBef>
        <a:spcAft>
          <a:spcPct val="0"/>
        </a:spcAft>
        <a:defRPr sz="3800">
          <a:solidFill>
            <a:srgbClr val="701139"/>
          </a:solidFill>
          <a:latin typeface="Arial Narrow" pitchFamily="34" charset="0"/>
        </a:defRPr>
      </a:lvl8pPr>
      <a:lvl9pPr marL="1828800" algn="l" rtl="0" fontAlgn="base">
        <a:spcBef>
          <a:spcPct val="0"/>
        </a:spcBef>
        <a:spcAft>
          <a:spcPct val="0"/>
        </a:spcAft>
        <a:defRPr sz="3800">
          <a:solidFill>
            <a:srgbClr val="70113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fr-FR" dirty="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fr-FR" dirty="0"/>
              <a:t>Click to edit Master text styles</a:t>
            </a:r>
          </a:p>
          <a:p>
            <a:pPr lvl="1"/>
            <a:r>
              <a:rPr lang="en-US" altLang="fr-FR" dirty="0"/>
              <a:t>Second level</a:t>
            </a:r>
          </a:p>
          <a:p>
            <a:pPr lvl="2"/>
            <a:r>
              <a:rPr lang="en-US" altLang="fr-FR" dirty="0"/>
              <a:t>Third level</a:t>
            </a:r>
          </a:p>
          <a:p>
            <a:pPr lvl="3"/>
            <a:r>
              <a:rPr lang="en-US" altLang="fr-FR" dirty="0"/>
              <a:t>Fourth level</a:t>
            </a:r>
          </a:p>
          <a:p>
            <a:pPr lvl="4"/>
            <a:r>
              <a:rPr lang="en-US" altLang="fr-FR" dirty="0"/>
              <a:t>Fifth level</a:t>
            </a:r>
          </a:p>
        </p:txBody>
      </p:sp>
      <p:sp>
        <p:nvSpPr>
          <p:cNvPr id="138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fr-FR"/>
          </a:p>
        </p:txBody>
      </p:sp>
      <p:sp>
        <p:nvSpPr>
          <p:cNvPr id="138246" name="Rectangle 6"/>
          <p:cNvSpPr>
            <a:spLocks noGrp="1" noChangeArrowheads="1"/>
          </p:cNvSpPr>
          <p:nvPr>
            <p:ph type="sldNum" sz="quarter" idx="4"/>
          </p:nvPr>
        </p:nvSpPr>
        <p:spPr bwMode="auto">
          <a:xfrm>
            <a:off x="0" y="63896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E5FF1A9-B079-4FD0-B4F2-EFA662022392}" type="slidenum">
              <a:rPr lang="en-US" altLang="fr-FR"/>
              <a:pPr/>
              <a:t>‹#›</a:t>
            </a:fld>
            <a:endParaRPr lang="en-US" altLang="fr-FR"/>
          </a:p>
        </p:txBody>
      </p:sp>
      <p:pic>
        <p:nvPicPr>
          <p:cNvPr id="13318" name="Picture 7" descr="bande_kleng"/>
          <p:cNvPicPr>
            <a:picLocks noChangeAspect="1" noChangeArrowheads="1"/>
          </p:cNvPicPr>
          <p:nvPr userDrawn="1"/>
        </p:nvPicPr>
        <p:blipFill>
          <a:blip r:embed="rId13" cstate="screen">
            <a:extLst>
              <a:ext uri="{28A0092B-C50C-407E-A947-70E740481C1C}">
                <a14:useLocalDpi xmlns:a14="http://schemas.microsoft.com/office/drawing/2010/main"/>
              </a:ext>
            </a:extLst>
          </a:blip>
          <a:srcRect l="2055" r="3700" b="36719"/>
          <a:stretch>
            <a:fillRect/>
          </a:stretch>
        </p:blipFill>
        <p:spPr bwMode="auto">
          <a:xfrm>
            <a:off x="-483394" y="5952649"/>
            <a:ext cx="10110788" cy="91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dt="0"/>
  <p:txStyles>
    <p:titleStyle>
      <a:lvl1pPr algn="l" rtl="0" eaLnBrk="0" fontAlgn="base" hangingPunct="0">
        <a:spcBef>
          <a:spcPct val="0"/>
        </a:spcBef>
        <a:spcAft>
          <a:spcPct val="0"/>
        </a:spcAft>
        <a:defRPr sz="3800" b="1" u="sng">
          <a:solidFill>
            <a:srgbClr val="D43721"/>
          </a:solidFill>
          <a:latin typeface="+mj-lt"/>
          <a:ea typeface="+mj-ea"/>
          <a:cs typeface="+mj-cs"/>
        </a:defRPr>
      </a:lvl1pPr>
      <a:lvl2pPr algn="l" rtl="0" eaLnBrk="0" fontAlgn="base" hangingPunct="0">
        <a:spcBef>
          <a:spcPct val="0"/>
        </a:spcBef>
        <a:spcAft>
          <a:spcPct val="0"/>
        </a:spcAft>
        <a:defRPr sz="3800" b="1" u="sng">
          <a:solidFill>
            <a:srgbClr val="D43721"/>
          </a:solidFill>
          <a:latin typeface="Arial Narrow" pitchFamily="34" charset="0"/>
        </a:defRPr>
      </a:lvl2pPr>
      <a:lvl3pPr algn="l" rtl="0" eaLnBrk="0" fontAlgn="base" hangingPunct="0">
        <a:spcBef>
          <a:spcPct val="0"/>
        </a:spcBef>
        <a:spcAft>
          <a:spcPct val="0"/>
        </a:spcAft>
        <a:defRPr sz="3800" b="1" u="sng">
          <a:solidFill>
            <a:srgbClr val="D43721"/>
          </a:solidFill>
          <a:latin typeface="Arial Narrow" pitchFamily="34" charset="0"/>
        </a:defRPr>
      </a:lvl3pPr>
      <a:lvl4pPr algn="l" rtl="0" eaLnBrk="0" fontAlgn="base" hangingPunct="0">
        <a:spcBef>
          <a:spcPct val="0"/>
        </a:spcBef>
        <a:spcAft>
          <a:spcPct val="0"/>
        </a:spcAft>
        <a:defRPr sz="3800" b="1" u="sng">
          <a:solidFill>
            <a:srgbClr val="D43721"/>
          </a:solidFill>
          <a:latin typeface="Arial Narrow" pitchFamily="34" charset="0"/>
        </a:defRPr>
      </a:lvl4pPr>
      <a:lvl5pPr algn="l" rtl="0" eaLnBrk="0" fontAlgn="base" hangingPunct="0">
        <a:spcBef>
          <a:spcPct val="0"/>
        </a:spcBef>
        <a:spcAft>
          <a:spcPct val="0"/>
        </a:spcAft>
        <a:defRPr sz="3800" b="1" u="sng">
          <a:solidFill>
            <a:srgbClr val="D43721"/>
          </a:solidFill>
          <a:latin typeface="Arial Narrow" pitchFamily="34" charset="0"/>
        </a:defRPr>
      </a:lvl5pPr>
      <a:lvl6pPr marL="457200" algn="l" rtl="0" fontAlgn="base">
        <a:spcBef>
          <a:spcPct val="0"/>
        </a:spcBef>
        <a:spcAft>
          <a:spcPct val="0"/>
        </a:spcAft>
        <a:defRPr sz="3800" b="1" u="sng">
          <a:solidFill>
            <a:srgbClr val="D43721"/>
          </a:solidFill>
          <a:latin typeface="Arial Narrow" pitchFamily="34" charset="0"/>
        </a:defRPr>
      </a:lvl6pPr>
      <a:lvl7pPr marL="914400" algn="l" rtl="0" fontAlgn="base">
        <a:spcBef>
          <a:spcPct val="0"/>
        </a:spcBef>
        <a:spcAft>
          <a:spcPct val="0"/>
        </a:spcAft>
        <a:defRPr sz="3800" b="1" u="sng">
          <a:solidFill>
            <a:srgbClr val="D43721"/>
          </a:solidFill>
          <a:latin typeface="Arial Narrow" pitchFamily="34" charset="0"/>
        </a:defRPr>
      </a:lvl7pPr>
      <a:lvl8pPr marL="1371600" algn="l" rtl="0" fontAlgn="base">
        <a:spcBef>
          <a:spcPct val="0"/>
        </a:spcBef>
        <a:spcAft>
          <a:spcPct val="0"/>
        </a:spcAft>
        <a:defRPr sz="3800" b="1" u="sng">
          <a:solidFill>
            <a:srgbClr val="D43721"/>
          </a:solidFill>
          <a:latin typeface="Arial Narrow" pitchFamily="34" charset="0"/>
        </a:defRPr>
      </a:lvl8pPr>
      <a:lvl9pPr marL="1828800" algn="l" rtl="0" fontAlgn="base">
        <a:spcBef>
          <a:spcPct val="0"/>
        </a:spcBef>
        <a:spcAft>
          <a:spcPct val="0"/>
        </a:spcAft>
        <a:defRPr sz="3800" b="1" u="sng">
          <a:solidFill>
            <a:srgbClr val="D437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 Sechste Ebene</a:t>
            </a:r>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83E9C2-70E8-8841-801F-7E36C8069AAC}" type="slidenum">
              <a:rPr lang="de-DE" smtClean="0"/>
              <a:t>‹#›</a:t>
            </a:fld>
            <a:endParaRPr lang="de-DE"/>
          </a:p>
        </p:txBody>
      </p:sp>
    </p:spTree>
    <p:extLst>
      <p:ext uri="{BB962C8B-B14F-4D97-AF65-F5344CB8AC3E}">
        <p14:creationId xmlns:p14="http://schemas.microsoft.com/office/powerpoint/2010/main" val="56012010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dt="0"/>
  <p:txStyles>
    <p:titleStyle>
      <a:lvl1pPr algn="ctr" defTabSz="685800" rtl="0" eaLnBrk="1" latinLnBrk="0" hangingPunct="1">
        <a:lnSpc>
          <a:spcPct val="90000"/>
        </a:lnSpc>
        <a:spcBef>
          <a:spcPct val="0"/>
        </a:spcBef>
        <a:buNone/>
        <a:defRPr sz="3300" kern="1200" baseline="0">
          <a:solidFill>
            <a:schemeClr val="accent1">
              <a:lumMod val="75000"/>
            </a:schemeClr>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v"/>
        <a:defRPr sz="2100" kern="1200" baseline="0">
          <a:solidFill>
            <a:schemeClr val="tx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baseline="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Wingdings" panose="05000000000000000000" pitchFamily="2" charset="2"/>
        <a:buChar char="Ø"/>
        <a:defRPr sz="1350" kern="1200" baseline="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Wingdings" panose="05000000000000000000" pitchFamily="2" charset="2"/>
        <a:buChar char="ü"/>
        <a:defRPr sz="1350" kern="1200" baseline="0">
          <a:solidFill>
            <a:schemeClr val="tx1"/>
          </a:solidFill>
          <a:latin typeface="Calibri" panose="020F0502020204030204" pitchFamily="34" charset="0"/>
          <a:ea typeface="+mn-ea"/>
          <a:cs typeface="+mn-cs"/>
        </a:defRPr>
      </a:lvl5pPr>
      <a:lvl6pPr marL="1714500" indent="0" algn="l" defTabSz="685800" rtl="0" eaLnBrk="1" latinLnBrk="0" hangingPunct="1">
        <a:lnSpc>
          <a:spcPct val="90000"/>
        </a:lnSpc>
        <a:spcBef>
          <a:spcPts val="375"/>
        </a:spcBef>
        <a:buFont typeface="Arial"/>
        <a:buNone/>
        <a:defRPr sz="1350" kern="1200" baseline="0">
          <a:solidFill>
            <a:schemeClr val="tx1"/>
          </a:solidFill>
          <a:latin typeface="Calibri" panose="020F0502020204030204" pitchFamily="34" charset="0"/>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hyperlink" Target="http://windsymphonies.org/" TargetMode="Externa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hyperlink" Target="http://windliterature.or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pic>
        <p:nvPicPr>
          <p:cNvPr id="27650" name="Bild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81" y="0"/>
            <a:ext cx="3121819" cy="5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feld 5"/>
          <p:cNvSpPr txBox="1">
            <a:spLocks noChangeArrowheads="1"/>
          </p:cNvSpPr>
          <p:nvPr/>
        </p:nvSpPr>
        <p:spPr bwMode="auto">
          <a:xfrm>
            <a:off x="2425301" y="4703401"/>
            <a:ext cx="42933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de-DE" altLang="de-DE" sz="1200" dirty="0">
                <a:solidFill>
                  <a:srgbClr val="B7FFE7"/>
                </a:solidFill>
                <a:latin typeface="Calibri" panose="020F0502020204030204" pitchFamily="34" charset="0"/>
                <a:cs typeface="Calibri" panose="020F0502020204030204" pitchFamily="34" charset="0"/>
              </a:rPr>
              <a:t>Damien </a:t>
            </a:r>
            <a:r>
              <a:rPr lang="de-DE" altLang="de-DE" sz="1200" dirty="0" err="1">
                <a:solidFill>
                  <a:srgbClr val="B7FFE7"/>
                </a:solidFill>
                <a:latin typeface="Calibri" panose="020F0502020204030204" pitchFamily="34" charset="0"/>
                <a:cs typeface="Calibri" panose="020F0502020204030204" pitchFamily="34" charset="0"/>
              </a:rPr>
              <a:t>Sagrillo</a:t>
            </a:r>
            <a:r>
              <a:rPr lang="de-DE" altLang="de-DE" sz="1200" dirty="0">
                <a:solidFill>
                  <a:srgbClr val="B7FFE7"/>
                </a:solidFill>
                <a:latin typeface="Calibri" panose="020F0502020204030204" pitchFamily="34" charset="0"/>
                <a:cs typeface="Calibri" panose="020F0502020204030204" pitchFamily="34" charset="0"/>
              </a:rPr>
              <a:t>, </a:t>
            </a:r>
            <a:r>
              <a:rPr lang="de-DE" altLang="de-DE" sz="1200" dirty="0" err="1">
                <a:solidFill>
                  <a:srgbClr val="B7FFE7"/>
                </a:solidFill>
                <a:latin typeface="Calibri" panose="020F0502020204030204" pitchFamily="34" charset="0"/>
                <a:cs typeface="Calibri" panose="020F0502020204030204" pitchFamily="34" charset="0"/>
              </a:rPr>
              <a:t>Université</a:t>
            </a:r>
            <a:r>
              <a:rPr lang="de-DE" altLang="de-DE" sz="1200" dirty="0">
                <a:solidFill>
                  <a:srgbClr val="B7FFE7"/>
                </a:solidFill>
                <a:latin typeface="Calibri" panose="020F0502020204030204" pitchFamily="34" charset="0"/>
                <a:cs typeface="Calibri" panose="020F0502020204030204" pitchFamily="34" charset="0"/>
              </a:rPr>
              <a:t> du Luxembourg</a:t>
            </a:r>
            <a:br>
              <a:rPr lang="de-DE" altLang="de-DE" sz="1200" dirty="0">
                <a:solidFill>
                  <a:srgbClr val="B7FFE7"/>
                </a:solidFill>
                <a:latin typeface="Calibri" panose="020F0502020204030204" pitchFamily="34" charset="0"/>
                <a:cs typeface="Calibri" panose="020F0502020204030204" pitchFamily="34" charset="0"/>
              </a:rPr>
            </a:br>
            <a:r>
              <a:rPr lang="de-DE" altLang="de-DE" sz="1200" dirty="0">
                <a:solidFill>
                  <a:srgbClr val="B7FFE7"/>
                </a:solidFill>
                <a:latin typeface="Calibri" panose="020F0502020204030204" pitchFamily="34" charset="0"/>
                <a:cs typeface="Calibri" panose="020F0502020204030204" pitchFamily="34" charset="0"/>
              </a:rPr>
              <a:t>Präsident der Internationalen Gesellschaft zur Erforschung und Förderung </a:t>
            </a:r>
            <a:r>
              <a:rPr lang="de-DE" altLang="de-DE" sz="1200">
                <a:solidFill>
                  <a:srgbClr val="B7FFE7"/>
                </a:solidFill>
                <a:latin typeface="Calibri" panose="020F0502020204030204" pitchFamily="34" charset="0"/>
                <a:cs typeface="Calibri" panose="020F0502020204030204" pitchFamily="34" charset="0"/>
              </a:rPr>
              <a:t>der Blasmusik (IGEB)</a:t>
            </a:r>
          </a:p>
          <a:p>
            <a:pPr algn="ctr" eaLnBrk="0" fontAlgn="base" hangingPunct="0">
              <a:spcBef>
                <a:spcPct val="0"/>
              </a:spcBef>
              <a:spcAft>
                <a:spcPct val="0"/>
              </a:spcAft>
            </a:pPr>
            <a:r>
              <a:rPr lang="de-DE" altLang="de-DE" sz="1200" dirty="0">
                <a:solidFill>
                  <a:srgbClr val="B7FFE7"/>
                </a:solidFill>
                <a:latin typeface="Calibri" panose="020F0502020204030204" pitchFamily="34" charset="0"/>
                <a:cs typeface="Calibri" panose="020F0502020204030204" pitchFamily="34" charset="0"/>
              </a:rPr>
              <a:t>Ulm, 17. Januar 2020</a:t>
            </a:r>
          </a:p>
        </p:txBody>
      </p:sp>
      <p:sp>
        <p:nvSpPr>
          <p:cNvPr id="27656" name="Rectangle 5"/>
          <p:cNvSpPr>
            <a:spLocks noGrp="1" noChangeArrowheads="1"/>
          </p:cNvSpPr>
          <p:nvPr>
            <p:ph type="title"/>
          </p:nvPr>
        </p:nvSpPr>
        <p:spPr bwMode="auto">
          <a:xfrm>
            <a:off x="827584" y="1057934"/>
            <a:ext cx="7359175" cy="2106215"/>
          </a:xfrm>
          <a:solidFill>
            <a:srgbClr val="660066"/>
          </a:solidFill>
        </p:spPr>
        <p:txBody>
          <a:bodyPr vert="horz" wrap="square" lIns="68580" tIns="34290" rIns="68580" bIns="34290" numCol="1" anchor="t" anchorCtr="0" compatLnSpc="1">
            <a:prstTxWarp prst="textNoShape">
              <a:avLst/>
            </a:prstTxWarp>
          </a:bodyPr>
          <a:lstStyle/>
          <a:p>
            <a:pPr algn="ctr"/>
            <a:r>
              <a:rPr lang="de-DE" sz="4050">
                <a:solidFill>
                  <a:srgbClr val="B7FFE7"/>
                </a:solidFill>
                <a:latin typeface="Calibri" panose="020F0502020204030204" pitchFamily="34" charset="0"/>
                <a:cs typeface="Calibri" panose="020F0502020204030204" pitchFamily="34" charset="0"/>
              </a:rPr>
              <a:t>„</a:t>
            </a:r>
            <a:r>
              <a:rPr lang="de-DE" sz="4400">
                <a:solidFill>
                  <a:srgbClr val="B7FFE7"/>
                </a:solidFill>
                <a:latin typeface="Calibri" panose="020F0502020204030204" pitchFamily="34" charset="0"/>
                <a:cs typeface="Calibri" panose="020F0502020204030204" pitchFamily="34" charset="0"/>
              </a:rPr>
              <a:t>Entweder man kann‘s oder man lässt es bleiben</a:t>
            </a:r>
            <a:r>
              <a:rPr lang="de-DE" sz="4050">
                <a:solidFill>
                  <a:srgbClr val="B7FFE7"/>
                </a:solidFill>
                <a:latin typeface="Calibri" panose="020F0502020204030204" pitchFamily="34" charset="0"/>
                <a:cs typeface="Calibri" panose="020F0502020204030204" pitchFamily="34" charset="0"/>
              </a:rPr>
              <a:t>“</a:t>
            </a:r>
            <a:endParaRPr lang="en-GB" altLang="fr-FR" sz="4050">
              <a:solidFill>
                <a:srgbClr val="B7FFE7"/>
              </a:solidFill>
              <a:latin typeface="Calibri" panose="020F0502020204030204" pitchFamily="34" charset="0"/>
              <a:cs typeface="Calibri" panose="020F0502020204030204" pitchFamily="34" charset="0"/>
            </a:endParaRPr>
          </a:p>
        </p:txBody>
      </p:sp>
      <p:sp>
        <p:nvSpPr>
          <p:cNvPr id="27657" name="Rechteck 4"/>
          <p:cNvSpPr>
            <a:spLocks noChangeArrowheads="1"/>
          </p:cNvSpPr>
          <p:nvPr/>
        </p:nvSpPr>
        <p:spPr bwMode="auto">
          <a:xfrm>
            <a:off x="1367642" y="2675133"/>
            <a:ext cx="6408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b="1">
                <a:solidFill>
                  <a:srgbClr val="B7FFE7"/>
                </a:solidFill>
                <a:latin typeface="Calibri" panose="020F0502020204030204" pitchFamily="34" charset="0"/>
                <a:cs typeface="Calibri" panose="020F0502020204030204" pitchFamily="34" charset="0"/>
              </a:rPr>
              <a:t>Kritische Gedanken zur Ausbildung </a:t>
            </a:r>
          </a:p>
          <a:p>
            <a:pPr algn="ctr"/>
            <a:r>
              <a:rPr lang="de-DE" b="1">
                <a:solidFill>
                  <a:srgbClr val="B7FFE7"/>
                </a:solidFill>
                <a:latin typeface="Calibri" panose="020F0502020204030204" pitchFamily="34" charset="0"/>
                <a:cs typeface="Calibri" panose="020F0502020204030204" pitchFamily="34" charset="0"/>
              </a:rPr>
              <a:t>von Blasmusikdirigenten (m/f)</a:t>
            </a:r>
            <a:endParaRPr lang="fr-FR" sz="2100">
              <a:solidFill>
                <a:srgbClr val="B7FFE7"/>
              </a:solidFill>
              <a:latin typeface="Calibri" panose="020F0502020204030204" pitchFamily="34" charset="0"/>
              <a:cs typeface="Calibri" panose="020F0502020204030204" pitchFamily="34" charset="0"/>
            </a:endParaRPr>
          </a:p>
        </p:txBody>
      </p:sp>
      <p:sp>
        <p:nvSpPr>
          <p:cNvPr id="2" name="Fußzeilenplatzhalter 1">
            <a:extLst>
              <a:ext uri="{FF2B5EF4-FFF2-40B4-BE49-F238E27FC236}">
                <a16:creationId xmlns:a16="http://schemas.microsoft.com/office/drawing/2014/main" id="{DEF7722E-455D-964A-B8C0-AE4FCF5E7ABF}"/>
              </a:ext>
            </a:extLst>
          </p:cNvPr>
          <p:cNvSpPr>
            <a:spLocks noGrp="1"/>
          </p:cNvSpPr>
          <p:nvPr>
            <p:ph type="ftr" sz="quarter" idx="11"/>
          </p:nvPr>
        </p:nvSpPr>
        <p:spPr/>
        <p:txBody>
          <a:bodyPr/>
          <a:lstStyle/>
          <a:p>
            <a:endParaRPr lang="en-US" altLang="fr-FR" dirty="0">
              <a:solidFill>
                <a:srgbClr val="B7FFE7"/>
              </a:solidFill>
              <a:latin typeface="Calibri" panose="020F0502020204030204" pitchFamily="34" charset="0"/>
              <a:cs typeface="Calibri" panose="020F0502020204030204" pitchFamily="34" charset="0"/>
            </a:endParaRPr>
          </a:p>
        </p:txBody>
      </p:sp>
      <p:sp>
        <p:nvSpPr>
          <p:cNvPr id="3" name="Foliennummernplatzhalter 2">
            <a:extLst>
              <a:ext uri="{FF2B5EF4-FFF2-40B4-BE49-F238E27FC236}">
                <a16:creationId xmlns:a16="http://schemas.microsoft.com/office/drawing/2014/main" id="{CD99D13A-5B81-4E42-AAA6-42E1EE1C10DC}"/>
              </a:ext>
            </a:extLst>
          </p:cNvPr>
          <p:cNvSpPr>
            <a:spLocks noGrp="1"/>
          </p:cNvSpPr>
          <p:nvPr>
            <p:ph type="sldNum" sz="quarter" idx="12"/>
          </p:nvPr>
        </p:nvSpPr>
        <p:spPr/>
        <p:txBody>
          <a:bodyPr/>
          <a:lstStyle/>
          <a:p>
            <a:fld id="{7337F004-78B2-4EAE-8889-2D805643C8F6}" type="slidenum">
              <a:rPr lang="en-US" altLang="fr-FR" smtClean="0">
                <a:solidFill>
                  <a:srgbClr val="B7FFE7"/>
                </a:solidFill>
                <a:latin typeface="Calibri" panose="020F0502020204030204" pitchFamily="34" charset="0"/>
                <a:cs typeface="Calibri" panose="020F0502020204030204" pitchFamily="34" charset="0"/>
              </a:rPr>
              <a:pPr/>
              <a:t>1</a:t>
            </a:fld>
            <a:endParaRPr lang="en-US" altLang="fr-FR">
              <a:solidFill>
                <a:srgbClr val="B7FFE7"/>
              </a:solidFill>
              <a:latin typeface="Calibri" panose="020F0502020204030204" pitchFamily="34" charset="0"/>
              <a:cs typeface="Calibri" panose="020F0502020204030204" pitchFamily="34" charset="0"/>
            </a:endParaRPr>
          </a:p>
        </p:txBody>
      </p:sp>
      <p:pic>
        <p:nvPicPr>
          <p:cNvPr id="9" name="Content Placeholder 11">
            <a:extLst>
              <a:ext uri="{FF2B5EF4-FFF2-40B4-BE49-F238E27FC236}">
                <a16:creationId xmlns:a16="http://schemas.microsoft.com/office/drawing/2014/main" id="{3317FE24-43B7-3840-BB6B-B976B642D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96630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229600" cy="4781128"/>
          </a:xfrm>
        </p:spPr>
        <p:txBody>
          <a:bodyPr>
            <a:normAutofit fontScale="92500" lnSpcReduction="10000"/>
          </a:bodyPr>
          <a:lstStyle/>
          <a:p>
            <a:pPr>
              <a:lnSpc>
                <a:spcPct val="110000"/>
              </a:lnSpc>
            </a:pPr>
            <a:r>
              <a:rPr lang="de-CH" dirty="0">
                <a:solidFill>
                  <a:srgbClr val="B7FFE7"/>
                </a:solidFill>
                <a:latin typeface="Calibri" panose="020F0502020204030204" pitchFamily="34" charset="0"/>
                <a:cs typeface="Calibri" panose="020F0502020204030204" pitchFamily="34" charset="0"/>
              </a:rPr>
              <a:t>„Sinfonische Blasmusik“ als Motivationsschub für </a:t>
            </a:r>
            <a:r>
              <a:rPr lang="de-CH" b="1" dirty="0">
                <a:solidFill>
                  <a:srgbClr val="FF0000"/>
                </a:solidFill>
                <a:latin typeface="Calibri" panose="020F0502020204030204" pitchFamily="34" charset="0"/>
                <a:cs typeface="Calibri" panose="020F0502020204030204" pitchFamily="34" charset="0"/>
              </a:rPr>
              <a:t>Ausführende</a:t>
            </a:r>
            <a:r>
              <a:rPr lang="de-CH" dirty="0">
                <a:solidFill>
                  <a:srgbClr val="B7FFE7"/>
                </a:solidFill>
                <a:latin typeface="Calibri" panose="020F0502020204030204" pitchFamily="34" charset="0"/>
                <a:cs typeface="Calibri" panose="020F0502020204030204" pitchFamily="34" charset="0"/>
              </a:rPr>
              <a:t>?</a:t>
            </a:r>
            <a:r>
              <a:rPr lang="de-DE" dirty="0">
                <a:solidFill>
                  <a:srgbClr val="B7FFE7"/>
                </a:solidFill>
                <a:latin typeface="Calibri" panose="020F0502020204030204" pitchFamily="34" charset="0"/>
                <a:cs typeface="Calibri" panose="020F0502020204030204" pitchFamily="34" charset="0"/>
              </a:rPr>
              <a:t> </a:t>
            </a:r>
          </a:p>
          <a:p>
            <a:pPr lvl="1">
              <a:lnSpc>
                <a:spcPct val="110000"/>
              </a:lnSpc>
            </a:pPr>
            <a:r>
              <a:rPr lang="de-DE" dirty="0" err="1">
                <a:solidFill>
                  <a:srgbClr val="B7FFE7"/>
                </a:solidFill>
                <a:latin typeface="Calibri" panose="020F0502020204030204" pitchFamily="34" charset="0"/>
                <a:cs typeface="Calibri" panose="020F0502020204030204" pitchFamily="34" charset="0"/>
              </a:rPr>
              <a:t>Heidler</a:t>
            </a:r>
            <a:r>
              <a:rPr lang="de-DE" dirty="0">
                <a:solidFill>
                  <a:srgbClr val="B7FFE7"/>
                </a:solidFill>
                <a:latin typeface="Calibri" panose="020F0502020204030204" pitchFamily="34" charset="0"/>
                <a:cs typeface="Calibri" panose="020F0502020204030204" pitchFamily="34" charset="0"/>
              </a:rPr>
              <a:t>: „schwach besetzter Saal“ – der Marsch als Zugabe</a:t>
            </a:r>
          </a:p>
          <a:p>
            <a:pPr lvl="1">
              <a:lnSpc>
                <a:spcPct val="110000"/>
              </a:lnSpc>
            </a:pPr>
            <a:r>
              <a:rPr lang="de-CH" dirty="0">
                <a:solidFill>
                  <a:srgbClr val="B7FFE7"/>
                </a:solidFill>
                <a:latin typeface="Calibri" panose="020F0502020204030204" pitchFamily="34" charset="0"/>
                <a:cs typeface="Calibri" panose="020F0502020204030204" pitchFamily="34" charset="0"/>
              </a:rPr>
              <a:t>Ist „Sinfonische Blasmusik“ </a:t>
            </a:r>
            <a:r>
              <a:rPr lang="de-DE" dirty="0">
                <a:solidFill>
                  <a:srgbClr val="B7FFE7"/>
                </a:solidFill>
                <a:latin typeface="Calibri" panose="020F0502020204030204" pitchFamily="34" charset="0"/>
                <a:cs typeface="Calibri" panose="020F0502020204030204" pitchFamily="34" charset="0"/>
              </a:rPr>
              <a:t>Musik zur Selbstunterhaltung?</a:t>
            </a:r>
          </a:p>
          <a:p>
            <a:pPr>
              <a:lnSpc>
                <a:spcPct val="110000"/>
              </a:lnSpc>
            </a:pPr>
            <a:r>
              <a:rPr lang="de-DE" dirty="0">
                <a:solidFill>
                  <a:srgbClr val="B7FFE7"/>
                </a:solidFill>
                <a:latin typeface="Calibri" panose="020F0502020204030204" pitchFamily="34" charset="0"/>
                <a:cs typeface="Calibri" panose="020F0502020204030204" pitchFamily="34" charset="0"/>
              </a:rPr>
              <a:t>Demgegenüber: „Dicke-Backen“-Musik (</a:t>
            </a:r>
            <a:r>
              <a:rPr lang="de-DE" dirty="0" err="1">
                <a:solidFill>
                  <a:srgbClr val="B7FFE7"/>
                </a:solidFill>
                <a:latin typeface="Calibri" panose="020F0502020204030204" pitchFamily="34" charset="0"/>
                <a:cs typeface="Calibri" panose="020F0502020204030204" pitchFamily="34" charset="0"/>
              </a:rPr>
              <a:t>Lichtenthaler</a:t>
            </a:r>
            <a:r>
              <a:rPr lang="de-DE" dirty="0">
                <a:solidFill>
                  <a:srgbClr val="B7FFE7"/>
                </a:solidFill>
                <a:latin typeface="Calibri" panose="020F0502020204030204" pitchFamily="34" charset="0"/>
                <a:cs typeface="Calibri" panose="020F0502020204030204" pitchFamily="34" charset="0"/>
              </a:rPr>
              <a:t>)</a:t>
            </a:r>
          </a:p>
          <a:p>
            <a:pPr>
              <a:lnSpc>
                <a:spcPct val="110000"/>
              </a:lnSpc>
            </a:pPr>
            <a:r>
              <a:rPr lang="de-DE" dirty="0">
                <a:solidFill>
                  <a:srgbClr val="B7FFE7"/>
                </a:solidFill>
                <a:latin typeface="Calibri" panose="020F0502020204030204" pitchFamily="34" charset="0"/>
                <a:cs typeface="Calibri" panose="020F0502020204030204" pitchFamily="34" charset="0"/>
              </a:rPr>
              <a:t>Kultur der Blasmusik vs. Globalisierung und technologischer Fortschritt </a:t>
            </a:r>
            <a:endParaRPr lang="fr-FR" dirty="0">
              <a:solidFill>
                <a:srgbClr val="B7FFE7"/>
              </a:solidFill>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en-US" altLang="fr-FR">
              <a:solidFill>
                <a:srgbClr val="000000"/>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en-US" altLang="fr-FR">
                <a:solidFill>
                  <a:srgbClr val="000000"/>
                </a:solidFill>
                <a:latin typeface="Calibri" panose="020F0502020204030204" pitchFamily="34" charset="0"/>
                <a:cs typeface="Calibri" panose="020F0502020204030204" pitchFamily="34" charset="0"/>
              </a:rPr>
              <a:pPr eaLnBrk="0" fontAlgn="base" hangingPunct="0">
                <a:spcBef>
                  <a:spcPct val="0"/>
                </a:spcBef>
                <a:spcAft>
                  <a:spcPct val="0"/>
                </a:spcAft>
              </a:pPr>
              <a:t>10</a:t>
            </a:fld>
            <a:endParaRPr lang="en-US" altLang="fr-FR">
              <a:solidFill>
                <a:srgbClr val="000000"/>
              </a:solidFill>
              <a:latin typeface="Calibri" panose="020F0502020204030204" pitchFamily="34" charset="0"/>
              <a:cs typeface="Calibri" panose="020F0502020204030204" pitchFamily="34" charset="0"/>
            </a:endParaRPr>
          </a:p>
        </p:txBody>
      </p:sp>
      <p:sp>
        <p:nvSpPr>
          <p:cNvPr id="7" name="Titel 1"/>
          <p:cNvSpPr txBox="1">
            <a:spLocks/>
          </p:cNvSpPr>
          <p:nvPr/>
        </p:nvSpPr>
        <p:spPr bwMode="auto">
          <a:xfrm>
            <a:off x="611560" y="295027"/>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defRPr sz="3800" b="1" u="sng">
                <a:solidFill>
                  <a:srgbClr val="FF3300"/>
                </a:solidFill>
                <a:latin typeface="Calibri" panose="020F0502020204030204" pitchFamily="34" charset="0"/>
                <a:ea typeface="+mj-ea"/>
                <a:cs typeface="Calibri" panose="020F0502020204030204" pitchFamily="34" charset="0"/>
              </a:defRPr>
            </a:lvl1pPr>
            <a:lvl2pPr>
              <a:defRPr sz="3800" b="1" u="sng">
                <a:solidFill>
                  <a:srgbClr val="D43721"/>
                </a:solidFill>
                <a:latin typeface="Arial Narrow" pitchFamily="34" charset="0"/>
              </a:defRPr>
            </a:lvl2pPr>
            <a:lvl3pPr>
              <a:defRPr sz="3800" b="1" u="sng">
                <a:solidFill>
                  <a:srgbClr val="D43721"/>
                </a:solidFill>
                <a:latin typeface="Arial Narrow" pitchFamily="34" charset="0"/>
              </a:defRPr>
            </a:lvl3pPr>
            <a:lvl4pPr>
              <a:defRPr sz="3800" b="1" u="sng">
                <a:solidFill>
                  <a:srgbClr val="D43721"/>
                </a:solidFill>
                <a:latin typeface="Arial Narrow" pitchFamily="34" charset="0"/>
              </a:defRPr>
            </a:lvl4pPr>
            <a:lvl5pPr>
              <a:defRPr sz="3800" b="1" u="sng">
                <a:solidFill>
                  <a:srgbClr val="D43721"/>
                </a:solidFill>
                <a:latin typeface="Arial Narrow" pitchFamily="34" charset="0"/>
              </a:defRPr>
            </a:lvl5pPr>
            <a:lvl6pPr marL="457200" fontAlgn="base">
              <a:spcBef>
                <a:spcPct val="0"/>
              </a:spcBef>
              <a:spcAft>
                <a:spcPct val="0"/>
              </a:spcAft>
              <a:defRPr sz="3800" b="1" u="sng">
                <a:solidFill>
                  <a:srgbClr val="D43721"/>
                </a:solidFill>
                <a:latin typeface="Arial Narrow" pitchFamily="34" charset="0"/>
              </a:defRPr>
            </a:lvl6pPr>
            <a:lvl7pPr marL="914400" fontAlgn="base">
              <a:spcBef>
                <a:spcPct val="0"/>
              </a:spcBef>
              <a:spcAft>
                <a:spcPct val="0"/>
              </a:spcAft>
              <a:defRPr sz="3800" b="1" u="sng">
                <a:solidFill>
                  <a:srgbClr val="D43721"/>
                </a:solidFill>
                <a:latin typeface="Arial Narrow" pitchFamily="34" charset="0"/>
              </a:defRPr>
            </a:lvl7pPr>
            <a:lvl8pPr marL="1371600" fontAlgn="base">
              <a:spcBef>
                <a:spcPct val="0"/>
              </a:spcBef>
              <a:spcAft>
                <a:spcPct val="0"/>
              </a:spcAft>
              <a:defRPr sz="3800" b="1" u="sng">
                <a:solidFill>
                  <a:srgbClr val="D43721"/>
                </a:solidFill>
                <a:latin typeface="Arial Narrow" pitchFamily="34" charset="0"/>
              </a:defRPr>
            </a:lvl8pPr>
            <a:lvl9pPr marL="1828800" fontAlgn="base">
              <a:spcBef>
                <a:spcPct val="0"/>
              </a:spcBef>
              <a:spcAft>
                <a:spcPct val="0"/>
              </a:spcAft>
              <a:defRPr sz="3800" b="1" u="sng">
                <a:solidFill>
                  <a:srgbClr val="D43721"/>
                </a:solidFill>
                <a:latin typeface="Arial Narrow" pitchFamily="34" charset="0"/>
              </a:defRPr>
            </a:lvl9pPr>
          </a:lstStyle>
          <a:p>
            <a:r>
              <a:rPr lang="de-CH"/>
              <a:t>Blasmusikalischer Mainstream vs. blasmusikalische Vielgestaltigkeit</a:t>
            </a:r>
            <a:endParaRPr lang="fr-FR"/>
          </a:p>
        </p:txBody>
      </p:sp>
      <p:pic>
        <p:nvPicPr>
          <p:cNvPr id="6" name="Content Placeholder 11">
            <a:extLst>
              <a:ext uri="{FF2B5EF4-FFF2-40B4-BE49-F238E27FC236}">
                <a16:creationId xmlns:a16="http://schemas.microsoft.com/office/drawing/2014/main" id="{C8B48C1C-C576-194F-8EAF-6351E4FCBF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193448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896" y="-19768"/>
            <a:ext cx="8229600" cy="1143000"/>
          </a:xfrm>
        </p:spPr>
        <p:txBody>
          <a:bodyPr/>
          <a:lstStyle/>
          <a:p>
            <a:r>
              <a:rPr lang="de-CH" dirty="0">
                <a:latin typeface="Calibri" panose="020F0502020204030204" pitchFamily="34" charset="0"/>
                <a:cs typeface="Calibri" panose="020F0502020204030204" pitchFamily="34" charset="0"/>
              </a:rPr>
              <a:t>Vorüberlegungen</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43896" y="1126061"/>
            <a:ext cx="8229600" cy="5595414"/>
          </a:xfrm>
        </p:spPr>
        <p:txBody>
          <a:bodyPr>
            <a:normAutofit fontScale="77500" lnSpcReduction="20000"/>
          </a:bodyPr>
          <a:lstStyle/>
          <a:p>
            <a:pPr>
              <a:lnSpc>
                <a:spcPct val="120000"/>
              </a:lnSpc>
            </a:pPr>
            <a:r>
              <a:rPr lang="de-DE" dirty="0">
                <a:latin typeface="Calibri" panose="020F0502020204030204" pitchFamily="34" charset="0"/>
                <a:cs typeface="Calibri" panose="020F0502020204030204" pitchFamily="34" charset="0"/>
              </a:rPr>
              <a:t>Viele Fähigkeiten hängen vom musikalischen Talent ab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und können durch Unterweisung nicht erworben werden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(s. Karl Böhm – kein Dirigierstudium) </a:t>
            </a:r>
          </a:p>
          <a:p>
            <a:pPr lvl="1">
              <a:lnSpc>
                <a:spcPct val="120000"/>
              </a:lnSpc>
            </a:pPr>
            <a:r>
              <a:rPr lang="de-DE" dirty="0">
                <a:latin typeface="Calibri" panose="020F0502020204030204" pitchFamily="34" charset="0"/>
                <a:cs typeface="Calibri" panose="020F0502020204030204" pitchFamily="34" charset="0"/>
              </a:rPr>
              <a:t>Angeborene vs. erworbene Musikalität</a:t>
            </a:r>
          </a:p>
          <a:p>
            <a:pPr lvl="1">
              <a:lnSpc>
                <a:spcPct val="120000"/>
              </a:lnSpc>
            </a:pPr>
            <a:r>
              <a:rPr lang="de-DE" dirty="0">
                <a:latin typeface="Calibri" panose="020F0502020204030204" pitchFamily="34" charset="0"/>
                <a:cs typeface="Calibri" panose="020F0502020204030204" pitchFamily="34" charset="0"/>
              </a:rPr>
              <a:t>U.a. auch Psychologie</a:t>
            </a:r>
          </a:p>
          <a:p>
            <a:pPr>
              <a:lnSpc>
                <a:spcPct val="120000"/>
              </a:lnSpc>
            </a:pPr>
            <a:r>
              <a:rPr lang="de-DE" dirty="0">
                <a:latin typeface="Calibri" panose="020F0502020204030204" pitchFamily="34" charset="0"/>
                <a:cs typeface="Calibri" panose="020F0502020204030204" pitchFamily="34" charset="0"/>
              </a:rPr>
              <a:t>Was könnte in der Ausbildung zur Blasorchesterleitung mitberücksichtigt werden?</a:t>
            </a:r>
          </a:p>
          <a:p>
            <a:pPr lvl="1">
              <a:lnSpc>
                <a:spcPct val="120000"/>
              </a:lnSpc>
            </a:pPr>
            <a:r>
              <a:rPr lang="de-DE" dirty="0">
                <a:latin typeface="Calibri" panose="020F0502020204030204" pitchFamily="34" charset="0"/>
                <a:cs typeface="Calibri" panose="020F0502020204030204" pitchFamily="34" charset="0"/>
              </a:rPr>
              <a:t>Blasmusikgeschichte berücksichtigen: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Blasmusik war hauptsächlich funktionale Musik</a:t>
            </a:r>
          </a:p>
          <a:p>
            <a:pPr lvl="2">
              <a:lnSpc>
                <a:spcPct val="120000"/>
              </a:lnSpc>
            </a:pPr>
            <a:r>
              <a:rPr lang="de-DE" dirty="0">
                <a:latin typeface="Calibri" panose="020F0502020204030204" pitchFamily="34" charset="0"/>
                <a:cs typeface="Calibri" panose="020F0502020204030204" pitchFamily="34" charset="0"/>
              </a:rPr>
              <a:t>Blasmusik während der Antike (</a:t>
            </a:r>
            <a:r>
              <a:rPr lang="de-DE" dirty="0" err="1">
                <a:latin typeface="Calibri" panose="020F0502020204030204" pitchFamily="34" charset="0"/>
                <a:cs typeface="Calibri" panose="020F0502020204030204" pitchFamily="34" charset="0"/>
              </a:rPr>
              <a:t>Bodendorff</a:t>
            </a:r>
            <a:r>
              <a:rPr lang="de-DE" dirty="0">
                <a:latin typeface="Calibri" panose="020F0502020204030204" pitchFamily="34" charset="0"/>
                <a:cs typeface="Calibri" panose="020F0502020204030204" pitchFamily="34" charset="0"/>
              </a:rPr>
              <a:t>)</a:t>
            </a:r>
          </a:p>
          <a:p>
            <a:pPr lvl="2">
              <a:lnSpc>
                <a:spcPct val="120000"/>
              </a:lnSpc>
            </a:pPr>
            <a:r>
              <a:rPr lang="de-DE" dirty="0">
                <a:latin typeface="Calibri" panose="020F0502020204030204" pitchFamily="34" charset="0"/>
                <a:cs typeface="Calibri" panose="020F0502020204030204" pitchFamily="34" charset="0"/>
              </a:rPr>
              <a:t>Alta </a:t>
            </a:r>
            <a:r>
              <a:rPr lang="de-DE" dirty="0" err="1">
                <a:latin typeface="Calibri" panose="020F0502020204030204" pitchFamily="34" charset="0"/>
                <a:cs typeface="Calibri" panose="020F0502020204030204" pitchFamily="34" charset="0"/>
              </a:rPr>
              <a:t>Musica</a:t>
            </a:r>
            <a:r>
              <a:rPr lang="de-DE" dirty="0">
                <a:latin typeface="Calibri" panose="020F0502020204030204" pitchFamily="34" charset="0"/>
                <a:cs typeface="Calibri" panose="020F0502020204030204" pitchFamily="34" charset="0"/>
              </a:rPr>
              <a:t> – Alta Cappella – Stadtpfeifer</a:t>
            </a:r>
          </a:p>
          <a:p>
            <a:pPr lvl="2">
              <a:lnSpc>
                <a:spcPct val="120000"/>
              </a:lnSpc>
            </a:pPr>
            <a:r>
              <a:rPr lang="de-DE" dirty="0">
                <a:latin typeface="Calibri" panose="020F0502020204030204" pitchFamily="34" charset="0"/>
                <a:cs typeface="Calibri" panose="020F0502020204030204" pitchFamily="34" charset="0"/>
              </a:rPr>
              <a:t>Janitscharenmusik = Militärmusik</a:t>
            </a:r>
          </a:p>
          <a:p>
            <a:pPr lvl="2">
              <a:lnSpc>
                <a:spcPct val="120000"/>
              </a:lnSpc>
            </a:pPr>
            <a:r>
              <a:rPr lang="de-DE" dirty="0">
                <a:latin typeface="Calibri" panose="020F0502020204030204" pitchFamily="34" charset="0"/>
                <a:cs typeface="Calibri" panose="020F0502020204030204" pitchFamily="34" charset="0"/>
              </a:rPr>
              <a:t>Harmoniemusik – Popularisierung „klassischer“ Musik</a:t>
            </a:r>
          </a:p>
          <a:p>
            <a:pPr lvl="2">
              <a:lnSpc>
                <a:spcPct val="120000"/>
              </a:lnSpc>
            </a:pPr>
            <a:r>
              <a:rPr lang="de-DE" dirty="0">
                <a:latin typeface="Calibri" panose="020F0502020204030204" pitchFamily="34" charset="0"/>
                <a:cs typeface="Calibri" panose="020F0502020204030204" pitchFamily="34" charset="0"/>
              </a:rPr>
              <a:t>Blasorchester (Militärmusik) ist funktional – spielt Marschmusik</a:t>
            </a:r>
          </a:p>
          <a:p>
            <a:pPr marL="342900" lvl="1" indent="0">
              <a:lnSpc>
                <a:spcPct val="120000"/>
              </a:lnSpc>
              <a:buNone/>
            </a:pPr>
            <a:endParaRPr lang="de-DE"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endParaRPr lang="en-US" altLang="fr-FR">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94DDF779-049D-4D45-8638-FD0C66CBAEE0}" type="slidenum">
              <a:rPr lang="en-US" altLang="fr-FR" smtClean="0">
                <a:latin typeface="Calibri" panose="020F0502020204030204" pitchFamily="34" charset="0"/>
                <a:cs typeface="Calibri" panose="020F0502020204030204" pitchFamily="34" charset="0"/>
              </a:rPr>
              <a:pPr/>
              <a:t>11</a:t>
            </a:fld>
            <a:endParaRPr lang="en-US" altLang="fr-FR">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714C58BF-51A9-0546-BFCC-145D628064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131735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896" y="-19768"/>
            <a:ext cx="8229600" cy="1143000"/>
          </a:xfrm>
        </p:spPr>
        <p:txBody>
          <a:bodyPr/>
          <a:lstStyle/>
          <a:p>
            <a:r>
              <a:rPr lang="de-CH" dirty="0">
                <a:latin typeface="Calibri" panose="020F0502020204030204" pitchFamily="34" charset="0"/>
                <a:cs typeface="Calibri" panose="020F0502020204030204" pitchFamily="34" charset="0"/>
              </a:rPr>
              <a:t>Vorüberlegungen</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43896" y="1126061"/>
            <a:ext cx="8229600" cy="5595414"/>
          </a:xfrm>
        </p:spPr>
        <p:txBody>
          <a:bodyPr>
            <a:normAutofit/>
          </a:bodyPr>
          <a:lstStyle/>
          <a:p>
            <a:pPr>
              <a:lnSpc>
                <a:spcPct val="120000"/>
              </a:lnSpc>
            </a:pPr>
            <a:r>
              <a:rPr lang="de-DE" dirty="0">
                <a:latin typeface="Calibri" panose="020F0502020204030204" pitchFamily="34" charset="0"/>
                <a:cs typeface="Calibri" panose="020F0502020204030204" pitchFamily="34" charset="0"/>
              </a:rPr>
              <a:t>Aktuelle Entwicklungen und Tendenzen kritisch hinterfragen</a:t>
            </a:r>
          </a:p>
          <a:p>
            <a:pPr lvl="1">
              <a:lnSpc>
                <a:spcPct val="120000"/>
              </a:lnSpc>
            </a:pPr>
            <a:r>
              <a:rPr lang="de-DE" dirty="0">
                <a:latin typeface="Calibri" panose="020F0502020204030204" pitchFamily="34" charset="0"/>
                <a:cs typeface="Calibri" panose="020F0502020204030204" pitchFamily="34" charset="0"/>
              </a:rPr>
              <a:t>Traditionen und Identitäten mitberücksichtigen</a:t>
            </a:r>
          </a:p>
          <a:p>
            <a:pPr>
              <a:lnSpc>
                <a:spcPct val="120000"/>
              </a:lnSpc>
            </a:pPr>
            <a:r>
              <a:rPr lang="de-DE" dirty="0">
                <a:latin typeface="Calibri" panose="020F0502020204030204" pitchFamily="34" charset="0"/>
                <a:cs typeface="Calibri" panose="020F0502020204030204" pitchFamily="34" charset="0"/>
              </a:rPr>
              <a:t>Wo könnte sich ein Problem ergeben?</a:t>
            </a:r>
          </a:p>
          <a:p>
            <a:pPr lvl="1">
              <a:lnSpc>
                <a:spcPct val="120000"/>
              </a:lnSpc>
            </a:pPr>
            <a:r>
              <a:rPr lang="de-LU" dirty="0"/>
              <a:t>Durch eine heute durchwegs „globalisierte“ Besetzung sind alte Blasmusikwerke in lokaler, regionaler bzw. nationaler </a:t>
            </a:r>
            <a:br>
              <a:rPr lang="de-LU" dirty="0"/>
            </a:br>
            <a:r>
              <a:rPr lang="de-LU" dirty="0"/>
              <a:t>Besetzung nicht mehr aufführbar</a:t>
            </a:r>
            <a:endParaRPr lang="de-DE" dirty="0">
              <a:latin typeface="Calibri" panose="020F0502020204030204" pitchFamily="34" charset="0"/>
              <a:cs typeface="Calibri" panose="020F0502020204030204" pitchFamily="34" charset="0"/>
            </a:endParaRPr>
          </a:p>
          <a:p>
            <a:pPr marL="342900" lvl="1" indent="0">
              <a:lnSpc>
                <a:spcPct val="120000"/>
              </a:lnSpc>
              <a:buNone/>
            </a:pPr>
            <a:endParaRPr lang="de-DE"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endParaRPr lang="en-US" altLang="fr-FR">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94DDF779-049D-4D45-8638-FD0C66CBAEE0}" type="slidenum">
              <a:rPr lang="en-US" altLang="fr-FR" smtClean="0">
                <a:latin typeface="Calibri" panose="020F0502020204030204" pitchFamily="34" charset="0"/>
                <a:cs typeface="Calibri" panose="020F0502020204030204" pitchFamily="34" charset="0"/>
              </a:rPr>
              <a:pPr/>
              <a:t>12</a:t>
            </a:fld>
            <a:endParaRPr lang="en-US" altLang="fr-FR">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A9DF7176-3C65-9043-BA5E-BBD9F78925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428111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ltLang="fr-FR"/>
          </a:p>
        </p:txBody>
      </p:sp>
      <p:sp>
        <p:nvSpPr>
          <p:cNvPr id="3" name="Slide Number Placeholder 2"/>
          <p:cNvSpPr>
            <a:spLocks noGrp="1"/>
          </p:cNvSpPr>
          <p:nvPr>
            <p:ph type="sldNum" sz="quarter" idx="12"/>
          </p:nvPr>
        </p:nvSpPr>
        <p:spPr/>
        <p:txBody>
          <a:bodyPr/>
          <a:lstStyle/>
          <a:p>
            <a:fld id="{94DDF779-049D-4D45-8638-FD0C66CBAEE0}" type="slidenum">
              <a:rPr lang="en-US" altLang="fr-FR" smtClean="0"/>
              <a:pPr/>
              <a:t>13</a:t>
            </a:fld>
            <a:endParaRPr lang="en-US" altLang="fr-FR"/>
          </a:p>
        </p:txBody>
      </p:sp>
      <p:sp>
        <p:nvSpPr>
          <p:cNvPr id="8" name="Title 1"/>
          <p:cNvSpPr txBox="1">
            <a:spLocks/>
          </p:cNvSpPr>
          <p:nvPr/>
        </p:nvSpPr>
        <p:spPr>
          <a:xfrm>
            <a:off x="389980" y="56451"/>
            <a:ext cx="8388424" cy="109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defPPr>
              <a:defRPr lang="lt-LT"/>
            </a:defPPr>
            <a:lvl1pPr>
              <a:defRPr sz="3800" b="1" u="sng">
                <a:solidFill>
                  <a:srgbClr val="FF3300"/>
                </a:solidFill>
                <a:latin typeface="Calibri" panose="020F0502020204030204" pitchFamily="34" charset="0"/>
                <a:ea typeface="+mj-ea"/>
                <a:cs typeface="Calibri" panose="020F0502020204030204" pitchFamily="34" charset="0"/>
              </a:defRPr>
            </a:lvl1pPr>
            <a:lvl2pPr>
              <a:defRPr sz="3800" b="1" u="sng">
                <a:solidFill>
                  <a:srgbClr val="D43721"/>
                </a:solidFill>
                <a:latin typeface="Arial Narrow" pitchFamily="34" charset="0"/>
              </a:defRPr>
            </a:lvl2pPr>
            <a:lvl3pPr>
              <a:defRPr sz="3800" b="1" u="sng">
                <a:solidFill>
                  <a:srgbClr val="D43721"/>
                </a:solidFill>
                <a:latin typeface="Arial Narrow" pitchFamily="34" charset="0"/>
              </a:defRPr>
            </a:lvl3pPr>
            <a:lvl4pPr>
              <a:defRPr sz="3800" b="1" u="sng">
                <a:solidFill>
                  <a:srgbClr val="D43721"/>
                </a:solidFill>
                <a:latin typeface="Arial Narrow" pitchFamily="34" charset="0"/>
              </a:defRPr>
            </a:lvl4pPr>
            <a:lvl5pPr>
              <a:defRPr sz="3800" b="1" u="sng">
                <a:solidFill>
                  <a:srgbClr val="D43721"/>
                </a:solidFill>
                <a:latin typeface="Arial Narrow" pitchFamily="34" charset="0"/>
              </a:defRPr>
            </a:lvl5pPr>
            <a:lvl6pPr marL="457200" fontAlgn="base">
              <a:spcBef>
                <a:spcPct val="0"/>
              </a:spcBef>
              <a:spcAft>
                <a:spcPct val="0"/>
              </a:spcAft>
              <a:defRPr sz="3800" b="1" u="sng">
                <a:solidFill>
                  <a:srgbClr val="D43721"/>
                </a:solidFill>
                <a:latin typeface="Arial Narrow" pitchFamily="34" charset="0"/>
              </a:defRPr>
            </a:lvl6pPr>
            <a:lvl7pPr marL="914400" fontAlgn="base">
              <a:spcBef>
                <a:spcPct val="0"/>
              </a:spcBef>
              <a:spcAft>
                <a:spcPct val="0"/>
              </a:spcAft>
              <a:defRPr sz="3800" b="1" u="sng">
                <a:solidFill>
                  <a:srgbClr val="D43721"/>
                </a:solidFill>
                <a:latin typeface="Arial Narrow" pitchFamily="34" charset="0"/>
              </a:defRPr>
            </a:lvl7pPr>
            <a:lvl8pPr marL="1371600" fontAlgn="base">
              <a:spcBef>
                <a:spcPct val="0"/>
              </a:spcBef>
              <a:spcAft>
                <a:spcPct val="0"/>
              </a:spcAft>
              <a:defRPr sz="3800" b="1" u="sng">
                <a:solidFill>
                  <a:srgbClr val="D43721"/>
                </a:solidFill>
                <a:latin typeface="Arial Narrow" pitchFamily="34" charset="0"/>
              </a:defRPr>
            </a:lvl8pPr>
            <a:lvl9pPr marL="1828800" fontAlgn="base">
              <a:spcBef>
                <a:spcPct val="0"/>
              </a:spcBef>
              <a:spcAft>
                <a:spcPct val="0"/>
              </a:spcAft>
              <a:defRPr sz="3800" b="1" u="sng">
                <a:solidFill>
                  <a:srgbClr val="D43721"/>
                </a:solidFill>
                <a:latin typeface="Arial Narrow" pitchFamily="34" charset="0"/>
              </a:defRPr>
            </a:lvl9pPr>
          </a:lstStyle>
          <a:p>
            <a:r>
              <a:rPr lang="de-DE"/>
              <a:t>Lehrpläne – Ziele</a:t>
            </a:r>
            <a:endParaRPr lang="en-GB"/>
          </a:p>
        </p:txBody>
      </p:sp>
      <p:pic>
        <p:nvPicPr>
          <p:cNvPr id="5" name="Picture 4"/>
          <p:cNvPicPr>
            <a:picLocks noChangeAspect="1"/>
          </p:cNvPicPr>
          <p:nvPr/>
        </p:nvPicPr>
        <p:blipFill>
          <a:blip r:embed="rId3"/>
          <a:stretch>
            <a:fillRect/>
          </a:stretch>
        </p:blipFill>
        <p:spPr>
          <a:xfrm>
            <a:off x="12192" y="1159631"/>
            <a:ext cx="9144000" cy="5473573"/>
          </a:xfrm>
          <a:prstGeom prst="rect">
            <a:avLst/>
          </a:prstGeom>
        </p:spPr>
      </p:pic>
      <p:sp>
        <p:nvSpPr>
          <p:cNvPr id="4" name="Oval 3">
            <a:extLst>
              <a:ext uri="{FF2B5EF4-FFF2-40B4-BE49-F238E27FC236}">
                <a16:creationId xmlns:a16="http://schemas.microsoft.com/office/drawing/2014/main" id="{627E3DCE-F82C-D24A-8D23-53D7D561D29C}"/>
              </a:ext>
            </a:extLst>
          </p:cNvPr>
          <p:cNvSpPr/>
          <p:nvPr/>
        </p:nvSpPr>
        <p:spPr bwMode="auto">
          <a:xfrm>
            <a:off x="7020272" y="5157192"/>
            <a:ext cx="864096" cy="648072"/>
          </a:xfrm>
          <a:prstGeom prst="ellipse">
            <a:avLst/>
          </a:prstGeom>
          <a:solidFill>
            <a:srgbClr val="FF33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44" charset="-128"/>
            </a:endParaRPr>
          </a:p>
        </p:txBody>
      </p:sp>
      <p:sp>
        <p:nvSpPr>
          <p:cNvPr id="7" name="Oval 6">
            <a:extLst>
              <a:ext uri="{FF2B5EF4-FFF2-40B4-BE49-F238E27FC236}">
                <a16:creationId xmlns:a16="http://schemas.microsoft.com/office/drawing/2014/main" id="{2E2FE4F3-372E-2945-93EF-57BC6CCE236A}"/>
              </a:ext>
            </a:extLst>
          </p:cNvPr>
          <p:cNvSpPr/>
          <p:nvPr/>
        </p:nvSpPr>
        <p:spPr bwMode="auto">
          <a:xfrm>
            <a:off x="5908394" y="5832712"/>
            <a:ext cx="1183886" cy="793748"/>
          </a:xfrm>
          <a:prstGeom prst="ellipse">
            <a:avLst/>
          </a:prstGeom>
          <a:solidFill>
            <a:srgbClr val="FF33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44" charset="-128"/>
            </a:endParaRPr>
          </a:p>
        </p:txBody>
      </p:sp>
      <p:sp>
        <p:nvSpPr>
          <p:cNvPr id="9" name="Oval 8">
            <a:extLst>
              <a:ext uri="{FF2B5EF4-FFF2-40B4-BE49-F238E27FC236}">
                <a16:creationId xmlns:a16="http://schemas.microsoft.com/office/drawing/2014/main" id="{5F639018-7F1B-1743-8385-455874E7C655}"/>
              </a:ext>
            </a:extLst>
          </p:cNvPr>
          <p:cNvSpPr/>
          <p:nvPr/>
        </p:nvSpPr>
        <p:spPr bwMode="auto">
          <a:xfrm>
            <a:off x="7864262" y="5832711"/>
            <a:ext cx="1100226" cy="773045"/>
          </a:xfrm>
          <a:prstGeom prst="ellipse">
            <a:avLst/>
          </a:prstGeom>
          <a:solidFill>
            <a:srgbClr val="FF33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44" charset="-128"/>
            </a:endParaRPr>
          </a:p>
        </p:txBody>
      </p:sp>
      <p:sp>
        <p:nvSpPr>
          <p:cNvPr id="10" name="Oval 9">
            <a:extLst>
              <a:ext uri="{FF2B5EF4-FFF2-40B4-BE49-F238E27FC236}">
                <a16:creationId xmlns:a16="http://schemas.microsoft.com/office/drawing/2014/main" id="{1944B600-E575-F344-A2BD-E46AC78C5E4F}"/>
              </a:ext>
            </a:extLst>
          </p:cNvPr>
          <p:cNvSpPr/>
          <p:nvPr/>
        </p:nvSpPr>
        <p:spPr bwMode="auto">
          <a:xfrm>
            <a:off x="5908394" y="1628800"/>
            <a:ext cx="1100226" cy="773045"/>
          </a:xfrm>
          <a:prstGeom prst="ellipse">
            <a:avLst/>
          </a:prstGeom>
          <a:solidFill>
            <a:srgbClr val="FF33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44" charset="-128"/>
            </a:endParaRPr>
          </a:p>
        </p:txBody>
      </p:sp>
      <p:pic>
        <p:nvPicPr>
          <p:cNvPr id="11" name="Content Placeholder 11">
            <a:extLst>
              <a:ext uri="{FF2B5EF4-FFF2-40B4-BE49-F238E27FC236}">
                <a16:creationId xmlns:a16="http://schemas.microsoft.com/office/drawing/2014/main" id="{71DF5B2C-2DFF-FA47-B278-96117ED5B8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352062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DB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23528" y="458080"/>
            <a:ext cx="7915275" cy="857250"/>
          </a:xfrm>
        </p:spPr>
        <p:txBody>
          <a:bodyPr/>
          <a:lstStyle/>
          <a:p>
            <a:r>
              <a:rPr lang="en-GB" err="1">
                <a:latin typeface="Calibri" panose="020F0502020204030204" pitchFamily="34" charset="0"/>
                <a:cs typeface="Calibri" panose="020F0502020204030204" pitchFamily="34" charset="0"/>
              </a:rPr>
              <a:t>Sinfonisches</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Blasorchester</a:t>
            </a:r>
            <a:r>
              <a:rPr lang="de-DE">
                <a:latin typeface="Calibri" panose="020F0502020204030204" pitchFamily="34" charset="0"/>
                <a:cs typeface="Calibri" panose="020F0502020204030204" pitchFamily="34" charset="0"/>
              </a:rPr>
              <a:t> </a:t>
            </a:r>
            <a:endParaRPr lang="en-GB">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114300" y="1745252"/>
            <a:ext cx="8872538" cy="3974511"/>
          </a:xfrm>
        </p:spPr>
        <p:txBody>
          <a:bodyPr anchor="ctr">
            <a:normAutofit/>
          </a:bodyPr>
          <a:lstStyle/>
          <a:p>
            <a:r>
              <a:rPr lang="en-GB" dirty="0" err="1">
                <a:latin typeface="Calibri" panose="020F0502020204030204" pitchFamily="34" charset="0"/>
                <a:cs typeface="Calibri" panose="020F0502020204030204" pitchFamily="34" charset="0"/>
              </a:rPr>
              <a:t>Etymologie</a:t>
            </a:r>
            <a:endParaRPr lang="en-GB" dirty="0">
              <a:latin typeface="Calibri" panose="020F0502020204030204" pitchFamily="34" charset="0"/>
              <a:cs typeface="Calibri" panose="020F0502020204030204" pitchFamily="34" charset="0"/>
            </a:endParaRPr>
          </a:p>
          <a:p>
            <a:pPr lvl="1"/>
            <a:r>
              <a:rPr lang="de-DE" dirty="0">
                <a:latin typeface="Calibri" panose="020F0502020204030204" pitchFamily="34" charset="0"/>
                <a:cs typeface="Calibri" panose="020F0502020204030204" pitchFamily="34" charset="0"/>
              </a:rPr>
              <a:t>Der Begriff „Symphonie“ leitet sich aus dem griechischen </a:t>
            </a:r>
            <a:r>
              <a:rPr lang="de-DE" i="1" dirty="0" err="1">
                <a:latin typeface="Calibri" panose="020F0502020204030204" pitchFamily="34" charset="0"/>
                <a:cs typeface="Calibri" panose="020F0502020204030204" pitchFamily="34" charset="0"/>
              </a:rPr>
              <a:t>syn</a:t>
            </a:r>
            <a:r>
              <a:rPr lang="de-DE" dirty="0">
                <a:latin typeface="Calibri" panose="020F0502020204030204" pitchFamily="34" charset="0"/>
                <a:cs typeface="Calibri" panose="020F0502020204030204" pitchFamily="34" charset="0"/>
              </a:rPr>
              <a:t> ("zusammen") und </a:t>
            </a:r>
            <a:r>
              <a:rPr lang="de-DE" i="1" dirty="0" err="1">
                <a:latin typeface="Calibri" panose="020F0502020204030204" pitchFamily="34" charset="0"/>
                <a:cs typeface="Calibri" panose="020F0502020204030204" pitchFamily="34" charset="0"/>
              </a:rPr>
              <a:t>phōnē</a:t>
            </a:r>
            <a:r>
              <a:rPr lang="de-DE" dirty="0">
                <a:latin typeface="Calibri" panose="020F0502020204030204" pitchFamily="34" charset="0"/>
                <a:cs typeface="Calibri" panose="020F0502020204030204" pitchFamily="34" charset="0"/>
              </a:rPr>
              <a:t> („klingend“) ab</a:t>
            </a:r>
          </a:p>
          <a:p>
            <a:pPr lvl="1"/>
            <a:r>
              <a:rPr lang="de-CH" dirty="0">
                <a:latin typeface="Calibri" panose="020F0502020204030204" pitchFamily="34" charset="0"/>
                <a:cs typeface="Calibri" panose="020F0502020204030204" pitchFamily="34" charset="0"/>
              </a:rPr>
              <a:t>MGG</a:t>
            </a:r>
          </a:p>
          <a:p>
            <a:pPr lvl="2"/>
            <a:r>
              <a:rPr lang="de-CH" dirty="0">
                <a:latin typeface="Calibri" panose="020F0502020204030204" pitchFamily="34" charset="0"/>
                <a:cs typeface="Calibri" panose="020F0502020204030204" pitchFamily="34" charset="0"/>
              </a:rPr>
              <a:t>Griechischer Ursprung - 'Zusammenklang‘</a:t>
            </a:r>
          </a:p>
          <a:p>
            <a:pPr lvl="2"/>
            <a:r>
              <a:rPr lang="de-CH" dirty="0">
                <a:latin typeface="Calibri" panose="020F0502020204030204" pitchFamily="34" charset="0"/>
                <a:cs typeface="Calibri" panose="020F0502020204030204" pitchFamily="34" charset="0"/>
              </a:rPr>
              <a:t>Begriff der Musiktheorie, Intervalllehre</a:t>
            </a:r>
            <a:endParaRPr lang="en-GB" dirty="0">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en-US" altLang="fr-FR">
              <a:solidFill>
                <a:srgbClr val="000000"/>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en-US" altLang="fr-FR">
                <a:solidFill>
                  <a:srgbClr val="000000"/>
                </a:solidFill>
                <a:latin typeface="Calibri" panose="020F0502020204030204" pitchFamily="34" charset="0"/>
                <a:cs typeface="Calibri" panose="020F0502020204030204" pitchFamily="34" charset="0"/>
              </a:rPr>
              <a:pPr eaLnBrk="0" fontAlgn="base" hangingPunct="0">
                <a:spcBef>
                  <a:spcPct val="0"/>
                </a:spcBef>
                <a:spcAft>
                  <a:spcPct val="0"/>
                </a:spcAft>
              </a:pPr>
              <a:t>14</a:t>
            </a:fld>
            <a:endParaRPr lang="en-US" altLang="fr-FR">
              <a:solidFill>
                <a:srgbClr val="000000"/>
              </a:solidFill>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E71D70C9-C357-E94F-B63F-F44DE956E6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156544874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DB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71488" y="944724"/>
            <a:ext cx="7915275" cy="857250"/>
          </a:xfrm>
        </p:spPr>
        <p:txBody>
          <a:bodyPr/>
          <a:lstStyle/>
          <a:p>
            <a:r>
              <a:rPr lang="en-GB" err="1">
                <a:latin typeface="Calibri" panose="020F0502020204030204" pitchFamily="34" charset="0"/>
                <a:cs typeface="Calibri" panose="020F0502020204030204" pitchFamily="34" charset="0"/>
              </a:rPr>
              <a:t>Sinfonisches</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Blasorchester</a:t>
            </a:r>
            <a:r>
              <a:rPr lang="de-DE">
                <a:latin typeface="Calibri" panose="020F0502020204030204" pitchFamily="34" charset="0"/>
                <a:cs typeface="Calibri" panose="020F0502020204030204" pitchFamily="34" charset="0"/>
              </a:rPr>
              <a:t> </a:t>
            </a:r>
            <a:endParaRPr lang="en-GB">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114300" y="1745252"/>
            <a:ext cx="8872538" cy="3974511"/>
          </a:xfrm>
        </p:spPr>
        <p:txBody>
          <a:bodyPr anchor="ctr">
            <a:normAutofit/>
          </a:bodyPr>
          <a:lstStyle/>
          <a:p>
            <a:r>
              <a:rPr lang="en-GB" dirty="0" err="1">
                <a:latin typeface="Calibri" panose="020F0502020204030204" pitchFamily="34" charset="0"/>
                <a:cs typeface="Calibri" panose="020F0502020204030204" pitchFamily="34" charset="0"/>
              </a:rPr>
              <a:t>Etymologie</a:t>
            </a:r>
            <a:endParaRPr lang="en-GB" dirty="0">
              <a:latin typeface="Calibri" panose="020F0502020204030204" pitchFamily="34" charset="0"/>
              <a:cs typeface="Calibri" panose="020F0502020204030204" pitchFamily="34" charset="0"/>
            </a:endParaRPr>
          </a:p>
          <a:p>
            <a:pPr lvl="1"/>
            <a:r>
              <a:rPr lang="de-DE" dirty="0">
                <a:latin typeface="Calibri" panose="020F0502020204030204" pitchFamily="34" charset="0"/>
                <a:cs typeface="Calibri" panose="020F0502020204030204" pitchFamily="34" charset="0"/>
              </a:rPr>
              <a:t>In der spätgriechischen und mittelalterlichen Theorie </a:t>
            </a:r>
            <a:r>
              <a:rPr lang="de-DE" b="1" dirty="0">
                <a:solidFill>
                  <a:srgbClr val="FF0000"/>
                </a:solidFill>
                <a:latin typeface="Calibri" panose="020F0502020204030204" pitchFamily="34" charset="0"/>
                <a:cs typeface="Calibri" panose="020F0502020204030204" pitchFamily="34" charset="0"/>
              </a:rPr>
              <a:t>Konsonanz</a:t>
            </a:r>
            <a:r>
              <a:rPr lang="de-DE" dirty="0">
                <a:latin typeface="Calibri" panose="020F0502020204030204" pitchFamily="34" charset="0"/>
                <a:cs typeface="Calibri" panose="020F0502020204030204" pitchFamily="34" charset="0"/>
              </a:rPr>
              <a:t>, im Gegensatz zur </a:t>
            </a:r>
            <a:r>
              <a:rPr lang="de-DE" i="1" dirty="0" err="1">
                <a:latin typeface="Calibri" panose="020F0502020204030204" pitchFamily="34" charset="0"/>
                <a:cs typeface="Calibri" panose="020F0502020204030204" pitchFamily="34" charset="0"/>
              </a:rPr>
              <a:t>Diaphonie</a:t>
            </a:r>
            <a:r>
              <a:rPr lang="de-DE" dirty="0">
                <a:latin typeface="Calibri" panose="020F0502020204030204" pitchFamily="34" charset="0"/>
                <a:cs typeface="Calibri" panose="020F0502020204030204" pitchFamily="34" charset="0"/>
              </a:rPr>
              <a:t> oder </a:t>
            </a:r>
            <a:r>
              <a:rPr lang="de-DE" b="1" dirty="0">
                <a:solidFill>
                  <a:srgbClr val="FF0000"/>
                </a:solidFill>
                <a:latin typeface="Calibri" panose="020F0502020204030204" pitchFamily="34" charset="0"/>
                <a:cs typeface="Calibri" panose="020F0502020204030204" pitchFamily="34" charset="0"/>
              </a:rPr>
              <a:t>Dissonanz</a:t>
            </a:r>
            <a:r>
              <a:rPr lang="de-DE" dirty="0">
                <a:latin typeface="Calibri" panose="020F0502020204030204" pitchFamily="34" charset="0"/>
                <a:cs typeface="Calibri" panose="020F0502020204030204" pitchFamily="34" charset="0"/>
              </a:rPr>
              <a:t>. Das Wort </a:t>
            </a:r>
            <a:r>
              <a:rPr lang="de-DE" i="1" dirty="0" err="1">
                <a:latin typeface="Calibri" panose="020F0502020204030204" pitchFamily="34" charset="0"/>
                <a:cs typeface="Calibri" panose="020F0502020204030204" pitchFamily="34" charset="0"/>
              </a:rPr>
              <a:t>symphonos</a:t>
            </a:r>
            <a:r>
              <a:rPr lang="de-DE" dirty="0">
                <a:latin typeface="Calibri" panose="020F0502020204030204" pitchFamily="34" charset="0"/>
                <a:cs typeface="Calibri" panose="020F0502020204030204" pitchFamily="34" charset="0"/>
              </a:rPr>
              <a:t> kann auch </a:t>
            </a:r>
            <a:r>
              <a:rPr lang="de-DE" i="1" dirty="0">
                <a:latin typeface="Calibri" panose="020F0502020204030204" pitchFamily="34" charset="0"/>
                <a:cs typeface="Calibri" panose="020F0502020204030204" pitchFamily="34" charset="0"/>
              </a:rPr>
              <a:t>unisono</a:t>
            </a:r>
            <a:r>
              <a:rPr lang="de-DE" dirty="0">
                <a:latin typeface="Calibri" panose="020F0502020204030204" pitchFamily="34" charset="0"/>
                <a:cs typeface="Calibri" panose="020F0502020204030204" pitchFamily="34" charset="0"/>
              </a:rPr>
              <a:t>, im Unterschied zu </a:t>
            </a:r>
            <a:r>
              <a:rPr lang="de-DE" i="1" dirty="0" err="1">
                <a:latin typeface="Calibri" panose="020F0502020204030204" pitchFamily="34" charset="0"/>
                <a:cs typeface="Calibri" panose="020F0502020204030204" pitchFamily="34" charset="0"/>
              </a:rPr>
              <a:t>antiphonos</a:t>
            </a:r>
            <a:r>
              <a:rPr lang="de-DE" dirty="0">
                <a:latin typeface="Calibri" panose="020F0502020204030204" pitchFamily="34" charset="0"/>
                <a:cs typeface="Calibri" panose="020F0502020204030204" pitchFamily="34" charset="0"/>
              </a:rPr>
              <a:t>, eine Oktave, und </a:t>
            </a:r>
            <a:r>
              <a:rPr lang="de-DE" i="1" dirty="0" err="1">
                <a:latin typeface="Calibri" panose="020F0502020204030204" pitchFamily="34" charset="0"/>
                <a:cs typeface="Calibri" panose="020F0502020204030204" pitchFamily="34" charset="0"/>
              </a:rPr>
              <a:t>paraphonos</a:t>
            </a:r>
            <a:r>
              <a:rPr lang="de-DE" dirty="0">
                <a:latin typeface="Calibri" panose="020F0502020204030204" pitchFamily="34" charset="0"/>
                <a:cs typeface="Calibri" panose="020F0502020204030204" pitchFamily="34" charset="0"/>
              </a:rPr>
              <a:t>, eine Quarte oder Quinte bedeuten</a:t>
            </a:r>
            <a:endParaRPr lang="en-GB" dirty="0">
              <a:latin typeface="Calibri" panose="020F0502020204030204" pitchFamily="34" charset="0"/>
              <a:cs typeface="Calibri" panose="020F0502020204030204" pitchFamily="34" charset="0"/>
            </a:endParaRPr>
          </a:p>
          <a:p>
            <a:pPr lvl="4"/>
            <a:r>
              <a:rPr lang="en-GB" dirty="0">
                <a:latin typeface="Calibri" panose="020F0502020204030204" pitchFamily="34" charset="0"/>
                <a:cs typeface="Calibri" panose="020F0502020204030204" pitchFamily="34" charset="0"/>
              </a:rPr>
              <a:t>(Grove, Symphonia)</a:t>
            </a: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en-US" altLang="fr-FR">
              <a:solidFill>
                <a:srgbClr val="000000"/>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en-US" altLang="fr-FR">
                <a:solidFill>
                  <a:srgbClr val="000000"/>
                </a:solidFill>
                <a:latin typeface="Calibri" panose="020F0502020204030204" pitchFamily="34" charset="0"/>
                <a:cs typeface="Calibri" panose="020F0502020204030204" pitchFamily="34" charset="0"/>
              </a:rPr>
              <a:pPr eaLnBrk="0" fontAlgn="base" hangingPunct="0">
                <a:spcBef>
                  <a:spcPct val="0"/>
                </a:spcBef>
                <a:spcAft>
                  <a:spcPct val="0"/>
                </a:spcAft>
              </a:pPr>
              <a:t>15</a:t>
            </a:fld>
            <a:endParaRPr lang="en-US" altLang="fr-FR" dirty="0">
              <a:solidFill>
                <a:srgbClr val="000000"/>
              </a:solidFill>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6D85FC18-2828-7E42-AE71-C5459CBF8D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2696392844"/>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DB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64046" y="116632"/>
            <a:ext cx="8072438" cy="857250"/>
          </a:xfrm>
        </p:spPr>
        <p:txBody>
          <a:bodyPr/>
          <a:lstStyle/>
          <a:p>
            <a:r>
              <a:rPr lang="en-GB" err="1">
                <a:latin typeface="Calibri" panose="020F0502020204030204" pitchFamily="34" charset="0"/>
                <a:cs typeface="Calibri" panose="020F0502020204030204" pitchFamily="34" charset="0"/>
              </a:rPr>
              <a:t>Sinfonisches</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Blasorchester</a:t>
            </a:r>
            <a:r>
              <a:rPr lang="de-DE">
                <a:latin typeface="Calibri" panose="020F0502020204030204" pitchFamily="34" charset="0"/>
                <a:cs typeface="Calibri" panose="020F0502020204030204" pitchFamily="34" charset="0"/>
              </a:rPr>
              <a:t> </a:t>
            </a:r>
            <a:endParaRPr lang="en-GB">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261792" y="1191195"/>
            <a:ext cx="8458200" cy="5292155"/>
          </a:xfrm>
        </p:spPr>
        <p:txBody>
          <a:bodyPr>
            <a:normAutofit/>
          </a:bodyPr>
          <a:lstStyle/>
          <a:p>
            <a:r>
              <a:rPr lang="en-GB" b="1" dirty="0" err="1">
                <a:solidFill>
                  <a:srgbClr val="FF0000"/>
                </a:solidFill>
                <a:latin typeface="Calibri" panose="020F0502020204030204" pitchFamily="34" charset="0"/>
                <a:cs typeface="Calibri" panose="020F0502020204030204" pitchFamily="34" charset="0"/>
              </a:rPr>
              <a:t>Sinfonische</a:t>
            </a:r>
            <a:r>
              <a:rPr lang="en-GB" b="1" dirty="0">
                <a:solidFill>
                  <a:srgbClr val="FF0000"/>
                </a:solidFill>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Blasmusik</a:t>
            </a:r>
            <a:r>
              <a:rPr lang="en-GB" dirty="0">
                <a:latin typeface="Calibri" panose="020F0502020204030204" pitchFamily="34" charset="0"/>
                <a:cs typeface="Calibri" panose="020F0502020204030204" pitchFamily="34" charset="0"/>
              </a:rPr>
              <a:t>:</a:t>
            </a:r>
          </a:p>
          <a:p>
            <a:pPr lvl="1"/>
            <a:r>
              <a:rPr lang="de-DE" dirty="0">
                <a:latin typeface="Calibri" panose="020F0502020204030204" pitchFamily="34" charset="0"/>
                <a:cs typeface="Calibri" panose="020F0502020204030204" pitchFamily="34" charset="0"/>
              </a:rPr>
              <a:t>Das sinfonische Blasorchester spielt Kunstmusik für Bläser des 20. Jahrhunderts (Hofer)</a:t>
            </a:r>
            <a:endParaRPr lang="en-GB" dirty="0">
              <a:latin typeface="Calibri" panose="020F0502020204030204" pitchFamily="34" charset="0"/>
              <a:cs typeface="Calibri" panose="020F0502020204030204" pitchFamily="34" charset="0"/>
            </a:endParaRPr>
          </a:p>
          <a:p>
            <a:pPr lvl="1">
              <a:buFont typeface="Symbol" charset="2"/>
              <a:buChar char="-"/>
            </a:pPr>
            <a:r>
              <a:rPr lang="de-DE" dirty="0">
                <a:latin typeface="Calibri" panose="020F0502020204030204" pitchFamily="34" charset="0"/>
                <a:cs typeface="Calibri" panose="020F0502020204030204" pitchFamily="34" charset="0"/>
              </a:rPr>
              <a:t>Erste Erwähnung, laut </a:t>
            </a:r>
            <a:r>
              <a:rPr lang="de-DE" dirty="0" err="1">
                <a:latin typeface="Calibri" panose="020F0502020204030204" pitchFamily="34" charset="0"/>
                <a:cs typeface="Calibri" panose="020F0502020204030204" pitchFamily="34" charset="0"/>
              </a:rPr>
              <a:t>Suppan</a:t>
            </a:r>
            <a:r>
              <a:rPr lang="de-DE" dirty="0">
                <a:latin typeface="Calibri" panose="020F0502020204030204" pitchFamily="34" charset="0"/>
                <a:cs typeface="Calibri" panose="020F0502020204030204" pitchFamily="34" charset="0"/>
              </a:rPr>
              <a:t>, in einer regionalen Zeitschrift im Jahre 1932</a:t>
            </a:r>
          </a:p>
          <a:p>
            <a:pPr lvl="1">
              <a:buFont typeface="Symbol" charset="2"/>
              <a:buChar char="-"/>
            </a:pPr>
            <a:r>
              <a:rPr lang="en-GB" dirty="0" err="1">
                <a:latin typeface="Calibri" panose="020F0502020204030204" pitchFamily="34" charset="0"/>
                <a:cs typeface="Calibri" panose="020F0502020204030204" pitchFamily="34" charset="0"/>
              </a:rPr>
              <a:t>Erste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nicht-funktionale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Konzertstücke</a:t>
            </a:r>
            <a:endParaRPr lang="en-GB" dirty="0">
              <a:latin typeface="Calibri" panose="020F0502020204030204" pitchFamily="34" charset="0"/>
              <a:cs typeface="Calibri" panose="020F0502020204030204" pitchFamily="34" charset="0"/>
            </a:endParaRPr>
          </a:p>
          <a:p>
            <a:pPr lvl="2"/>
            <a:r>
              <a:rPr lang="en-GB" dirty="0">
                <a:latin typeface="Calibri" panose="020F0502020204030204" pitchFamily="34" charset="0"/>
                <a:cs typeface="Calibri" panose="020F0502020204030204" pitchFamily="34" charset="0"/>
              </a:rPr>
              <a:t>1</a:t>
            </a:r>
            <a:r>
              <a:rPr lang="en-GB" baseline="30000" dirty="0">
                <a:latin typeface="Calibri" panose="020F0502020204030204" pitchFamily="34" charset="0"/>
                <a:cs typeface="Calibri" panose="020F0502020204030204" pitchFamily="34" charset="0"/>
              </a:rPr>
              <a:t>st</a:t>
            </a:r>
            <a:r>
              <a:rPr lang="en-GB" dirty="0">
                <a:latin typeface="Calibri" panose="020F0502020204030204" pitchFamily="34" charset="0"/>
                <a:cs typeface="Calibri" panose="020F0502020204030204" pitchFamily="34" charset="0"/>
              </a:rPr>
              <a:t> and 2</a:t>
            </a:r>
            <a:r>
              <a:rPr lang="en-GB" baseline="30000" dirty="0">
                <a:latin typeface="Calibri" panose="020F0502020204030204" pitchFamily="34" charset="0"/>
                <a:cs typeface="Calibri" panose="020F0502020204030204" pitchFamily="34" charset="0"/>
              </a:rPr>
              <a:t>nd</a:t>
            </a:r>
            <a:r>
              <a:rPr lang="en-GB" dirty="0">
                <a:latin typeface="Calibri" panose="020F0502020204030204" pitchFamily="34" charset="0"/>
                <a:cs typeface="Calibri" panose="020F0502020204030204" pitchFamily="34" charset="0"/>
              </a:rPr>
              <a:t> Suite (Holst – 1909, 1911)</a:t>
            </a:r>
          </a:p>
          <a:p>
            <a:pPr lvl="2">
              <a:buFont typeface="Wingdings" charset="2"/>
              <a:buChar char="§"/>
            </a:pPr>
            <a:r>
              <a:rPr lang="en-GB" i="1" dirty="0" err="1">
                <a:latin typeface="Calibri" panose="020F0502020204030204" pitchFamily="34" charset="0"/>
                <a:cs typeface="Calibri" panose="020F0502020204030204" pitchFamily="34" charset="0"/>
              </a:rPr>
              <a:t>Dionysiaques</a:t>
            </a:r>
            <a:r>
              <a:rPr lang="en-GB" dirty="0">
                <a:latin typeface="Calibri" panose="020F0502020204030204" pitchFamily="34" charset="0"/>
                <a:cs typeface="Calibri" panose="020F0502020204030204" pitchFamily="34" charset="0"/>
              </a:rPr>
              <a:t> (Schmitt – 1913) </a:t>
            </a:r>
          </a:p>
          <a:p>
            <a:pPr lvl="1"/>
            <a:r>
              <a:rPr lang="en-GB" dirty="0">
                <a:latin typeface="Calibri" panose="020F0502020204030204" pitchFamily="34" charset="0"/>
                <a:cs typeface="Calibri" panose="020F0502020204030204" pitchFamily="34" charset="0"/>
              </a:rPr>
              <a:t>1957: Hans Werner </a:t>
            </a:r>
            <a:r>
              <a:rPr lang="en-GB" dirty="0" err="1">
                <a:latin typeface="Calibri" panose="020F0502020204030204" pitchFamily="34" charset="0"/>
                <a:cs typeface="Calibri" panose="020F0502020204030204" pitchFamily="34" charset="0"/>
              </a:rPr>
              <a:t>Henze</a:t>
            </a:r>
            <a:endParaRPr lang="en-GB" dirty="0">
              <a:latin typeface="Calibri" panose="020F0502020204030204" pitchFamily="34" charset="0"/>
              <a:cs typeface="Calibri" panose="020F0502020204030204" pitchFamily="34" charset="0"/>
            </a:endParaRPr>
          </a:p>
          <a:p>
            <a:pPr lvl="2">
              <a:buFont typeface="Wingdings" charset="2"/>
              <a:buChar char="§"/>
            </a:pPr>
            <a:r>
              <a:rPr lang="de-DE" i="1" dirty="0">
                <a:latin typeface="Calibri" panose="020F0502020204030204" pitchFamily="34" charset="0"/>
                <a:cs typeface="Calibri" panose="020F0502020204030204" pitchFamily="34" charset="0"/>
              </a:rPr>
              <a:t>Hochzeitsmusik aus dem </a:t>
            </a:r>
            <a:r>
              <a:rPr lang="de-DE" i="1" dirty="0" err="1">
                <a:latin typeface="Calibri" panose="020F0502020204030204" pitchFamily="34" charset="0"/>
                <a:cs typeface="Calibri" panose="020F0502020204030204" pitchFamily="34" charset="0"/>
              </a:rPr>
              <a:t>Ballet</a:t>
            </a:r>
            <a:r>
              <a:rPr lang="de-DE" i="1" dirty="0">
                <a:latin typeface="Calibri" panose="020F0502020204030204" pitchFamily="34" charset="0"/>
                <a:cs typeface="Calibri" panose="020F0502020204030204" pitchFamily="34" charset="0"/>
              </a:rPr>
              <a:t> ‚Undine‘</a:t>
            </a:r>
            <a:r>
              <a:rPr lang="de-DE" dirty="0">
                <a:latin typeface="Calibri" panose="020F0502020204030204" pitchFamily="34" charset="0"/>
                <a:cs typeface="Calibri" panose="020F0502020204030204" pitchFamily="34" charset="0"/>
              </a:rPr>
              <a:t> </a:t>
            </a:r>
            <a:r>
              <a:rPr lang="de-DE" i="1" dirty="0">
                <a:latin typeface="Calibri" panose="020F0502020204030204" pitchFamily="34" charset="0"/>
                <a:cs typeface="Calibri" panose="020F0502020204030204" pitchFamily="34" charset="0"/>
              </a:rPr>
              <a:t>für </a:t>
            </a:r>
            <a:r>
              <a:rPr lang="de-DE" b="1" i="1" dirty="0">
                <a:solidFill>
                  <a:srgbClr val="FF0000"/>
                </a:solidFill>
                <a:latin typeface="Calibri" panose="020F0502020204030204" pitchFamily="34" charset="0"/>
                <a:cs typeface="Calibri" panose="020F0502020204030204" pitchFamily="34" charset="0"/>
              </a:rPr>
              <a:t>Sinfonisches</a:t>
            </a:r>
            <a:r>
              <a:rPr lang="de-DE" i="1" dirty="0">
                <a:latin typeface="Calibri" panose="020F0502020204030204" pitchFamily="34" charset="0"/>
                <a:cs typeface="Calibri" panose="020F0502020204030204" pitchFamily="34" charset="0"/>
              </a:rPr>
              <a:t> Blasorchester*</a:t>
            </a:r>
            <a:endParaRPr lang="en-GB" dirty="0">
              <a:latin typeface="Calibri" panose="020F0502020204030204" pitchFamily="34" charset="0"/>
              <a:cs typeface="Calibri" panose="020F0502020204030204" pitchFamily="34" charset="0"/>
            </a:endParaRPr>
          </a:p>
          <a:p>
            <a:pPr lvl="2"/>
            <a:endParaRPr lang="en-GB" dirty="0">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en-US" altLang="fr-FR">
              <a:solidFill>
                <a:srgbClr val="000000"/>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en-US" altLang="fr-FR">
                <a:solidFill>
                  <a:srgbClr val="000000"/>
                </a:solidFill>
                <a:latin typeface="Calibri" panose="020F0502020204030204" pitchFamily="34" charset="0"/>
                <a:cs typeface="Calibri" panose="020F0502020204030204" pitchFamily="34" charset="0"/>
              </a:rPr>
              <a:pPr eaLnBrk="0" fontAlgn="base" hangingPunct="0">
                <a:spcBef>
                  <a:spcPct val="0"/>
                </a:spcBef>
                <a:spcAft>
                  <a:spcPct val="0"/>
                </a:spcAft>
              </a:pPr>
              <a:t>16</a:t>
            </a:fld>
            <a:endParaRPr lang="en-US" altLang="fr-FR">
              <a:solidFill>
                <a:srgbClr val="000000"/>
              </a:solidFill>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688210CD-2F92-7340-A19D-F1E3F37498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3599793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DB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92931" y="383814"/>
            <a:ext cx="7843838" cy="857250"/>
          </a:xfrm>
        </p:spPr>
        <p:txBody>
          <a:bodyPr/>
          <a:lstStyle/>
          <a:p>
            <a:r>
              <a:rPr lang="en-GB" err="1">
                <a:latin typeface="Calibri" panose="020F0502020204030204" pitchFamily="34" charset="0"/>
                <a:cs typeface="Calibri" panose="020F0502020204030204" pitchFamily="34" charset="0"/>
              </a:rPr>
              <a:t>Sinfonisches</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Blasorchester</a:t>
            </a:r>
            <a:r>
              <a:rPr lang="de-DE">
                <a:latin typeface="Calibri" panose="020F0502020204030204" pitchFamily="34" charset="0"/>
                <a:cs typeface="Calibri" panose="020F0502020204030204" pitchFamily="34" charset="0"/>
              </a:rPr>
              <a:t> </a:t>
            </a:r>
            <a:endParaRPr lang="en-GB">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14337" y="1444898"/>
            <a:ext cx="8201025" cy="5133412"/>
          </a:xfrm>
        </p:spPr>
        <p:txBody>
          <a:bodyPr>
            <a:normAutofit fontScale="92500" lnSpcReduction="10000"/>
          </a:bodyPr>
          <a:lstStyle/>
          <a:p>
            <a:pPr>
              <a:lnSpc>
                <a:spcPct val="110000"/>
              </a:lnSpc>
            </a:pPr>
            <a:r>
              <a:rPr lang="en-GB" dirty="0" err="1">
                <a:latin typeface="Calibri" panose="020F0502020204030204" pitchFamily="34" charset="0"/>
                <a:cs typeface="Calibri" panose="020F0502020204030204" pitchFamily="34" charset="0"/>
              </a:rPr>
              <a:t>Bedeutung</a:t>
            </a:r>
            <a:endParaRPr lang="en-GB" dirty="0">
              <a:latin typeface="Calibri" panose="020F0502020204030204" pitchFamily="34" charset="0"/>
              <a:cs typeface="Calibri" panose="020F0502020204030204" pitchFamily="34" charset="0"/>
            </a:endParaRPr>
          </a:p>
          <a:p>
            <a:pPr lvl="1">
              <a:lnSpc>
                <a:spcPct val="110000"/>
              </a:lnSpc>
            </a:pPr>
            <a:r>
              <a:rPr lang="de-DE" dirty="0">
                <a:latin typeface="Calibri" panose="020F0502020204030204" pitchFamily="34" charset="0"/>
                <a:cs typeface="Calibri" panose="020F0502020204030204" pitchFamily="34" charset="0"/>
              </a:rPr>
              <a:t>Das auf eine Komposition angewandte Adjektiv „sinfonisch“ impliziert, dass sie breit angelegt und verständlich strukturiert ist.</a:t>
            </a:r>
          </a:p>
          <a:p>
            <a:pPr lvl="4">
              <a:lnSpc>
                <a:spcPct val="110000"/>
              </a:lnSpc>
            </a:pPr>
            <a:r>
              <a:rPr lang="en-GB" dirty="0">
                <a:latin typeface="Calibri" panose="020F0502020204030204" pitchFamily="34" charset="0"/>
                <a:cs typeface="Calibri" panose="020F0502020204030204" pitchFamily="34" charset="0"/>
              </a:rPr>
              <a:t>(Grove, Symphony)</a:t>
            </a:r>
          </a:p>
          <a:p>
            <a:pPr lvl="1">
              <a:lnSpc>
                <a:spcPct val="110000"/>
              </a:lnSpc>
            </a:pPr>
            <a:r>
              <a:rPr lang="en-GB" dirty="0">
                <a:latin typeface="Calibri" panose="020F0502020204030204" pitchFamily="34" charset="0"/>
                <a:cs typeface="Calibri" panose="020F0502020204030204" pitchFamily="34" charset="0"/>
              </a:rPr>
              <a:t>2 </a:t>
            </a:r>
            <a:r>
              <a:rPr lang="en-GB" dirty="0" err="1">
                <a:latin typeface="Calibri" panose="020F0502020204030204" pitchFamily="34" charset="0"/>
                <a:cs typeface="Calibri" panose="020F0502020204030204" pitchFamily="34" charset="0"/>
              </a:rPr>
              <a:t>Beispiele</a:t>
            </a:r>
            <a:endParaRPr lang="en-GB" dirty="0">
              <a:latin typeface="Calibri" panose="020F0502020204030204" pitchFamily="34" charset="0"/>
              <a:cs typeface="Calibri" panose="020F0502020204030204" pitchFamily="34" charset="0"/>
            </a:endParaRPr>
          </a:p>
          <a:p>
            <a:pPr marL="1371600" lvl="2" indent="-457200">
              <a:lnSpc>
                <a:spcPct val="110000"/>
              </a:lnSpc>
              <a:buFont typeface="+mj-lt"/>
              <a:buAutoNum type="arabicPeriod"/>
            </a:pPr>
            <a:r>
              <a:rPr lang="en-GB" dirty="0" err="1">
                <a:latin typeface="Calibri" panose="020F0502020204030204" pitchFamily="34" charset="0"/>
                <a:cs typeface="Calibri" panose="020F0502020204030204" pitchFamily="34" charset="0"/>
              </a:rPr>
              <a:t>Beethovens</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Streichtrio</a:t>
            </a:r>
            <a:endParaRPr lang="en-GB" dirty="0">
              <a:latin typeface="Calibri" panose="020F0502020204030204" pitchFamily="34" charset="0"/>
              <a:cs typeface="Calibri" panose="020F0502020204030204" pitchFamily="34" charset="0"/>
            </a:endParaRPr>
          </a:p>
          <a:p>
            <a:pPr lvl="3">
              <a:lnSpc>
                <a:spcPct val="110000"/>
              </a:lnSpc>
              <a:buFont typeface="Wingdings" charset="2"/>
              <a:buChar char="§"/>
            </a:pPr>
            <a:r>
              <a:rPr lang="en-GB" dirty="0" err="1">
                <a:latin typeface="Calibri" panose="020F0502020204030204" pitchFamily="34" charset="0"/>
                <a:cs typeface="Calibri" panose="020F0502020204030204" pitchFamily="34" charset="0"/>
              </a:rPr>
              <a:t>Dauern</a:t>
            </a:r>
            <a:r>
              <a:rPr lang="en-GB" dirty="0">
                <a:latin typeface="Calibri" panose="020F0502020204030204" pitchFamily="34" charset="0"/>
                <a:cs typeface="Calibri" panose="020F0502020204030204" pitchFamily="34" charset="0"/>
              </a:rPr>
              <a:t> fast </a:t>
            </a:r>
            <a:r>
              <a:rPr lang="en-GB" dirty="0" err="1">
                <a:latin typeface="Calibri" panose="020F0502020204030204" pitchFamily="34" charset="0"/>
                <a:cs typeface="Calibri" panose="020F0502020204030204" pitchFamily="34" charset="0"/>
              </a:rPr>
              <a:t>eine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halbe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Stunde</a:t>
            </a:r>
            <a:endParaRPr lang="en-GB" dirty="0">
              <a:latin typeface="Calibri" panose="020F0502020204030204" pitchFamily="34" charset="0"/>
              <a:cs typeface="Calibri" panose="020F0502020204030204" pitchFamily="34" charset="0"/>
            </a:endParaRPr>
          </a:p>
          <a:p>
            <a:pPr lvl="3">
              <a:lnSpc>
                <a:spcPct val="110000"/>
              </a:lnSpc>
              <a:buFont typeface="Wingdings" charset="2"/>
              <a:buChar char="§"/>
            </a:pPr>
            <a:r>
              <a:rPr lang="en-GB" dirty="0" err="1">
                <a:latin typeface="Calibri" panose="020F0502020204030204" pitchFamily="34" charset="0"/>
                <a:cs typeface="Calibri" panose="020F0502020204030204" pitchFamily="34" charset="0"/>
              </a:rPr>
              <a:t>Haben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eine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klare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Struktur</a:t>
            </a:r>
            <a:endParaRPr lang="en-GB" dirty="0">
              <a:latin typeface="Calibri" panose="020F0502020204030204" pitchFamily="34" charset="0"/>
              <a:cs typeface="Calibri" panose="020F0502020204030204" pitchFamily="34" charset="0"/>
            </a:endParaRPr>
          </a:p>
          <a:p>
            <a:pPr lvl="3">
              <a:lnSpc>
                <a:spcPct val="110000"/>
              </a:lnSpc>
              <a:buFont typeface="Wingdings" charset="2"/>
              <a:buChar char="§"/>
            </a:pPr>
            <a:r>
              <a:rPr lang="de-CH" dirty="0">
                <a:latin typeface="Calibri" panose="020F0502020204030204" pitchFamily="34" charset="0"/>
                <a:cs typeface="Calibri" panose="020F0502020204030204" pitchFamily="34" charset="0"/>
              </a:rPr>
              <a:t>Sind sie </a:t>
            </a:r>
            <a:r>
              <a:rPr lang="de-CH" b="1" dirty="0">
                <a:solidFill>
                  <a:srgbClr val="FF0000"/>
                </a:solidFill>
                <a:latin typeface="Calibri" panose="020F0502020204030204" pitchFamily="34" charset="0"/>
                <a:cs typeface="Calibri" panose="020F0502020204030204" pitchFamily="34" charset="0"/>
              </a:rPr>
              <a:t>sinfonische </a:t>
            </a:r>
            <a:r>
              <a:rPr lang="de-CH" dirty="0">
                <a:latin typeface="Calibri" panose="020F0502020204030204" pitchFamily="34" charset="0"/>
                <a:cs typeface="Calibri" panose="020F0502020204030204" pitchFamily="34" charset="0"/>
              </a:rPr>
              <a:t>Werke?</a:t>
            </a:r>
          </a:p>
          <a:p>
            <a:pPr lvl="4">
              <a:lnSpc>
                <a:spcPct val="110000"/>
              </a:lnSpc>
              <a:buFont typeface="Courier New" charset="0"/>
              <a:buChar char="o"/>
            </a:pPr>
            <a:r>
              <a:rPr lang="de-DE" dirty="0">
                <a:latin typeface="Calibri" panose="020F0502020204030204" pitchFamily="34" charset="0"/>
                <a:cs typeface="Calibri" panose="020F0502020204030204" pitchFamily="34" charset="0"/>
              </a:rPr>
              <a:t>Was die Umfang und Art der Besetzung betrifft</a:t>
            </a:r>
            <a:r>
              <a:rPr lang="en-GB" dirty="0">
                <a:latin typeface="Calibri" panose="020F0502020204030204" pitchFamily="34" charset="0"/>
                <a:cs typeface="Calibri" panose="020F0502020204030204" pitchFamily="34" charset="0"/>
              </a:rPr>
              <a:t>: </a:t>
            </a:r>
            <a:r>
              <a:rPr lang="en-GB" b="1" dirty="0" err="1">
                <a:solidFill>
                  <a:srgbClr val="FF0000"/>
                </a:solidFill>
                <a:latin typeface="Calibri" panose="020F0502020204030204" pitchFamily="34" charset="0"/>
                <a:cs typeface="Calibri" panose="020F0502020204030204" pitchFamily="34" charset="0"/>
              </a:rPr>
              <a:t>nein</a:t>
            </a:r>
            <a:endParaRPr lang="en-GB" b="1" dirty="0">
              <a:solidFill>
                <a:srgbClr val="FF0000"/>
              </a:solidFill>
              <a:latin typeface="Calibri" panose="020F0502020204030204" pitchFamily="34" charset="0"/>
              <a:cs typeface="Calibri" panose="020F0502020204030204" pitchFamily="34" charset="0"/>
            </a:endParaRPr>
          </a:p>
          <a:p>
            <a:pPr lvl="4">
              <a:lnSpc>
                <a:spcPct val="110000"/>
              </a:lnSpc>
              <a:buFont typeface="Courier New" charset="0"/>
              <a:buChar char="o"/>
            </a:pPr>
            <a:r>
              <a:rPr lang="de-DE" dirty="0">
                <a:latin typeface="Calibri" panose="020F0502020204030204" pitchFamily="34" charset="0"/>
                <a:cs typeface="Calibri" panose="020F0502020204030204" pitchFamily="34" charset="0"/>
              </a:rPr>
              <a:t>In Bezug auf die Struktur, z.B. vier Sätze </a:t>
            </a:r>
            <a:r>
              <a:rPr lang="en-GB" dirty="0">
                <a:latin typeface="Calibri" panose="020F0502020204030204" pitchFamily="34" charset="0"/>
                <a:cs typeface="Calibri" panose="020F0502020204030204" pitchFamily="34" charset="0"/>
              </a:rPr>
              <a:t>: </a:t>
            </a:r>
            <a:r>
              <a:rPr lang="en-GB" b="1" dirty="0" err="1">
                <a:solidFill>
                  <a:srgbClr val="FF0000"/>
                </a:solidFill>
                <a:latin typeface="Calibri" panose="020F0502020204030204" pitchFamily="34" charset="0"/>
                <a:cs typeface="Calibri" panose="020F0502020204030204" pitchFamily="34" charset="0"/>
              </a:rPr>
              <a:t>ja</a:t>
            </a:r>
            <a:endParaRPr lang="en-GB" b="1" dirty="0">
              <a:solidFill>
                <a:srgbClr val="FF0000"/>
              </a:solidFill>
              <a:latin typeface="Calibri" panose="020F0502020204030204" pitchFamily="34" charset="0"/>
              <a:cs typeface="Calibri" panose="020F0502020204030204" pitchFamily="34" charset="0"/>
            </a:endParaRPr>
          </a:p>
          <a:p>
            <a:pPr lvl="4">
              <a:lnSpc>
                <a:spcPct val="110000"/>
              </a:lnSpc>
              <a:buFont typeface="Courier New" charset="0"/>
              <a:buChar char="o"/>
            </a:pPr>
            <a:r>
              <a:rPr lang="en-GB" dirty="0">
                <a:latin typeface="Calibri" panose="020F0502020204030204" pitchFamily="34" charset="0"/>
                <a:cs typeface="Calibri" panose="020F0502020204030204" pitchFamily="34" charset="0"/>
              </a:rPr>
              <a:t>Was die </a:t>
            </a:r>
            <a:r>
              <a:rPr lang="en-GB" dirty="0" err="1">
                <a:latin typeface="Calibri" panose="020F0502020204030204" pitchFamily="34" charset="0"/>
                <a:cs typeface="Calibri" panose="020F0502020204030204" pitchFamily="34" charset="0"/>
              </a:rPr>
              <a:t>Länge</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angeht</a:t>
            </a:r>
            <a:r>
              <a:rPr lang="en-GB" dirty="0">
                <a:latin typeface="Calibri" panose="020F0502020204030204" pitchFamily="34" charset="0"/>
                <a:cs typeface="Calibri" panose="020F0502020204030204" pitchFamily="34" charset="0"/>
              </a:rPr>
              <a:t>: </a:t>
            </a:r>
            <a:r>
              <a:rPr lang="en-GB" b="1" dirty="0" err="1">
                <a:solidFill>
                  <a:srgbClr val="FF0000"/>
                </a:solidFill>
                <a:latin typeface="Calibri" panose="020F0502020204030204" pitchFamily="34" charset="0"/>
                <a:cs typeface="Calibri" panose="020F0502020204030204" pitchFamily="34" charset="0"/>
              </a:rPr>
              <a:t>ja</a:t>
            </a:r>
            <a:endParaRPr lang="en-GB" dirty="0">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en-US" altLang="fr-FR">
              <a:solidFill>
                <a:srgbClr val="000000"/>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en-US" altLang="fr-FR">
                <a:solidFill>
                  <a:srgbClr val="000000"/>
                </a:solidFill>
                <a:latin typeface="Calibri" panose="020F0502020204030204" pitchFamily="34" charset="0"/>
                <a:cs typeface="Calibri" panose="020F0502020204030204" pitchFamily="34" charset="0"/>
              </a:rPr>
              <a:pPr eaLnBrk="0" fontAlgn="base" hangingPunct="0">
                <a:spcBef>
                  <a:spcPct val="0"/>
                </a:spcBef>
                <a:spcAft>
                  <a:spcPct val="0"/>
                </a:spcAft>
              </a:pPr>
              <a:t>17</a:t>
            </a:fld>
            <a:endParaRPr lang="en-US" altLang="fr-FR">
              <a:solidFill>
                <a:srgbClr val="000000"/>
              </a:solidFill>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7F22EB91-D7DC-A74D-A87C-20E26E8E57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236396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DB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51520" y="378134"/>
            <a:ext cx="8229600" cy="857250"/>
          </a:xfrm>
        </p:spPr>
        <p:txBody>
          <a:bodyPr/>
          <a:lstStyle/>
          <a:p>
            <a:r>
              <a:rPr lang="de-DE" dirty="0">
                <a:latin typeface="Calibri" panose="020F0502020204030204" pitchFamily="34" charset="0"/>
                <a:cs typeface="Calibri" panose="020F0502020204030204" pitchFamily="34" charset="0"/>
              </a:rPr>
              <a:t>Sinfonisches Blasorchester </a:t>
            </a:r>
          </a:p>
        </p:txBody>
      </p:sp>
      <p:sp>
        <p:nvSpPr>
          <p:cNvPr id="3" name="Inhaltsplatzhalter 2"/>
          <p:cNvSpPr>
            <a:spLocks noGrp="1"/>
          </p:cNvSpPr>
          <p:nvPr>
            <p:ph idx="1"/>
          </p:nvPr>
        </p:nvSpPr>
        <p:spPr>
          <a:xfrm>
            <a:off x="457200" y="1484785"/>
            <a:ext cx="8443913" cy="4663386"/>
          </a:xfrm>
        </p:spPr>
        <p:txBody>
          <a:bodyPr>
            <a:normAutofit lnSpcReduction="10000"/>
          </a:bodyPr>
          <a:lstStyle/>
          <a:p>
            <a:r>
              <a:rPr lang="de-DE" dirty="0">
                <a:latin typeface="Calibri" panose="020F0502020204030204" pitchFamily="34" charset="0"/>
                <a:cs typeface="Calibri" panose="020F0502020204030204" pitchFamily="34" charset="0"/>
              </a:rPr>
              <a:t>Bedeutung</a:t>
            </a:r>
          </a:p>
          <a:p>
            <a:pPr marL="557213" lvl="2" indent="-257175">
              <a:buFont typeface="Symbol" charset="2"/>
              <a:buChar char="-"/>
            </a:pPr>
            <a:r>
              <a:rPr lang="de-DE" dirty="0">
                <a:latin typeface="Calibri" panose="020F0502020204030204" pitchFamily="34" charset="0"/>
                <a:cs typeface="Calibri" panose="020F0502020204030204" pitchFamily="34" charset="0"/>
              </a:rPr>
              <a:t>2 Beispiele</a:t>
            </a:r>
          </a:p>
          <a:p>
            <a:pPr lvl="2" indent="-457200">
              <a:buFont typeface="+mj-lt"/>
              <a:buAutoNum type="arabicPeriod" startAt="2"/>
            </a:pPr>
            <a:r>
              <a:rPr lang="de-DE" dirty="0">
                <a:latin typeface="Calibri" panose="020F0502020204030204" pitchFamily="34" charset="0"/>
                <a:cs typeface="Calibri" panose="020F0502020204030204" pitchFamily="34" charset="0"/>
              </a:rPr>
              <a:t>Derek Bourgeois‘ </a:t>
            </a:r>
            <a:r>
              <a:rPr lang="de-DE" i="1" dirty="0" err="1">
                <a:latin typeface="Calibri" panose="020F0502020204030204" pitchFamily="34" charset="0"/>
                <a:cs typeface="Calibri" panose="020F0502020204030204" pitchFamily="34" charset="0"/>
              </a:rPr>
              <a:t>Apocalypse</a:t>
            </a:r>
            <a:r>
              <a:rPr lang="de-DE" dirty="0">
                <a:latin typeface="Calibri" panose="020F0502020204030204" pitchFamily="34" charset="0"/>
                <a:cs typeface="Calibri" panose="020F0502020204030204" pitchFamily="34" charset="0"/>
              </a:rPr>
              <a:t>, bis zu 80 Musiker</a:t>
            </a:r>
          </a:p>
          <a:p>
            <a:pPr lvl="3">
              <a:buFont typeface="Wingdings" charset="2"/>
              <a:buChar char="§"/>
            </a:pPr>
            <a:r>
              <a:rPr lang="de-DE" dirty="0">
                <a:latin typeface="Calibri" panose="020F0502020204030204" pitchFamily="34" charset="0"/>
                <a:cs typeface="Calibri" panose="020F0502020204030204" pitchFamily="34" charset="0"/>
              </a:rPr>
              <a:t>20‘ Dauer </a:t>
            </a:r>
          </a:p>
          <a:p>
            <a:pPr lvl="3">
              <a:buFont typeface="Wingdings" charset="2"/>
              <a:buChar char="§"/>
            </a:pPr>
            <a:r>
              <a:rPr lang="de-DE" dirty="0">
                <a:latin typeface="Calibri" panose="020F0502020204030204" pitchFamily="34" charset="0"/>
                <a:cs typeface="Calibri" panose="020F0502020204030204" pitchFamily="34" charset="0"/>
              </a:rPr>
              <a:t>Viele stilistische Einflüsse (eklektisch) </a:t>
            </a:r>
          </a:p>
          <a:p>
            <a:pPr lvl="3">
              <a:buFont typeface="Wingdings" charset="2"/>
              <a:buChar char="§"/>
            </a:pPr>
            <a:r>
              <a:rPr lang="de-DE" dirty="0">
                <a:latin typeface="Calibri" panose="020F0502020204030204" pitchFamily="34" charset="0"/>
                <a:cs typeface="Calibri" panose="020F0502020204030204" pitchFamily="34" charset="0"/>
              </a:rPr>
              <a:t>Ist es ein </a:t>
            </a:r>
            <a:r>
              <a:rPr lang="de-DE" b="1" dirty="0">
                <a:solidFill>
                  <a:srgbClr val="FF0000"/>
                </a:solidFill>
                <a:latin typeface="Calibri" panose="020F0502020204030204" pitchFamily="34" charset="0"/>
                <a:cs typeface="Calibri" panose="020F0502020204030204" pitchFamily="34" charset="0"/>
              </a:rPr>
              <a:t>sinfonisches </a:t>
            </a:r>
            <a:r>
              <a:rPr lang="de-DE" dirty="0">
                <a:latin typeface="Calibri" panose="020F0502020204030204" pitchFamily="34" charset="0"/>
                <a:cs typeface="Calibri" panose="020F0502020204030204" pitchFamily="34" charset="0"/>
              </a:rPr>
              <a:t>Werk?</a:t>
            </a:r>
          </a:p>
          <a:p>
            <a:pPr lvl="4">
              <a:buFont typeface="Courier New" charset="0"/>
              <a:buChar char="o"/>
            </a:pPr>
            <a:r>
              <a:rPr lang="de-DE" dirty="0">
                <a:latin typeface="Calibri" panose="020F0502020204030204" pitchFamily="34" charset="0"/>
                <a:cs typeface="Calibri" panose="020F0502020204030204" pitchFamily="34" charset="0"/>
              </a:rPr>
              <a:t>Was die Anzahl der Musiker betrifft : </a:t>
            </a:r>
            <a:r>
              <a:rPr lang="de-DE" b="1" dirty="0">
                <a:solidFill>
                  <a:srgbClr val="FF0000"/>
                </a:solidFill>
                <a:latin typeface="Calibri" panose="020F0502020204030204" pitchFamily="34" charset="0"/>
                <a:cs typeface="Calibri" panose="020F0502020204030204" pitchFamily="34" charset="0"/>
              </a:rPr>
              <a:t>ja</a:t>
            </a:r>
          </a:p>
          <a:p>
            <a:pPr lvl="4">
              <a:buFont typeface="Courier New" charset="0"/>
              <a:buChar char="o"/>
            </a:pPr>
            <a:r>
              <a:rPr lang="de-DE" dirty="0">
                <a:latin typeface="Calibri" panose="020F0502020204030204" pitchFamily="34" charset="0"/>
                <a:cs typeface="Calibri" panose="020F0502020204030204" pitchFamily="34" charset="0"/>
              </a:rPr>
              <a:t>Was die Art der Besetzung betrifft: </a:t>
            </a:r>
            <a:r>
              <a:rPr lang="de-DE" b="1" dirty="0">
                <a:solidFill>
                  <a:srgbClr val="FF0000"/>
                </a:solidFill>
                <a:latin typeface="Calibri" panose="020F0502020204030204" pitchFamily="34" charset="0"/>
                <a:cs typeface="Calibri" panose="020F0502020204030204" pitchFamily="34" charset="0"/>
              </a:rPr>
              <a:t>nein</a:t>
            </a:r>
          </a:p>
          <a:p>
            <a:pPr lvl="4">
              <a:buFont typeface="Courier New" charset="0"/>
              <a:buChar char="o"/>
            </a:pPr>
            <a:r>
              <a:rPr lang="de-DE" dirty="0">
                <a:latin typeface="Calibri" panose="020F0502020204030204" pitchFamily="34" charset="0"/>
                <a:cs typeface="Calibri" panose="020F0502020204030204" pitchFamily="34" charset="0"/>
              </a:rPr>
              <a:t>In Bezug auf die Struktur : ja? / eher </a:t>
            </a:r>
            <a:r>
              <a:rPr lang="de-DE" b="1" dirty="0">
                <a:solidFill>
                  <a:srgbClr val="FF0000"/>
                </a:solidFill>
                <a:latin typeface="Calibri" panose="020F0502020204030204" pitchFamily="34" charset="0"/>
                <a:cs typeface="Calibri" panose="020F0502020204030204" pitchFamily="34" charset="0"/>
              </a:rPr>
              <a:t>nein</a:t>
            </a:r>
            <a:endParaRPr lang="de-DE" dirty="0">
              <a:solidFill>
                <a:srgbClr val="FF0000"/>
              </a:solidFill>
              <a:latin typeface="Calibri" panose="020F0502020204030204" pitchFamily="34" charset="0"/>
              <a:cs typeface="Calibri" panose="020F0502020204030204" pitchFamily="34" charset="0"/>
            </a:endParaRPr>
          </a:p>
          <a:p>
            <a:pPr lvl="4">
              <a:buFont typeface="Courier New" charset="0"/>
              <a:buChar char="o"/>
            </a:pPr>
            <a:r>
              <a:rPr lang="de-DE" dirty="0">
                <a:latin typeface="Calibri" panose="020F0502020204030204" pitchFamily="34" charset="0"/>
                <a:cs typeface="Calibri" panose="020F0502020204030204" pitchFamily="34" charset="0"/>
              </a:rPr>
              <a:t>In Bezug auf die Länge: </a:t>
            </a:r>
          </a:p>
          <a:p>
            <a:pPr marL="2286000" lvl="5" indent="0">
              <a:buNone/>
            </a:pPr>
            <a:r>
              <a:rPr lang="de-DE" dirty="0">
                <a:latin typeface="Calibri" panose="020F0502020204030204" pitchFamily="34" charset="0"/>
                <a:cs typeface="Calibri" panose="020F0502020204030204" pitchFamily="34" charset="0"/>
              </a:rPr>
              <a:t>» ja (s. die ersten Sinfonien Haydns)? </a:t>
            </a:r>
          </a:p>
          <a:p>
            <a:pPr marL="2286000" lvl="5" indent="0">
              <a:buNone/>
            </a:pPr>
            <a:r>
              <a:rPr lang="de-DE" dirty="0">
                <a:latin typeface="Calibri" panose="020F0502020204030204" pitchFamily="34" charset="0"/>
                <a:cs typeface="Calibri" panose="020F0502020204030204" pitchFamily="34" charset="0"/>
              </a:rPr>
              <a:t>» ab Mozarts bzw. Haydns späten Sinfonien: eher </a:t>
            </a:r>
            <a:r>
              <a:rPr lang="de-DE" b="1" dirty="0">
                <a:solidFill>
                  <a:srgbClr val="FF0000"/>
                </a:solidFill>
                <a:latin typeface="Calibri" panose="020F0502020204030204" pitchFamily="34" charset="0"/>
                <a:cs typeface="Calibri" panose="020F0502020204030204" pitchFamily="34" charset="0"/>
              </a:rPr>
              <a:t>nein</a:t>
            </a:r>
            <a:endParaRPr lang="de-DE" dirty="0">
              <a:solidFill>
                <a:srgbClr val="FF0000"/>
              </a:solidFill>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de-DE" altLang="fr-FR" dirty="0">
              <a:solidFill>
                <a:srgbClr val="000000"/>
              </a:solidFill>
              <a:latin typeface="Arial" panose="020B0604020202020204" pitchFamily="34" charset="0"/>
              <a:ea typeface="ＭＳ Ｐゴシック" panose="020B0600070205080204" pitchFamily="34" charset="-128"/>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de-DE" altLang="fr-FR" smtClean="0">
                <a:solidFill>
                  <a:srgbClr val="000000"/>
                </a:solidFill>
                <a:latin typeface="Arial" panose="020B0604020202020204" pitchFamily="34" charset="0"/>
                <a:ea typeface="ＭＳ Ｐゴシック" panose="020B0600070205080204" pitchFamily="34" charset="-128"/>
              </a:rPr>
              <a:pPr eaLnBrk="0" fontAlgn="base" hangingPunct="0">
                <a:spcBef>
                  <a:spcPct val="0"/>
                </a:spcBef>
                <a:spcAft>
                  <a:spcPct val="0"/>
                </a:spcAft>
              </a:pPr>
              <a:t>18</a:t>
            </a:fld>
            <a:endParaRPr lang="de-DE" altLang="fr-FR" dirty="0">
              <a:solidFill>
                <a:srgbClr val="000000"/>
              </a:solidFill>
              <a:latin typeface="Arial" panose="020B0604020202020204" pitchFamily="34" charset="0"/>
              <a:ea typeface="ＭＳ Ｐゴシック" panose="020B0600070205080204" pitchFamily="34" charset="-128"/>
            </a:endParaRPr>
          </a:p>
        </p:txBody>
      </p:sp>
      <p:pic>
        <p:nvPicPr>
          <p:cNvPr id="6" name="Content Placeholder 11">
            <a:extLst>
              <a:ext uri="{FF2B5EF4-FFF2-40B4-BE49-F238E27FC236}">
                <a16:creationId xmlns:a16="http://schemas.microsoft.com/office/drawing/2014/main" id="{22EE5BB0-FD38-2C44-A441-CD30FA51E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287790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DB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88747" y="267393"/>
            <a:ext cx="8272463" cy="857250"/>
          </a:xfrm>
        </p:spPr>
        <p:txBody>
          <a:bodyPr/>
          <a:lstStyle/>
          <a:p>
            <a:r>
              <a:rPr lang="en-GB" err="1">
                <a:latin typeface="Calibri" panose="020F0502020204030204" pitchFamily="34" charset="0"/>
                <a:cs typeface="Calibri" panose="020F0502020204030204" pitchFamily="34" charset="0"/>
              </a:rPr>
              <a:t>Sinfonisches</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Blasorchester</a:t>
            </a:r>
            <a:r>
              <a:rPr lang="de-DE">
                <a:latin typeface="Calibri" panose="020F0502020204030204" pitchFamily="34" charset="0"/>
                <a:cs typeface="Calibri" panose="020F0502020204030204" pitchFamily="34" charset="0"/>
              </a:rPr>
              <a:t> </a:t>
            </a:r>
            <a:endParaRPr lang="en-GB">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1485900" y="1405280"/>
            <a:ext cx="6172200" cy="4298547"/>
          </a:xfrm>
        </p:spPr>
        <p:txBody>
          <a:bodyPr>
            <a:normAutofit/>
          </a:bodyPr>
          <a:lstStyle/>
          <a:p>
            <a:r>
              <a:rPr lang="de-CH">
                <a:latin typeface="Calibri" panose="020F0502020204030204" pitchFamily="34" charset="0"/>
                <a:cs typeface="Calibri" panose="020F0502020204030204" pitchFamily="34" charset="0"/>
              </a:rPr>
              <a:t>Was sagt </a:t>
            </a:r>
            <a:r>
              <a:rPr lang="de-CH" err="1">
                <a:latin typeface="Calibri" panose="020F0502020204030204" pitchFamily="34" charset="0"/>
                <a:cs typeface="Calibri" panose="020F0502020204030204" pitchFamily="34" charset="0"/>
              </a:rPr>
              <a:t>Wikidata</a:t>
            </a:r>
            <a:r>
              <a:rPr lang="de-CH">
                <a:latin typeface="Calibri" panose="020F0502020204030204" pitchFamily="34" charset="0"/>
                <a:cs typeface="Calibri" panose="020F0502020204030204" pitchFamily="34" charset="0"/>
              </a:rPr>
              <a:t>?</a:t>
            </a:r>
            <a:endParaRPr lang="en-GB">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en-US" altLang="fr-FR">
              <a:solidFill>
                <a:srgbClr val="000000"/>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en-US" altLang="fr-FR">
                <a:solidFill>
                  <a:srgbClr val="000000"/>
                </a:solidFill>
                <a:latin typeface="Calibri" panose="020F0502020204030204" pitchFamily="34" charset="0"/>
                <a:cs typeface="Calibri" panose="020F0502020204030204" pitchFamily="34" charset="0"/>
              </a:rPr>
              <a:pPr eaLnBrk="0" fontAlgn="base" hangingPunct="0">
                <a:spcBef>
                  <a:spcPct val="0"/>
                </a:spcBef>
                <a:spcAft>
                  <a:spcPct val="0"/>
                </a:spcAft>
              </a:pPr>
              <a:t>19</a:t>
            </a:fld>
            <a:endParaRPr lang="en-US" altLang="fr-FR">
              <a:solidFill>
                <a:srgbClr val="00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1" y="2396598"/>
            <a:ext cx="8849957" cy="1667202"/>
          </a:xfrm>
          <a:prstGeom prst="rect">
            <a:avLst/>
          </a:prstGeom>
        </p:spPr>
      </p:pic>
      <p:pic>
        <p:nvPicPr>
          <p:cNvPr id="7" name="Picture 6"/>
          <p:cNvPicPr>
            <a:picLocks noChangeAspect="1"/>
          </p:cNvPicPr>
          <p:nvPr/>
        </p:nvPicPr>
        <p:blipFill>
          <a:blip r:embed="rId4"/>
          <a:stretch>
            <a:fillRect/>
          </a:stretch>
        </p:blipFill>
        <p:spPr>
          <a:xfrm>
            <a:off x="130395" y="4241960"/>
            <a:ext cx="8883209" cy="1069387"/>
          </a:xfrm>
          <a:prstGeom prst="rect">
            <a:avLst/>
          </a:prstGeom>
        </p:spPr>
      </p:pic>
      <p:pic>
        <p:nvPicPr>
          <p:cNvPr id="8" name="Content Placeholder 11">
            <a:extLst>
              <a:ext uri="{FF2B5EF4-FFF2-40B4-BE49-F238E27FC236}">
                <a16:creationId xmlns:a16="http://schemas.microsoft.com/office/drawing/2014/main" id="{5E7E91AD-71F5-D54A-AA4B-91A51D600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3007046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atin typeface="Calibri" panose="020F0502020204030204" pitchFamily="34" charset="0"/>
                <a:cs typeface="Calibri" panose="020F0502020204030204" pitchFamily="34" charset="0"/>
              </a:rPr>
              <a:t>Karl Böhm (1894-1981)</a:t>
            </a:r>
            <a:endParaRPr lang="en-GB">
              <a:latin typeface="Calibri" panose="020F0502020204030204" pitchFamily="34" charset="0"/>
              <a:cs typeface="Calibri" panose="020F0502020204030204" pitchFamily="34" charset="0"/>
            </a:endParaRPr>
          </a:p>
        </p:txBody>
      </p:sp>
      <p:sp>
        <p:nvSpPr>
          <p:cNvPr id="5" name="Inhaltsplatzhalter 2"/>
          <p:cNvSpPr txBox="1">
            <a:spLocks/>
          </p:cNvSpPr>
          <p:nvPr/>
        </p:nvSpPr>
        <p:spPr>
          <a:xfrm>
            <a:off x="323529" y="1268760"/>
            <a:ext cx="4186768" cy="497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normAutofit fontScale="70000" lnSpcReduction="20000"/>
          </a:bodyPr>
          <a:lstStyle>
            <a:lvl1pPr marL="0" indent="0">
              <a:lnSpc>
                <a:spcPct val="120000"/>
              </a:lnSpc>
              <a:spcBef>
                <a:spcPct val="20000"/>
              </a:spcBef>
              <a:buNone/>
              <a:defRPr sz="3200">
                <a:latin typeface="Calibri" panose="020F0502020204030204" pitchFamily="34" charset="0"/>
                <a:ea typeface="+mn-ea"/>
                <a:cs typeface="Calibri" panose="020F0502020204030204" pitchFamily="34" charset="0"/>
              </a:defRPr>
            </a:lvl1pPr>
            <a:lvl2pPr marL="742950" indent="-285750">
              <a:spcBef>
                <a:spcPct val="20000"/>
              </a:spcBef>
              <a:buChar char="–"/>
              <a:defRPr sz="2800">
                <a:latin typeface="+mn-lt"/>
              </a:defRPr>
            </a:lvl2pPr>
            <a:lvl3pPr marL="1143000" indent="-228600">
              <a:spcBef>
                <a:spcPct val="20000"/>
              </a:spcBef>
              <a:buFont typeface="Wingdings" panose="05000000000000000000" pitchFamily="2" charset="2"/>
              <a:buChar char="§"/>
              <a:defRPr>
                <a:latin typeface="+mn-lt"/>
              </a:defRPr>
            </a:lvl3pPr>
            <a:lvl4pPr marL="1600200" indent="-228600">
              <a:spcBef>
                <a:spcPct val="20000"/>
              </a:spcBef>
              <a:buChar char="–"/>
              <a:defRPr sz="2000">
                <a:latin typeface="+mn-lt"/>
              </a:defRPr>
            </a:lvl4pPr>
            <a:lvl5pPr marL="2057400" indent="-228600">
              <a:spcBef>
                <a:spcPct val="20000"/>
              </a:spcBef>
              <a:buChar char="»"/>
              <a:defRPr sz="2000">
                <a:latin typeface="+mn-lt"/>
              </a:defRPr>
            </a:lvl5pPr>
            <a:lvl6pPr marL="2514600" indent="-228600" fontAlgn="base">
              <a:spcBef>
                <a:spcPct val="20000"/>
              </a:spcBef>
              <a:spcAft>
                <a:spcPct val="0"/>
              </a:spcAft>
              <a:buChar char="»"/>
              <a:defRPr sz="2000">
                <a:latin typeface="+mn-lt"/>
              </a:defRPr>
            </a:lvl6pPr>
            <a:lvl7pPr marL="2971800" indent="-228600" fontAlgn="base">
              <a:spcBef>
                <a:spcPct val="20000"/>
              </a:spcBef>
              <a:spcAft>
                <a:spcPct val="0"/>
              </a:spcAft>
              <a:buChar char="»"/>
              <a:defRPr sz="2000">
                <a:latin typeface="+mn-lt"/>
              </a:defRPr>
            </a:lvl7pPr>
            <a:lvl8pPr marL="3429000" indent="-228600" fontAlgn="base">
              <a:spcBef>
                <a:spcPct val="20000"/>
              </a:spcBef>
              <a:spcAft>
                <a:spcPct val="0"/>
              </a:spcAft>
              <a:buChar char="»"/>
              <a:defRPr sz="2000">
                <a:latin typeface="+mn-lt"/>
              </a:defRPr>
            </a:lvl8pPr>
            <a:lvl9pPr marL="3886200" indent="-228600" fontAlgn="base">
              <a:spcBef>
                <a:spcPct val="20000"/>
              </a:spcBef>
              <a:spcAft>
                <a:spcPct val="0"/>
              </a:spcAft>
              <a:buChar char="»"/>
              <a:defRPr sz="2000">
                <a:latin typeface="+mn-lt"/>
              </a:defRPr>
            </a:lvl9pPr>
          </a:lstStyle>
          <a:p>
            <a:r>
              <a:rPr lang="de-DE" dirty="0">
                <a:solidFill>
                  <a:srgbClr val="B7FFE7"/>
                </a:solidFill>
              </a:rPr>
              <a:t>Karl Böhm (1894-1981)</a:t>
            </a:r>
          </a:p>
          <a:p>
            <a:pPr lvl="1">
              <a:lnSpc>
                <a:spcPct val="120000"/>
              </a:lnSpc>
            </a:pPr>
            <a:r>
              <a:rPr lang="de-DE" dirty="0">
                <a:solidFill>
                  <a:srgbClr val="B7FFE7"/>
                </a:solidFill>
              </a:rPr>
              <a:t>Rechtsanwalt</a:t>
            </a:r>
          </a:p>
          <a:p>
            <a:pPr lvl="1">
              <a:lnSpc>
                <a:spcPct val="120000"/>
              </a:lnSpc>
            </a:pPr>
            <a:r>
              <a:rPr lang="de-DE" dirty="0">
                <a:solidFill>
                  <a:srgbClr val="B7FFE7"/>
                </a:solidFill>
              </a:rPr>
              <a:t>Promotion zum </a:t>
            </a:r>
            <a:br>
              <a:rPr lang="de-DE" dirty="0">
                <a:solidFill>
                  <a:srgbClr val="B7FFE7"/>
                </a:solidFill>
              </a:rPr>
            </a:br>
            <a:r>
              <a:rPr lang="de-DE" dirty="0">
                <a:solidFill>
                  <a:srgbClr val="B7FFE7"/>
                </a:solidFill>
              </a:rPr>
              <a:t>Dr. der Jurisprudenz</a:t>
            </a:r>
          </a:p>
          <a:p>
            <a:pPr lvl="1">
              <a:lnSpc>
                <a:spcPct val="120000"/>
              </a:lnSpc>
            </a:pPr>
            <a:r>
              <a:rPr lang="de-DE" dirty="0">
                <a:solidFill>
                  <a:srgbClr val="B7FFE7"/>
                </a:solidFill>
              </a:rPr>
              <a:t>Studium an den Konservatorien </a:t>
            </a:r>
            <a:br>
              <a:rPr lang="de-DE" dirty="0">
                <a:solidFill>
                  <a:srgbClr val="B7FFE7"/>
                </a:solidFill>
              </a:rPr>
            </a:br>
            <a:r>
              <a:rPr lang="de-DE" dirty="0">
                <a:solidFill>
                  <a:srgbClr val="B7FFE7"/>
                </a:solidFill>
              </a:rPr>
              <a:t>Graz und Wien: </a:t>
            </a:r>
            <a:br>
              <a:rPr lang="de-DE" dirty="0">
                <a:solidFill>
                  <a:srgbClr val="B7FFE7"/>
                </a:solidFill>
              </a:rPr>
            </a:br>
            <a:r>
              <a:rPr lang="de-DE" dirty="0">
                <a:solidFill>
                  <a:srgbClr val="B7FFE7"/>
                </a:solidFill>
              </a:rPr>
              <a:t>Klavier und Musiktheorie</a:t>
            </a:r>
          </a:p>
          <a:p>
            <a:pPr lvl="1">
              <a:lnSpc>
                <a:spcPct val="120000"/>
              </a:lnSpc>
            </a:pPr>
            <a:r>
              <a:rPr lang="de-DE" dirty="0">
                <a:solidFill>
                  <a:srgbClr val="B7FFE7"/>
                </a:solidFill>
              </a:rPr>
              <a:t>Hat nie Dirigieren studiert</a:t>
            </a:r>
          </a:p>
          <a:p>
            <a:pPr lvl="1">
              <a:lnSpc>
                <a:spcPct val="120000"/>
              </a:lnSpc>
            </a:pPr>
            <a:r>
              <a:rPr lang="de-DE" dirty="0">
                <a:solidFill>
                  <a:srgbClr val="B7FFE7"/>
                </a:solidFill>
              </a:rPr>
              <a:t>War einer der berühmtesten, anerkanntesten und einflussreichsten </a:t>
            </a:r>
            <a:br>
              <a:rPr lang="de-DE" dirty="0">
                <a:solidFill>
                  <a:srgbClr val="B7FFE7"/>
                </a:solidFill>
              </a:rPr>
            </a:br>
            <a:r>
              <a:rPr lang="de-DE" dirty="0">
                <a:solidFill>
                  <a:srgbClr val="B7FFE7"/>
                </a:solidFill>
              </a:rPr>
              <a:t>Dirigenten seiner Zeit</a:t>
            </a:r>
            <a:endParaRPr lang="en-GB" dirty="0">
              <a:solidFill>
                <a:srgbClr val="B7FFE7"/>
              </a:solidFill>
            </a:endParaRPr>
          </a:p>
        </p:txBody>
      </p:sp>
      <p:pic>
        <p:nvPicPr>
          <p:cNvPr id="9" name="Picture 8"/>
          <p:cNvPicPr>
            <a:picLocks noChangeAspect="1"/>
          </p:cNvPicPr>
          <p:nvPr/>
        </p:nvPicPr>
        <p:blipFill>
          <a:blip r:embed="rId3"/>
          <a:stretch>
            <a:fillRect/>
          </a:stretch>
        </p:blipFill>
        <p:spPr>
          <a:xfrm>
            <a:off x="4510297" y="1772816"/>
            <a:ext cx="4403027" cy="3382036"/>
          </a:xfrm>
          <a:prstGeom prst="rect">
            <a:avLst/>
          </a:prstGeom>
        </p:spPr>
      </p:pic>
      <p:sp>
        <p:nvSpPr>
          <p:cNvPr id="3" name="Footer Placeholder 2"/>
          <p:cNvSpPr>
            <a:spLocks noGrp="1"/>
          </p:cNvSpPr>
          <p:nvPr>
            <p:ph type="ftr" sz="quarter" idx="11"/>
          </p:nvPr>
        </p:nvSpPr>
        <p:spPr/>
        <p:txBody>
          <a:bodyPr/>
          <a:lstStyle/>
          <a:p>
            <a:endParaRPr lang="en-US" altLang="fr-FR">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94DDF779-049D-4D45-8638-FD0C66CBAEE0}" type="slidenum">
              <a:rPr lang="en-US" altLang="fr-FR" smtClean="0">
                <a:latin typeface="Calibri" panose="020F0502020204030204" pitchFamily="34" charset="0"/>
                <a:cs typeface="Calibri" panose="020F0502020204030204" pitchFamily="34" charset="0"/>
              </a:rPr>
              <a:pPr/>
              <a:t>2</a:t>
            </a:fld>
            <a:endParaRPr lang="en-US" altLang="fr-FR">
              <a:latin typeface="Calibri" panose="020F0502020204030204" pitchFamily="34" charset="0"/>
              <a:cs typeface="Calibri" panose="020F0502020204030204" pitchFamily="34" charset="0"/>
            </a:endParaRPr>
          </a:p>
        </p:txBody>
      </p:sp>
      <p:pic>
        <p:nvPicPr>
          <p:cNvPr id="7" name="Content Placeholder 11">
            <a:extLst>
              <a:ext uri="{FF2B5EF4-FFF2-40B4-BE49-F238E27FC236}">
                <a16:creationId xmlns:a16="http://schemas.microsoft.com/office/drawing/2014/main" id="{2057B7B1-CD62-2B43-AC9C-95DFA4B973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215999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DB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57188" y="239795"/>
            <a:ext cx="7715250" cy="857250"/>
          </a:xfrm>
        </p:spPr>
        <p:txBody>
          <a:bodyPr/>
          <a:lstStyle/>
          <a:p>
            <a:r>
              <a:rPr lang="en-GB" err="1">
                <a:latin typeface="Calibri" panose="020F0502020204030204" pitchFamily="34" charset="0"/>
                <a:cs typeface="Calibri" panose="020F0502020204030204" pitchFamily="34" charset="0"/>
              </a:rPr>
              <a:t>Sinfonisches</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Blasorchester</a:t>
            </a:r>
            <a:r>
              <a:rPr lang="de-DE">
                <a:latin typeface="Calibri" panose="020F0502020204030204" pitchFamily="34" charset="0"/>
                <a:cs typeface="Calibri" panose="020F0502020204030204" pitchFamily="34" charset="0"/>
              </a:rPr>
              <a:t> </a:t>
            </a:r>
            <a:endParaRPr lang="en-GB">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1437444" y="1399504"/>
            <a:ext cx="6172200" cy="4298547"/>
          </a:xfrm>
        </p:spPr>
        <p:txBody>
          <a:bodyPr>
            <a:normAutofit/>
          </a:bodyPr>
          <a:lstStyle/>
          <a:p>
            <a:r>
              <a:rPr lang="de-CH">
                <a:latin typeface="Calibri" panose="020F0502020204030204" pitchFamily="34" charset="0"/>
                <a:cs typeface="Calibri" panose="020F0502020204030204" pitchFamily="34" charset="0"/>
              </a:rPr>
              <a:t>Was sagt </a:t>
            </a:r>
            <a:r>
              <a:rPr lang="de-CH" err="1">
                <a:latin typeface="Calibri" panose="020F0502020204030204" pitchFamily="34" charset="0"/>
                <a:cs typeface="Calibri" panose="020F0502020204030204" pitchFamily="34" charset="0"/>
              </a:rPr>
              <a:t>Wikidata</a:t>
            </a:r>
            <a:r>
              <a:rPr lang="de-CH">
                <a:latin typeface="Calibri" panose="020F0502020204030204" pitchFamily="34" charset="0"/>
                <a:cs typeface="Calibri" panose="020F0502020204030204" pitchFamily="34" charset="0"/>
              </a:rPr>
              <a:t>?</a:t>
            </a:r>
            <a:endParaRPr lang="en-GB">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en-US" altLang="fr-FR">
              <a:solidFill>
                <a:srgbClr val="000000"/>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en-US" altLang="fr-FR">
                <a:solidFill>
                  <a:srgbClr val="000000"/>
                </a:solidFill>
                <a:latin typeface="Calibri" panose="020F0502020204030204" pitchFamily="34" charset="0"/>
                <a:cs typeface="Calibri" panose="020F0502020204030204" pitchFamily="34" charset="0"/>
              </a:rPr>
              <a:pPr eaLnBrk="0" fontAlgn="base" hangingPunct="0">
                <a:spcBef>
                  <a:spcPct val="0"/>
                </a:spcBef>
                <a:spcAft>
                  <a:spcPct val="0"/>
                </a:spcAft>
              </a:pPr>
              <a:t>20</a:t>
            </a:fld>
            <a:endParaRPr lang="en-US" altLang="fr-FR">
              <a:solidFill>
                <a:srgbClr val="000000"/>
              </a:solidFill>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405643" y="2503257"/>
            <a:ext cx="8332713" cy="1357761"/>
          </a:xfrm>
          <a:prstGeom prst="rect">
            <a:avLst/>
          </a:prstGeom>
        </p:spPr>
      </p:pic>
      <p:pic>
        <p:nvPicPr>
          <p:cNvPr id="9" name="Picture 8"/>
          <p:cNvPicPr>
            <a:picLocks noChangeAspect="1"/>
          </p:cNvPicPr>
          <p:nvPr/>
        </p:nvPicPr>
        <p:blipFill>
          <a:blip r:embed="rId4"/>
          <a:stretch>
            <a:fillRect/>
          </a:stretch>
        </p:blipFill>
        <p:spPr>
          <a:xfrm>
            <a:off x="227236" y="4005614"/>
            <a:ext cx="8592617" cy="812178"/>
          </a:xfrm>
          <a:prstGeom prst="rect">
            <a:avLst/>
          </a:prstGeom>
        </p:spPr>
      </p:pic>
      <p:cxnSp>
        <p:nvCxnSpPr>
          <p:cNvPr id="11" name="Straight Connector 10"/>
          <p:cNvCxnSpPr/>
          <p:nvPr/>
        </p:nvCxnSpPr>
        <p:spPr bwMode="auto">
          <a:xfrm>
            <a:off x="2336808" y="3942275"/>
            <a:ext cx="270030" cy="324036"/>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2408821" y="3977411"/>
            <a:ext cx="188100" cy="323954"/>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Content Placeholder 11">
            <a:extLst>
              <a:ext uri="{FF2B5EF4-FFF2-40B4-BE49-F238E27FC236}">
                <a16:creationId xmlns:a16="http://schemas.microsoft.com/office/drawing/2014/main" id="{CF5F0370-E8A0-674F-8D61-53A4F51C97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116269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DB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71475" y="395702"/>
            <a:ext cx="7758113" cy="857250"/>
          </a:xfrm>
        </p:spPr>
        <p:txBody>
          <a:bodyPr/>
          <a:lstStyle/>
          <a:p>
            <a:r>
              <a:rPr lang="en-GB" err="1">
                <a:latin typeface="Calibri" panose="020F0502020204030204" pitchFamily="34" charset="0"/>
                <a:cs typeface="Calibri" panose="020F0502020204030204" pitchFamily="34" charset="0"/>
              </a:rPr>
              <a:t>Sinfonisches</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Blasorchester</a:t>
            </a:r>
            <a:r>
              <a:rPr lang="de-DE">
                <a:latin typeface="Calibri" panose="020F0502020204030204" pitchFamily="34" charset="0"/>
                <a:cs typeface="Calibri" panose="020F0502020204030204" pitchFamily="34" charset="0"/>
              </a:rPr>
              <a:t> </a:t>
            </a:r>
            <a:endParaRPr lang="en-GB">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563525" y="1757997"/>
            <a:ext cx="8016949" cy="4298547"/>
          </a:xfrm>
        </p:spPr>
        <p:txBody>
          <a:bodyPr>
            <a:normAutofit lnSpcReduction="10000"/>
          </a:bodyPr>
          <a:lstStyle/>
          <a:p>
            <a:r>
              <a:rPr lang="en-GB" b="1" dirty="0" err="1">
                <a:solidFill>
                  <a:srgbClr val="FF0000"/>
                </a:solidFill>
                <a:latin typeface="Calibri" panose="020F0502020204030204" pitchFamily="34" charset="0"/>
                <a:cs typeface="Calibri" panose="020F0502020204030204" pitchFamily="34" charset="0"/>
              </a:rPr>
              <a:t>Definitionsansatz</a:t>
            </a:r>
            <a:endParaRPr lang="en-GB" b="1" dirty="0">
              <a:solidFill>
                <a:srgbClr val="FF0000"/>
              </a:solidFill>
              <a:latin typeface="Calibri" panose="020F0502020204030204" pitchFamily="34" charset="0"/>
              <a:cs typeface="Calibri" panose="020F0502020204030204" pitchFamily="34" charset="0"/>
            </a:endParaRPr>
          </a:p>
          <a:p>
            <a:pPr lvl="1" algn="just"/>
            <a:r>
              <a:rPr lang="de-DE" dirty="0">
                <a:latin typeface="Calibri" panose="020F0502020204030204" pitchFamily="34" charset="0"/>
                <a:cs typeface="Calibri" panose="020F0502020204030204" pitchFamily="34" charset="0"/>
              </a:rPr>
              <a:t>Frei von </a:t>
            </a:r>
            <a:r>
              <a:rPr lang="de-DE" b="1" dirty="0">
                <a:solidFill>
                  <a:srgbClr val="FF0000"/>
                </a:solidFill>
                <a:latin typeface="Calibri" panose="020F0502020204030204" pitchFamily="34" charset="0"/>
                <a:cs typeface="Calibri" panose="020F0502020204030204" pitchFamily="34" charset="0"/>
              </a:rPr>
              <a:t>funktionalen Aufgaben</a:t>
            </a:r>
            <a:r>
              <a:rPr lang="de-DE" dirty="0">
                <a:latin typeface="Calibri" panose="020F0502020204030204" pitchFamily="34" charset="0"/>
                <a:cs typeface="Calibri" panose="020F0502020204030204" pitchFamily="34" charset="0"/>
              </a:rPr>
              <a:t>, in Europa oft aus zeitlich definierten Projektorchestern bestehend, in den USA aus tausenden von Schul- und akademischen Ensembles mit oft wechselnden Musikern</a:t>
            </a:r>
          </a:p>
          <a:p>
            <a:pPr lvl="1" algn="just"/>
            <a:r>
              <a:rPr lang="de-DE" dirty="0">
                <a:latin typeface="Calibri" panose="020F0502020204030204" pitchFamily="34" charset="0"/>
                <a:cs typeface="Calibri" panose="020F0502020204030204" pitchFamily="34" charset="0"/>
              </a:rPr>
              <a:t>Aufführen von originalen Blasmusikwerken sowie anspruchsvollen Arrangements und (Konzert-)Märschen</a:t>
            </a:r>
          </a:p>
          <a:p>
            <a:pPr lvl="1" algn="just"/>
            <a:r>
              <a:rPr lang="en-GB" dirty="0" err="1">
                <a:latin typeface="Calibri" panose="020F0502020204030204" pitchFamily="34" charset="0"/>
                <a:cs typeface="Calibri" panose="020F0502020204030204" pitchFamily="34" charset="0"/>
              </a:rPr>
              <a:t>Aufführen</a:t>
            </a:r>
            <a:r>
              <a:rPr lang="en-GB" dirty="0">
                <a:latin typeface="Calibri" panose="020F0502020204030204" pitchFamily="34" charset="0"/>
                <a:cs typeface="Calibri" panose="020F0502020204030204" pitchFamily="34" charset="0"/>
              </a:rPr>
              <a:t> </a:t>
            </a:r>
            <a:r>
              <a:rPr lang="en-GB" b="1" dirty="0" err="1">
                <a:solidFill>
                  <a:srgbClr val="FF0000"/>
                </a:solidFill>
                <a:latin typeface="Calibri" panose="020F0502020204030204" pitchFamily="34" charset="0"/>
                <a:cs typeface="Calibri" panose="020F0502020204030204" pitchFamily="34" charset="0"/>
              </a:rPr>
              <a:t>konzertanter</a:t>
            </a:r>
            <a:r>
              <a:rPr lang="en-GB" b="1" dirty="0">
                <a:solidFill>
                  <a:srgbClr val="FF0000"/>
                </a:solidFill>
                <a:latin typeface="Calibri" panose="020F0502020204030204" pitchFamily="34" charset="0"/>
                <a:cs typeface="Calibri" panose="020F0502020204030204" pitchFamily="34" charset="0"/>
              </a:rPr>
              <a:t> </a:t>
            </a:r>
            <a:r>
              <a:rPr lang="en-GB" b="1" dirty="0" err="1">
                <a:solidFill>
                  <a:srgbClr val="FF0000"/>
                </a:solidFill>
                <a:latin typeface="Calibri" panose="020F0502020204030204" pitchFamily="34" charset="0"/>
                <a:cs typeface="Calibri" panose="020F0502020204030204" pitchFamily="34" charset="0"/>
              </a:rPr>
              <a:t>Blasmusik</a:t>
            </a:r>
            <a:endParaRPr lang="en-GB" b="1" dirty="0">
              <a:solidFill>
                <a:srgbClr val="FF0000"/>
              </a:solidFill>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en-US" altLang="fr-FR">
              <a:solidFill>
                <a:srgbClr val="000000"/>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en-US" altLang="fr-FR">
                <a:solidFill>
                  <a:srgbClr val="000000"/>
                </a:solidFill>
                <a:latin typeface="Calibri" panose="020F0502020204030204" pitchFamily="34" charset="0"/>
                <a:cs typeface="Calibri" panose="020F0502020204030204" pitchFamily="34" charset="0"/>
              </a:rPr>
              <a:pPr eaLnBrk="0" fontAlgn="base" hangingPunct="0">
                <a:spcBef>
                  <a:spcPct val="0"/>
                </a:spcBef>
                <a:spcAft>
                  <a:spcPct val="0"/>
                </a:spcAft>
              </a:pPr>
              <a:t>21</a:t>
            </a:fld>
            <a:endParaRPr lang="en-US" altLang="fr-FR">
              <a:solidFill>
                <a:srgbClr val="000000"/>
              </a:solidFill>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821D2CB2-23D1-1F42-BFBA-4B8AADB075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16337982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DB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4160" y="407894"/>
            <a:ext cx="8043863" cy="857250"/>
          </a:xfrm>
        </p:spPr>
        <p:txBody>
          <a:bodyPr/>
          <a:lstStyle/>
          <a:p>
            <a:r>
              <a:rPr lang="de-DE" dirty="0">
                <a:latin typeface="Calibri" panose="020F0502020204030204" pitchFamily="34" charset="0"/>
                <a:cs typeface="Calibri" panose="020F0502020204030204" pitchFamily="34" charset="0"/>
              </a:rPr>
              <a:t>Sinfonisches Blasorchester </a:t>
            </a:r>
          </a:p>
        </p:txBody>
      </p:sp>
      <p:sp>
        <p:nvSpPr>
          <p:cNvPr id="3" name="Inhaltsplatzhalter 2"/>
          <p:cNvSpPr>
            <a:spLocks noGrp="1"/>
          </p:cNvSpPr>
          <p:nvPr>
            <p:ph idx="1"/>
          </p:nvPr>
        </p:nvSpPr>
        <p:spPr>
          <a:xfrm>
            <a:off x="611323" y="1605069"/>
            <a:ext cx="7886700" cy="497324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p>
            <a:pPr>
              <a:lnSpc>
                <a:spcPct val="120000"/>
              </a:lnSpc>
            </a:pPr>
            <a:r>
              <a:rPr lang="de-DE" b="1" dirty="0">
                <a:solidFill>
                  <a:srgbClr val="FF0000"/>
                </a:solidFill>
                <a:latin typeface="Calibri" panose="020F0502020204030204" pitchFamily="34" charset="0"/>
                <a:cs typeface="Calibri" panose="020F0502020204030204" pitchFamily="34" charset="0"/>
              </a:rPr>
              <a:t>Definitionsansatz</a:t>
            </a:r>
          </a:p>
          <a:p>
            <a:pPr lvl="1" algn="just">
              <a:lnSpc>
                <a:spcPct val="120000"/>
              </a:lnSpc>
            </a:pPr>
            <a:r>
              <a:rPr lang="de-DE" dirty="0">
                <a:latin typeface="Calibri" panose="020F0502020204030204" pitchFamily="34" charset="0"/>
                <a:cs typeface="Calibri" panose="020F0502020204030204" pitchFamily="34" charset="0"/>
              </a:rPr>
              <a:t>Weltweit einheitliche Instrumentierung, jedoch variabel in der Anzahl, aber ohne Instrumente mit regionaler Identität und Klangfarbe </a:t>
            </a:r>
          </a:p>
          <a:p>
            <a:pPr lvl="1" algn="just">
              <a:lnSpc>
                <a:spcPct val="120000"/>
              </a:lnSpc>
            </a:pPr>
            <a:r>
              <a:rPr lang="de-DE" dirty="0">
                <a:latin typeface="Calibri" panose="020F0502020204030204" pitchFamily="34" charset="0"/>
                <a:cs typeface="Calibri" panose="020F0502020204030204" pitchFamily="34" charset="0"/>
              </a:rPr>
              <a:t>Standardisiertes Klangprodukt wie beim Sinfonieorchester</a:t>
            </a:r>
          </a:p>
          <a:p>
            <a:pPr lvl="1" algn="just">
              <a:lnSpc>
                <a:spcPct val="120000"/>
              </a:lnSpc>
            </a:pPr>
            <a:r>
              <a:rPr lang="de-DE" dirty="0">
                <a:latin typeface="Calibri" panose="020F0502020204030204" pitchFamily="34" charset="0"/>
                <a:cs typeface="Calibri" panose="020F0502020204030204" pitchFamily="34" charset="0"/>
              </a:rPr>
              <a:t>Aufführung von aktueller (nicht unbedingt zeitgenössischer) Blasmusik (von der Stange) von Verlagen weltweit, die wie Sinfonieorchester vergleichbar und messbar (?) sind (Wettbewerbe für Blasorchester) </a:t>
            </a:r>
          </a:p>
          <a:p>
            <a:pPr lvl="1" algn="just">
              <a:lnSpc>
                <a:spcPct val="120000"/>
              </a:lnSpc>
            </a:pPr>
            <a:endParaRPr lang="de-DE" dirty="0">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de-DE" altLang="fr-FR" dirty="0">
              <a:solidFill>
                <a:srgbClr val="000000"/>
              </a:solidFill>
              <a:latin typeface="Arial" panose="020B0604020202020204" pitchFamily="34" charset="0"/>
              <a:ea typeface="ＭＳ Ｐゴシック" panose="020B0600070205080204" pitchFamily="34" charset="-128"/>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de-DE" altLang="fr-FR" smtClean="0">
                <a:solidFill>
                  <a:srgbClr val="000000"/>
                </a:solidFill>
                <a:latin typeface="Arial" panose="020B0604020202020204" pitchFamily="34" charset="0"/>
                <a:ea typeface="ＭＳ Ｐゴシック" panose="020B0600070205080204" pitchFamily="34" charset="-128"/>
              </a:rPr>
              <a:pPr eaLnBrk="0" fontAlgn="base" hangingPunct="0">
                <a:spcBef>
                  <a:spcPct val="0"/>
                </a:spcBef>
                <a:spcAft>
                  <a:spcPct val="0"/>
                </a:spcAft>
              </a:pPr>
              <a:t>22</a:t>
            </a:fld>
            <a:endParaRPr lang="de-DE" altLang="fr-FR" dirty="0">
              <a:solidFill>
                <a:srgbClr val="000000"/>
              </a:solidFill>
              <a:latin typeface="Arial" panose="020B0604020202020204" pitchFamily="34" charset="0"/>
              <a:ea typeface="ＭＳ Ｐゴシック" panose="020B0600070205080204" pitchFamily="34" charset="-128"/>
            </a:endParaRPr>
          </a:p>
        </p:txBody>
      </p:sp>
      <p:pic>
        <p:nvPicPr>
          <p:cNvPr id="6" name="Content Placeholder 11">
            <a:extLst>
              <a:ext uri="{FF2B5EF4-FFF2-40B4-BE49-F238E27FC236}">
                <a16:creationId xmlns:a16="http://schemas.microsoft.com/office/drawing/2014/main" id="{15BFFE20-B82B-CB45-8330-128653524C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843" y="35596"/>
            <a:ext cx="1365264" cy="609885"/>
          </a:xfrm>
          <a:prstGeom prst="rect">
            <a:avLst/>
          </a:prstGeom>
        </p:spPr>
      </p:pic>
    </p:spTree>
    <p:extLst>
      <p:ext uri="{BB962C8B-B14F-4D97-AF65-F5344CB8AC3E}">
        <p14:creationId xmlns:p14="http://schemas.microsoft.com/office/powerpoint/2010/main" val="3810196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DB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91603" y="210227"/>
            <a:ext cx="8272463" cy="857250"/>
          </a:xfrm>
        </p:spPr>
        <p:txBody>
          <a:bodyPr/>
          <a:lstStyle/>
          <a:p>
            <a:r>
              <a:rPr lang="en-GB" err="1">
                <a:latin typeface="Calibri" panose="020F0502020204030204" pitchFamily="34" charset="0"/>
                <a:cs typeface="Calibri" panose="020F0502020204030204" pitchFamily="34" charset="0"/>
              </a:rPr>
              <a:t>Sinfonisches</a:t>
            </a:r>
            <a:r>
              <a:rPr lang="en-GB">
                <a:latin typeface="Calibri" panose="020F0502020204030204" pitchFamily="34" charset="0"/>
                <a:cs typeface="Calibri" panose="020F0502020204030204" pitchFamily="34" charset="0"/>
              </a:rPr>
              <a:t> </a:t>
            </a:r>
            <a:r>
              <a:rPr lang="en-GB" err="1">
                <a:latin typeface="Calibri" panose="020F0502020204030204" pitchFamily="34" charset="0"/>
                <a:cs typeface="Calibri" panose="020F0502020204030204" pitchFamily="34" charset="0"/>
              </a:rPr>
              <a:t>Blasorchester</a:t>
            </a:r>
            <a:r>
              <a:rPr lang="de-DE">
                <a:latin typeface="Calibri" panose="020F0502020204030204" pitchFamily="34" charset="0"/>
                <a:cs typeface="Calibri" panose="020F0502020204030204" pitchFamily="34" charset="0"/>
              </a:rPr>
              <a:t> </a:t>
            </a:r>
            <a:endParaRPr lang="en-GB">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91603" y="1240552"/>
            <a:ext cx="8272463" cy="5166566"/>
          </a:xfrm>
        </p:spPr>
        <p:txBody>
          <a:bodyPr>
            <a:normAutofit fontScale="92500" lnSpcReduction="10000"/>
          </a:bodyPr>
          <a:lstStyle/>
          <a:p>
            <a:pPr>
              <a:lnSpc>
                <a:spcPct val="110000"/>
              </a:lnSpc>
            </a:pPr>
            <a:r>
              <a:rPr lang="de-DE" dirty="0">
                <a:latin typeface="Calibri" panose="020F0502020204030204" pitchFamily="34" charset="0"/>
                <a:cs typeface="Calibri" panose="020F0502020204030204" pitchFamily="34" charset="0"/>
              </a:rPr>
              <a:t>Kritische Stellungnahme</a:t>
            </a:r>
          </a:p>
          <a:p>
            <a:pPr lvl="1">
              <a:lnSpc>
                <a:spcPct val="110000"/>
              </a:lnSpc>
            </a:pPr>
            <a:r>
              <a:rPr lang="de-DE" dirty="0">
                <a:latin typeface="Calibri" panose="020F0502020204030204" pitchFamily="34" charset="0"/>
                <a:cs typeface="Calibri" panose="020F0502020204030204" pitchFamily="34" charset="0"/>
              </a:rPr>
              <a:t>Begriff „sinfonisch“ </a:t>
            </a:r>
            <a:r>
              <a:rPr lang="de-DE" b="1" dirty="0">
                <a:solidFill>
                  <a:srgbClr val="FF0000"/>
                </a:solidFill>
                <a:latin typeface="Calibri" panose="020F0502020204030204" pitchFamily="34" charset="0"/>
                <a:cs typeface="Calibri" panose="020F0502020204030204" pitchFamily="34" charset="0"/>
              </a:rPr>
              <a:t>überstrapaziert</a:t>
            </a:r>
          </a:p>
          <a:p>
            <a:pPr lvl="2">
              <a:lnSpc>
                <a:spcPct val="110000"/>
              </a:lnSpc>
            </a:pPr>
            <a:r>
              <a:rPr lang="de-DE" dirty="0">
                <a:latin typeface="Calibri" panose="020F0502020204030204" pitchFamily="34" charset="0"/>
                <a:cs typeface="Calibri" panose="020F0502020204030204" pitchFamily="34" charset="0"/>
              </a:rPr>
              <a:t>Schwankt zwischen Sinnhaftigkeit und Sinnentleerung.</a:t>
            </a:r>
          </a:p>
          <a:p>
            <a:pPr lvl="2">
              <a:lnSpc>
                <a:spcPct val="110000"/>
              </a:lnSpc>
            </a:pPr>
            <a:r>
              <a:rPr lang="de-DE" dirty="0">
                <a:latin typeface="Calibri" panose="020F0502020204030204" pitchFamily="34" charset="0"/>
                <a:cs typeface="Calibri" panose="020F0502020204030204" pitchFamily="34" charset="0"/>
              </a:rPr>
              <a:t>Im Zusammenhang mit Blasmusik oft </a:t>
            </a:r>
            <a:r>
              <a:rPr lang="de-DE" b="1" dirty="0">
                <a:solidFill>
                  <a:srgbClr val="FF0000"/>
                </a:solidFill>
                <a:latin typeface="Calibri" panose="020F0502020204030204" pitchFamily="34" charset="0"/>
                <a:cs typeface="Calibri" panose="020F0502020204030204" pitchFamily="34" charset="0"/>
              </a:rPr>
              <a:t>hochtrabend</a:t>
            </a:r>
          </a:p>
          <a:p>
            <a:pPr lvl="1">
              <a:lnSpc>
                <a:spcPct val="110000"/>
              </a:lnSpc>
            </a:pPr>
            <a:r>
              <a:rPr lang="de-DE" dirty="0">
                <a:latin typeface="Calibri" panose="020F0502020204030204" pitchFamily="34" charset="0"/>
                <a:cs typeface="Calibri" panose="020F0502020204030204" pitchFamily="34" charset="0"/>
              </a:rPr>
              <a:t>Diskriminierung</a:t>
            </a:r>
            <a:r>
              <a:rPr lang="de-DE" dirty="0">
                <a:solidFill>
                  <a:srgbClr val="FF0000"/>
                </a:solidFill>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des sogenannten </a:t>
            </a:r>
            <a:r>
              <a:rPr lang="de-DE" b="1" dirty="0">
                <a:solidFill>
                  <a:srgbClr val="FF0000"/>
                </a:solidFill>
                <a:latin typeface="Calibri" panose="020F0502020204030204" pitchFamily="34" charset="0"/>
                <a:cs typeface="Calibri" panose="020F0502020204030204" pitchFamily="34" charset="0"/>
              </a:rPr>
              <a:t>„Ernsten“ </a:t>
            </a:r>
            <a:r>
              <a:rPr lang="de-DE" dirty="0">
                <a:latin typeface="Calibri" panose="020F0502020204030204" pitchFamily="34" charset="0"/>
                <a:cs typeface="Calibri" panose="020F0502020204030204" pitchFamily="34" charset="0"/>
              </a:rPr>
              <a:t>gegenüber dem </a:t>
            </a:r>
            <a:r>
              <a:rPr lang="de-DE" b="1" dirty="0">
                <a:solidFill>
                  <a:srgbClr val="FF0000"/>
                </a:solidFill>
                <a:latin typeface="Calibri" panose="020F0502020204030204" pitchFamily="34" charset="0"/>
                <a:cs typeface="Calibri" panose="020F0502020204030204" pitchFamily="34" charset="0"/>
              </a:rPr>
              <a:t>„Gewöhnlichen“ </a:t>
            </a:r>
            <a:r>
              <a:rPr lang="de-DE" dirty="0">
                <a:latin typeface="Calibri" panose="020F0502020204030204" pitchFamily="34" charset="0"/>
                <a:cs typeface="Calibri" panose="020F0502020204030204" pitchFamily="34" charset="0"/>
              </a:rPr>
              <a:t>(„Dicke-Backen-Musik”)</a:t>
            </a:r>
            <a:endParaRPr lang="de-DE" b="1" dirty="0">
              <a:solidFill>
                <a:srgbClr val="FF0000"/>
              </a:solidFill>
              <a:latin typeface="Calibri" panose="020F0502020204030204" pitchFamily="34" charset="0"/>
              <a:cs typeface="Calibri" panose="020F0502020204030204" pitchFamily="34" charset="0"/>
            </a:endParaRPr>
          </a:p>
          <a:p>
            <a:pPr lvl="2">
              <a:lnSpc>
                <a:spcPct val="110000"/>
              </a:lnSpc>
            </a:pPr>
            <a:r>
              <a:rPr lang="de-DE" dirty="0">
                <a:latin typeface="Calibri" panose="020F0502020204030204" pitchFamily="34" charset="0"/>
                <a:cs typeface="Calibri" panose="020F0502020204030204" pitchFamily="34" charset="0"/>
              </a:rPr>
              <a:t>Gegenbeispiele, die den Begriff </a:t>
            </a:r>
            <a:r>
              <a:rPr lang="de-DE" b="1" dirty="0">
                <a:solidFill>
                  <a:srgbClr val="FF0000"/>
                </a:solidFill>
                <a:latin typeface="Calibri" panose="020F0502020204030204" pitchFamily="34" charset="0"/>
                <a:cs typeface="Calibri" panose="020F0502020204030204" pitchFamily="34" charset="0"/>
              </a:rPr>
              <a:t>sinfonisch </a:t>
            </a:r>
            <a:r>
              <a:rPr lang="de-DE" dirty="0">
                <a:latin typeface="Calibri" panose="020F0502020204030204" pitchFamily="34" charset="0"/>
                <a:cs typeface="Calibri" panose="020F0502020204030204" pitchFamily="34" charset="0"/>
              </a:rPr>
              <a:t>nicht benutzen</a:t>
            </a:r>
            <a:endParaRPr lang="de-DE" b="1" dirty="0">
              <a:solidFill>
                <a:srgbClr val="FF0000"/>
              </a:solidFill>
              <a:latin typeface="Calibri" panose="020F0502020204030204" pitchFamily="34" charset="0"/>
              <a:cs typeface="Calibri" panose="020F0502020204030204" pitchFamily="34" charset="0"/>
            </a:endParaRPr>
          </a:p>
          <a:p>
            <a:pPr lvl="3">
              <a:lnSpc>
                <a:spcPct val="110000"/>
              </a:lnSpc>
              <a:buFont typeface="Systemschrift Normal"/>
              <a:buChar char="»"/>
            </a:pPr>
            <a:r>
              <a:rPr lang="de-DE" dirty="0">
                <a:latin typeface="Calibri" panose="020F0502020204030204" pitchFamily="34" charset="0"/>
                <a:cs typeface="Calibri" panose="020F0502020204030204" pitchFamily="34" charset="0"/>
              </a:rPr>
              <a:t>Die </a:t>
            </a:r>
            <a:r>
              <a:rPr lang="de-DE" i="1" dirty="0">
                <a:latin typeface="Calibri" panose="020F0502020204030204" pitchFamily="34" charset="0"/>
                <a:cs typeface="Calibri" panose="020F0502020204030204" pitchFamily="34" charset="0"/>
              </a:rPr>
              <a:t>Garde </a:t>
            </a:r>
            <a:r>
              <a:rPr lang="de-DE" i="1" dirty="0" err="1">
                <a:latin typeface="Calibri" panose="020F0502020204030204" pitchFamily="34" charset="0"/>
                <a:cs typeface="Calibri" panose="020F0502020204030204" pitchFamily="34" charset="0"/>
              </a:rPr>
              <a:t>Republicaine</a:t>
            </a:r>
            <a:r>
              <a:rPr lang="de-DE" i="1" dirty="0">
                <a:latin typeface="Calibri" panose="020F0502020204030204" pitchFamily="34" charset="0"/>
                <a:cs typeface="Calibri" panose="020F0502020204030204" pitchFamily="34" charset="0"/>
              </a:rPr>
              <a:t> </a:t>
            </a:r>
            <a:r>
              <a:rPr lang="de-DE" dirty="0">
                <a:latin typeface="Calibri" panose="020F0502020204030204" pitchFamily="34" charset="0"/>
                <a:cs typeface="Calibri" panose="020F0502020204030204" pitchFamily="34" charset="0"/>
              </a:rPr>
              <a:t>und die </a:t>
            </a:r>
            <a:r>
              <a:rPr lang="de-DE" i="1" dirty="0">
                <a:latin typeface="Calibri" panose="020F0502020204030204" pitchFamily="34" charset="0"/>
                <a:cs typeface="Calibri" panose="020F0502020204030204" pitchFamily="34" charset="0"/>
              </a:rPr>
              <a:t>Banda </a:t>
            </a:r>
            <a:r>
              <a:rPr lang="de-DE" i="1" dirty="0" err="1">
                <a:latin typeface="Calibri" panose="020F0502020204030204" pitchFamily="34" charset="0"/>
                <a:cs typeface="Calibri" panose="020F0502020204030204" pitchFamily="34" charset="0"/>
              </a:rPr>
              <a:t>dei</a:t>
            </a:r>
            <a:r>
              <a:rPr lang="de-DE" i="1" dirty="0">
                <a:latin typeface="Calibri" panose="020F0502020204030204" pitchFamily="34" charset="0"/>
                <a:cs typeface="Calibri" panose="020F0502020204030204" pitchFamily="34" charset="0"/>
              </a:rPr>
              <a:t> </a:t>
            </a:r>
            <a:r>
              <a:rPr lang="de-DE" i="1" dirty="0" err="1">
                <a:latin typeface="Calibri" panose="020F0502020204030204" pitchFamily="34" charset="0"/>
                <a:cs typeface="Calibri" panose="020F0502020204030204" pitchFamily="34" charset="0"/>
              </a:rPr>
              <a:t>Carbinieri</a:t>
            </a:r>
            <a:r>
              <a:rPr lang="de-DE" dirty="0">
                <a:latin typeface="Calibri" panose="020F0502020204030204" pitchFamily="34" charset="0"/>
                <a:cs typeface="Calibri" panose="020F0502020204030204" pitchFamily="34" charset="0"/>
              </a:rPr>
              <a:t> führen den Begriff </a:t>
            </a:r>
            <a:r>
              <a:rPr lang="de-DE" b="1" dirty="0">
                <a:solidFill>
                  <a:srgbClr val="FF0000"/>
                </a:solidFill>
                <a:latin typeface="Calibri" panose="020F0502020204030204" pitchFamily="34" charset="0"/>
                <a:cs typeface="Calibri" panose="020F0502020204030204" pitchFamily="34" charset="0"/>
              </a:rPr>
              <a:t>„sinfonisch“</a:t>
            </a:r>
            <a:r>
              <a:rPr lang="de-DE" dirty="0">
                <a:latin typeface="Calibri" panose="020F0502020204030204" pitchFamily="34" charset="0"/>
                <a:cs typeface="Calibri" panose="020F0502020204030204" pitchFamily="34" charset="0"/>
              </a:rPr>
              <a:t>, nicht in ihren Namen und gehören zu den besten Blasorchestern der Welt…</a:t>
            </a:r>
          </a:p>
          <a:p>
            <a:pPr lvl="3">
              <a:lnSpc>
                <a:spcPct val="110000"/>
              </a:lnSpc>
              <a:buFont typeface="Systemschrift Normal"/>
              <a:buChar char="»"/>
            </a:pPr>
            <a:r>
              <a:rPr lang="de-DE" dirty="0">
                <a:latin typeface="Calibri" panose="020F0502020204030204" pitchFamily="34" charset="0"/>
                <a:cs typeface="Calibri" panose="020F0502020204030204" pitchFamily="34" charset="0"/>
              </a:rPr>
              <a:t>… und benutzen ihre typische Instrumentierung, die ihre </a:t>
            </a:r>
            <a:r>
              <a:rPr lang="de-DE" b="1" dirty="0">
                <a:solidFill>
                  <a:srgbClr val="FF0000"/>
                </a:solidFill>
                <a:latin typeface="Calibri" panose="020F0502020204030204" pitchFamily="34" charset="0"/>
                <a:cs typeface="Calibri" panose="020F0502020204030204" pitchFamily="34" charset="0"/>
              </a:rPr>
              <a:t>nationale Identität widerspiegelt und bewahrt</a:t>
            </a:r>
          </a:p>
          <a:p>
            <a:pPr lvl="1">
              <a:lnSpc>
                <a:spcPct val="110000"/>
              </a:lnSpc>
            </a:pPr>
            <a:endParaRPr lang="de-DE" dirty="0">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a:xfrm>
            <a:off x="3130028" y="6247108"/>
            <a:ext cx="2895600" cy="476250"/>
          </a:xfrm>
        </p:spPr>
        <p:txBody>
          <a:bodyPr/>
          <a:lstStyle/>
          <a:p>
            <a:pPr eaLnBrk="0" fontAlgn="base" hangingPunct="0">
              <a:spcBef>
                <a:spcPct val="0"/>
              </a:spcBef>
              <a:spcAft>
                <a:spcPct val="0"/>
              </a:spcAft>
            </a:pPr>
            <a:endParaRPr lang="en-US" altLang="fr-FR">
              <a:solidFill>
                <a:srgbClr val="000000"/>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a:xfrm>
            <a:off x="-27424" y="6580193"/>
            <a:ext cx="2133600" cy="476250"/>
          </a:xfrm>
        </p:spPr>
        <p:txBody>
          <a:bodyPr/>
          <a:lstStyle/>
          <a:p>
            <a:pPr eaLnBrk="0" fontAlgn="base" hangingPunct="0">
              <a:spcBef>
                <a:spcPct val="0"/>
              </a:spcBef>
              <a:spcAft>
                <a:spcPct val="0"/>
              </a:spcAft>
            </a:pPr>
            <a:fld id="{94DDF779-049D-4D45-8638-FD0C66CBAEE0}" type="slidenum">
              <a:rPr lang="en-US" altLang="fr-FR">
                <a:solidFill>
                  <a:srgbClr val="000000"/>
                </a:solidFill>
                <a:latin typeface="Calibri" panose="020F0502020204030204" pitchFamily="34" charset="0"/>
                <a:cs typeface="Calibri" panose="020F0502020204030204" pitchFamily="34" charset="0"/>
              </a:rPr>
              <a:pPr eaLnBrk="0" fontAlgn="base" hangingPunct="0">
                <a:spcBef>
                  <a:spcPct val="0"/>
                </a:spcBef>
                <a:spcAft>
                  <a:spcPct val="0"/>
                </a:spcAft>
              </a:pPr>
              <a:t>23</a:t>
            </a:fld>
            <a:endParaRPr lang="en-US" altLang="fr-FR">
              <a:solidFill>
                <a:srgbClr val="000000"/>
              </a:solidFill>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E297E5D5-581A-9A46-A4C6-0D1A69976A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843" y="35596"/>
            <a:ext cx="1365264" cy="609885"/>
          </a:xfrm>
          <a:prstGeom prst="rect">
            <a:avLst/>
          </a:prstGeom>
        </p:spPr>
      </p:pic>
    </p:spTree>
    <p:extLst>
      <p:ext uri="{BB962C8B-B14F-4D97-AF65-F5344CB8AC3E}">
        <p14:creationId xmlns:p14="http://schemas.microsoft.com/office/powerpoint/2010/main" val="2128988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7FFE7"/>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29" y="1979214"/>
            <a:ext cx="7112608" cy="403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579824"/>
            <a:ext cx="8633565" cy="328896"/>
          </a:xfrm>
        </p:spPr>
        <p:txBody>
          <a:bodyPr>
            <a:normAutofit fontScale="90000"/>
          </a:bodyPr>
          <a:lstStyle/>
          <a:p>
            <a:r>
              <a:rPr lang="de-DE">
                <a:latin typeface="Calibri" panose="020F0502020204030204" pitchFamily="34" charset="0"/>
                <a:cs typeface="Calibri" panose="020F0502020204030204" pitchFamily="34" charset="0"/>
              </a:rPr>
              <a:t>Gegenbeispiele</a:t>
            </a:r>
            <a:endParaRPr lang="fr-CH">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487B05E6-8FA7-1048-BF60-998C2531B643}" type="slidenum">
              <a:rPr lang="en-US" smtClean="0">
                <a:latin typeface="Calibri" panose="020F0502020204030204" pitchFamily="34" charset="0"/>
                <a:cs typeface="Calibri" panose="020F0502020204030204" pitchFamily="34" charset="0"/>
              </a:rPr>
              <a:t>24</a:t>
            </a:fld>
            <a:endParaRPr lang="en-US">
              <a:latin typeface="Calibri" panose="020F0502020204030204" pitchFamily="34" charset="0"/>
              <a:cs typeface="Calibri" panose="020F0502020204030204" pitchFamily="34" charset="0"/>
            </a:endParaRPr>
          </a:p>
        </p:txBody>
      </p:sp>
      <p:sp>
        <p:nvSpPr>
          <p:cNvPr id="3" name="Footer Placeholder 2"/>
          <p:cNvSpPr>
            <a:spLocks noGrp="1"/>
          </p:cNvSpPr>
          <p:nvPr>
            <p:ph type="ftr" sz="quarter" idx="11"/>
          </p:nvPr>
        </p:nvSpPr>
        <p:spPr/>
        <p:txBody>
          <a:bodyPr/>
          <a:lstStyle/>
          <a:p>
            <a:endParaRPr lang="en-US" altLang="fr-FR">
              <a:latin typeface="Calibri" panose="020F0502020204030204" pitchFamily="34" charset="0"/>
              <a:cs typeface="Calibri" panose="020F0502020204030204" pitchFamily="34" charset="0"/>
            </a:endParaRPr>
          </a:p>
        </p:txBody>
      </p:sp>
      <p:sp>
        <p:nvSpPr>
          <p:cNvPr id="5" name="Rectangle 4"/>
          <p:cNvSpPr/>
          <p:nvPr/>
        </p:nvSpPr>
        <p:spPr>
          <a:xfrm>
            <a:off x="419560" y="1103759"/>
            <a:ext cx="8112880" cy="830997"/>
          </a:xfrm>
          <a:prstGeom prst="rect">
            <a:avLst/>
          </a:prstGeom>
        </p:spPr>
        <p:txBody>
          <a:bodyPr wrap="square">
            <a:spAutoFit/>
          </a:bodyPr>
          <a:lstStyle/>
          <a:p>
            <a:r>
              <a:rPr lang="de-DE">
                <a:latin typeface="Calibri" panose="020F0502020204030204" pitchFamily="34" charset="0"/>
                <a:cs typeface="Calibri" panose="020F0502020204030204" pitchFamily="34" charset="0"/>
              </a:rPr>
              <a:t>Disposition und Besetzung: </a:t>
            </a:r>
            <a:r>
              <a:rPr lang="de-DE" b="1" i="1" err="1">
                <a:solidFill>
                  <a:srgbClr val="FF0000"/>
                </a:solidFill>
                <a:latin typeface="Calibri" panose="020F0502020204030204" pitchFamily="34" charset="0"/>
                <a:cs typeface="Calibri" panose="020F0502020204030204" pitchFamily="34" charset="0"/>
              </a:rPr>
              <a:t>Orchestre</a:t>
            </a:r>
            <a:r>
              <a:rPr lang="de-DE" b="1" i="1">
                <a:solidFill>
                  <a:srgbClr val="FF0000"/>
                </a:solidFill>
                <a:latin typeface="Calibri" panose="020F0502020204030204" pitchFamily="34" charset="0"/>
                <a:cs typeface="Calibri" panose="020F0502020204030204" pitchFamily="34" charset="0"/>
              </a:rPr>
              <a:t> </a:t>
            </a:r>
            <a:r>
              <a:rPr lang="de-DE" b="1" i="1" err="1">
                <a:solidFill>
                  <a:srgbClr val="FF0000"/>
                </a:solidFill>
                <a:latin typeface="Calibri" panose="020F0502020204030204" pitchFamily="34" charset="0"/>
                <a:cs typeface="Calibri" panose="020F0502020204030204" pitchFamily="34" charset="0"/>
              </a:rPr>
              <a:t>d‘harmonie</a:t>
            </a:r>
            <a:r>
              <a:rPr lang="de-DE" b="1" i="1">
                <a:solidFill>
                  <a:srgbClr val="FF0000"/>
                </a:solidFill>
                <a:latin typeface="Calibri" panose="020F0502020204030204" pitchFamily="34" charset="0"/>
                <a:cs typeface="Calibri" panose="020F0502020204030204" pitchFamily="34" charset="0"/>
              </a:rPr>
              <a:t> de la Garde R</a:t>
            </a:r>
            <a:r>
              <a:rPr lang="de-CH" b="1" i="1">
                <a:solidFill>
                  <a:srgbClr val="FF0000"/>
                </a:solidFill>
                <a:latin typeface="Calibri" panose="020F0502020204030204" pitchFamily="34" charset="0"/>
                <a:cs typeface="Calibri" panose="020F0502020204030204" pitchFamily="34" charset="0"/>
              </a:rPr>
              <a:t>é</a:t>
            </a:r>
            <a:r>
              <a:rPr lang="de-DE" b="1" i="1" err="1">
                <a:solidFill>
                  <a:srgbClr val="FF0000"/>
                </a:solidFill>
                <a:latin typeface="Calibri" panose="020F0502020204030204" pitchFamily="34" charset="0"/>
                <a:cs typeface="Calibri" panose="020F0502020204030204" pitchFamily="34" charset="0"/>
              </a:rPr>
              <a:t>publicaine</a:t>
            </a:r>
            <a:r>
              <a:rPr lang="de-DE">
                <a:latin typeface="Calibri" panose="020F0502020204030204" pitchFamily="34" charset="0"/>
                <a:cs typeface="Calibri" panose="020F0502020204030204" pitchFamily="34" charset="0"/>
              </a:rPr>
              <a:t>, Paris – </a:t>
            </a:r>
            <a:r>
              <a:rPr lang="de-DE" b="1">
                <a:solidFill>
                  <a:srgbClr val="FF0000"/>
                </a:solidFill>
                <a:latin typeface="Calibri" panose="020F0502020204030204" pitchFamily="34" charset="0"/>
                <a:cs typeface="Calibri" panose="020F0502020204030204" pitchFamily="34" charset="0"/>
              </a:rPr>
              <a:t>Botschafter </a:t>
            </a:r>
            <a:r>
              <a:rPr lang="de-DE" b="1" err="1">
                <a:solidFill>
                  <a:srgbClr val="FF0000"/>
                </a:solidFill>
                <a:latin typeface="Calibri" panose="020F0502020204030204" pitchFamily="34" charset="0"/>
                <a:cs typeface="Calibri" panose="020F0502020204030204" pitchFamily="34" charset="0"/>
              </a:rPr>
              <a:t>französicher</a:t>
            </a:r>
            <a:r>
              <a:rPr lang="de-DE" b="1">
                <a:solidFill>
                  <a:srgbClr val="FF0000"/>
                </a:solidFill>
                <a:latin typeface="Calibri" panose="020F0502020204030204" pitchFamily="34" charset="0"/>
                <a:cs typeface="Calibri" panose="020F0502020204030204" pitchFamily="34" charset="0"/>
              </a:rPr>
              <a:t> Blasmusik</a:t>
            </a:r>
            <a:endParaRPr lang="en-GB" b="1">
              <a:solidFill>
                <a:srgbClr val="FF0000"/>
              </a:solidFill>
            </a:endParaRPr>
          </a:p>
        </p:txBody>
      </p:sp>
      <p:pic>
        <p:nvPicPr>
          <p:cNvPr id="7" name="Content Placeholder 11">
            <a:extLst>
              <a:ext uri="{FF2B5EF4-FFF2-40B4-BE49-F238E27FC236}">
                <a16:creationId xmlns:a16="http://schemas.microsoft.com/office/drawing/2014/main" id="{4C883871-9E18-834C-988D-6104130BAF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4843" y="35596"/>
            <a:ext cx="1365264" cy="609885"/>
          </a:xfrm>
          <a:prstGeom prst="rect">
            <a:avLst/>
          </a:prstGeom>
        </p:spPr>
      </p:pic>
    </p:spTree>
    <p:extLst>
      <p:ext uri="{BB962C8B-B14F-4D97-AF65-F5344CB8AC3E}">
        <p14:creationId xmlns:p14="http://schemas.microsoft.com/office/powerpoint/2010/main" val="156133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7FFE7"/>
        </a:solid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858" y="1636408"/>
            <a:ext cx="2986170" cy="4816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87B05E6-8FA7-1048-BF60-998C2531B643}" type="slidenum">
              <a:rPr lang="en-US" smtClean="0"/>
              <a:t>25</a:t>
            </a:fld>
            <a:endParaRPr lang="en-US"/>
          </a:p>
        </p:txBody>
      </p:sp>
      <p:sp>
        <p:nvSpPr>
          <p:cNvPr id="6" name="TextBox 5"/>
          <p:cNvSpPr txBox="1"/>
          <p:nvPr/>
        </p:nvSpPr>
        <p:spPr>
          <a:xfrm>
            <a:off x="1200570" y="740462"/>
            <a:ext cx="8110452" cy="830997"/>
          </a:xfrm>
          <a:prstGeom prst="rect">
            <a:avLst/>
          </a:prstGeom>
        </p:spPr>
        <p:txBody>
          <a:bodyPr wrap="square">
            <a:spAutoFit/>
          </a:bodyPr>
          <a:lstStyle>
            <a:defPPr>
              <a:defRPr lang="lt-LT"/>
            </a:defPPr>
            <a:lvl1pPr>
              <a:defRPr>
                <a:latin typeface="Calibri" panose="020F0502020204030204" pitchFamily="34" charset="0"/>
                <a:cs typeface="Calibri" panose="020F0502020204030204" pitchFamily="34" charset="0"/>
              </a:defRPr>
            </a:lvl1pPr>
          </a:lstStyle>
          <a:p>
            <a:r>
              <a:rPr lang="de-CH" b="1" i="1">
                <a:solidFill>
                  <a:srgbClr val="FF0000"/>
                </a:solidFill>
              </a:rPr>
              <a:t>Banda </a:t>
            </a:r>
            <a:r>
              <a:rPr lang="de-CH" b="1" i="1" err="1">
                <a:solidFill>
                  <a:srgbClr val="FF0000"/>
                </a:solidFill>
              </a:rPr>
              <a:t>dei</a:t>
            </a:r>
            <a:r>
              <a:rPr lang="de-CH" b="1" i="1">
                <a:solidFill>
                  <a:srgbClr val="FF0000"/>
                </a:solidFill>
              </a:rPr>
              <a:t> </a:t>
            </a:r>
            <a:r>
              <a:rPr lang="de-CH" b="1" i="1" err="1">
                <a:solidFill>
                  <a:srgbClr val="FF0000"/>
                </a:solidFill>
              </a:rPr>
              <a:t>carabinieri</a:t>
            </a:r>
            <a:r>
              <a:rPr lang="de-CH"/>
              <a:t>, Rom</a:t>
            </a:r>
          </a:p>
          <a:p>
            <a:r>
              <a:rPr lang="de-CH" b="1">
                <a:solidFill>
                  <a:srgbClr val="FF0000"/>
                </a:solidFill>
              </a:rPr>
              <a:t>Botschafter italienischer Blasmusik</a:t>
            </a:r>
            <a:endParaRPr lang="fr-CH" b="1">
              <a:solidFill>
                <a:srgbClr val="FF0000"/>
              </a:solidFill>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715" y="2668284"/>
            <a:ext cx="3305093" cy="2253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8715" y="4382784"/>
            <a:ext cx="3549220" cy="153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1290797" y="3490240"/>
            <a:ext cx="1240131" cy="125525"/>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13" name="Oval 12"/>
          <p:cNvSpPr/>
          <p:nvPr/>
        </p:nvSpPr>
        <p:spPr>
          <a:xfrm>
            <a:off x="1200570" y="3833139"/>
            <a:ext cx="1240131" cy="281662"/>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14" name="Oval 13"/>
          <p:cNvSpPr/>
          <p:nvPr/>
        </p:nvSpPr>
        <p:spPr>
          <a:xfrm>
            <a:off x="1227480" y="4382784"/>
            <a:ext cx="1240131" cy="498444"/>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16" name="Oval 15"/>
          <p:cNvSpPr/>
          <p:nvPr/>
        </p:nvSpPr>
        <p:spPr>
          <a:xfrm>
            <a:off x="1272165" y="5322183"/>
            <a:ext cx="1240131" cy="251049"/>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17" name="Oval 16"/>
          <p:cNvSpPr/>
          <p:nvPr/>
        </p:nvSpPr>
        <p:spPr>
          <a:xfrm>
            <a:off x="4462886" y="4382784"/>
            <a:ext cx="1240131" cy="329977"/>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2" name="Footer Placeholder 1"/>
          <p:cNvSpPr>
            <a:spLocks noGrp="1"/>
          </p:cNvSpPr>
          <p:nvPr>
            <p:ph type="ftr" sz="quarter" idx="11"/>
          </p:nvPr>
        </p:nvSpPr>
        <p:spPr/>
        <p:txBody>
          <a:bodyPr/>
          <a:lstStyle/>
          <a:p>
            <a:endParaRPr lang="en-US" altLang="fr-FR"/>
          </a:p>
        </p:txBody>
      </p:sp>
      <p:sp>
        <p:nvSpPr>
          <p:cNvPr id="15" name="Title 1"/>
          <p:cNvSpPr>
            <a:spLocks noGrp="1"/>
          </p:cNvSpPr>
          <p:nvPr>
            <p:ph type="title"/>
          </p:nvPr>
        </p:nvSpPr>
        <p:spPr>
          <a:xfrm>
            <a:off x="323528" y="145740"/>
            <a:ext cx="8633565" cy="328896"/>
          </a:xfrm>
        </p:spPr>
        <p:txBody>
          <a:bodyPr>
            <a:normAutofit fontScale="90000"/>
          </a:bodyPr>
          <a:lstStyle/>
          <a:p>
            <a:r>
              <a:rPr lang="de-DE">
                <a:latin typeface="Calibri" panose="020F0502020204030204" pitchFamily="34" charset="0"/>
                <a:cs typeface="Calibri" panose="020F0502020204030204" pitchFamily="34" charset="0"/>
              </a:rPr>
              <a:t>Gegenbeispiele</a:t>
            </a:r>
            <a:endParaRPr lang="fr-CH">
              <a:latin typeface="Calibri" panose="020F0502020204030204" pitchFamily="34" charset="0"/>
              <a:cs typeface="Calibri" panose="020F0502020204030204" pitchFamily="34" charset="0"/>
            </a:endParaRPr>
          </a:p>
        </p:txBody>
      </p:sp>
      <p:pic>
        <p:nvPicPr>
          <p:cNvPr id="18" name="Content Placeholder 11">
            <a:extLst>
              <a:ext uri="{FF2B5EF4-FFF2-40B4-BE49-F238E27FC236}">
                <a16:creationId xmlns:a16="http://schemas.microsoft.com/office/drawing/2014/main" id="{5B1985F5-A80D-BE44-833B-E731E4034A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4843" y="35596"/>
            <a:ext cx="1365264" cy="609885"/>
          </a:xfrm>
          <a:prstGeom prst="rect">
            <a:avLst/>
          </a:prstGeom>
        </p:spPr>
      </p:pic>
    </p:spTree>
    <p:extLst>
      <p:ext uri="{BB962C8B-B14F-4D97-AF65-F5344CB8AC3E}">
        <p14:creationId xmlns:p14="http://schemas.microsoft.com/office/powerpoint/2010/main" val="354923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7FFE7"/>
        </a:solidFill>
        <a:effectLst/>
      </p:bgPr>
    </p:bg>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508" y="3947257"/>
            <a:ext cx="2576837" cy="200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256" y="1605980"/>
            <a:ext cx="3101370" cy="238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484" y="1605979"/>
            <a:ext cx="3189011" cy="3684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487B05E6-8FA7-1048-BF60-998C2531B643}" type="slidenum">
              <a:rPr lang="en-US" smtClean="0"/>
              <a:t>26</a:t>
            </a:fld>
            <a:endParaRPr lang="en-US"/>
          </a:p>
        </p:txBody>
      </p:sp>
      <p:sp>
        <p:nvSpPr>
          <p:cNvPr id="12" name="Oval 11"/>
          <p:cNvSpPr/>
          <p:nvPr/>
        </p:nvSpPr>
        <p:spPr>
          <a:xfrm>
            <a:off x="1242232" y="1976924"/>
            <a:ext cx="1240131" cy="210090"/>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13" name="Oval 12"/>
          <p:cNvSpPr/>
          <p:nvPr/>
        </p:nvSpPr>
        <p:spPr>
          <a:xfrm>
            <a:off x="4637314" y="2745069"/>
            <a:ext cx="1240131" cy="365681"/>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14" name="Oval 13"/>
          <p:cNvSpPr/>
          <p:nvPr/>
        </p:nvSpPr>
        <p:spPr>
          <a:xfrm>
            <a:off x="1371600" y="4125009"/>
            <a:ext cx="1240131" cy="402764"/>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16" name="Oval 15"/>
          <p:cNvSpPr/>
          <p:nvPr/>
        </p:nvSpPr>
        <p:spPr>
          <a:xfrm>
            <a:off x="1290797" y="4692760"/>
            <a:ext cx="1240131" cy="398255"/>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15" name="Oval 14"/>
          <p:cNvSpPr/>
          <p:nvPr/>
        </p:nvSpPr>
        <p:spPr>
          <a:xfrm>
            <a:off x="4455495" y="3194107"/>
            <a:ext cx="1240131" cy="140831"/>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18" name="Oval 17"/>
          <p:cNvSpPr/>
          <p:nvPr/>
        </p:nvSpPr>
        <p:spPr>
          <a:xfrm>
            <a:off x="4564256" y="3404161"/>
            <a:ext cx="1550685" cy="543098"/>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19" name="Oval 18"/>
          <p:cNvSpPr/>
          <p:nvPr/>
        </p:nvSpPr>
        <p:spPr>
          <a:xfrm>
            <a:off x="4569795" y="3308407"/>
            <a:ext cx="1240131" cy="140831"/>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20" name="Oval 19"/>
          <p:cNvSpPr/>
          <p:nvPr/>
        </p:nvSpPr>
        <p:spPr>
          <a:xfrm>
            <a:off x="4455495" y="5471261"/>
            <a:ext cx="1240131" cy="140831"/>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2" name="Footer Placeholder 1"/>
          <p:cNvSpPr>
            <a:spLocks noGrp="1"/>
          </p:cNvSpPr>
          <p:nvPr>
            <p:ph type="ftr" sz="quarter" idx="11"/>
          </p:nvPr>
        </p:nvSpPr>
        <p:spPr/>
        <p:txBody>
          <a:bodyPr/>
          <a:lstStyle/>
          <a:p>
            <a:endParaRPr lang="en-US" altLang="fr-FR"/>
          </a:p>
        </p:txBody>
      </p:sp>
      <p:sp>
        <p:nvSpPr>
          <p:cNvPr id="22" name="TextBox 21"/>
          <p:cNvSpPr txBox="1"/>
          <p:nvPr/>
        </p:nvSpPr>
        <p:spPr>
          <a:xfrm>
            <a:off x="1266484" y="740370"/>
            <a:ext cx="8110452" cy="830997"/>
          </a:xfrm>
          <a:prstGeom prst="rect">
            <a:avLst/>
          </a:prstGeom>
        </p:spPr>
        <p:txBody>
          <a:bodyPr wrap="square">
            <a:spAutoFit/>
          </a:bodyPr>
          <a:lstStyle>
            <a:defPPr>
              <a:defRPr lang="lt-LT"/>
            </a:defPPr>
            <a:lvl1pPr>
              <a:defRPr>
                <a:latin typeface="Calibri" panose="020F0502020204030204" pitchFamily="34" charset="0"/>
                <a:cs typeface="Calibri" panose="020F0502020204030204" pitchFamily="34" charset="0"/>
              </a:defRPr>
            </a:lvl1pPr>
          </a:lstStyle>
          <a:p>
            <a:r>
              <a:rPr lang="de-CH" b="1" i="1">
                <a:solidFill>
                  <a:srgbClr val="FF0000"/>
                </a:solidFill>
              </a:rPr>
              <a:t>Banda </a:t>
            </a:r>
            <a:r>
              <a:rPr lang="de-CH" b="1" i="1" err="1">
                <a:solidFill>
                  <a:srgbClr val="FF0000"/>
                </a:solidFill>
              </a:rPr>
              <a:t>dei</a:t>
            </a:r>
            <a:r>
              <a:rPr lang="de-CH" b="1" i="1">
                <a:solidFill>
                  <a:srgbClr val="FF0000"/>
                </a:solidFill>
              </a:rPr>
              <a:t> </a:t>
            </a:r>
            <a:r>
              <a:rPr lang="de-CH" b="1" i="1" err="1">
                <a:solidFill>
                  <a:srgbClr val="FF0000"/>
                </a:solidFill>
              </a:rPr>
              <a:t>carabinieri</a:t>
            </a:r>
            <a:r>
              <a:rPr lang="de-CH"/>
              <a:t>, Rom</a:t>
            </a:r>
          </a:p>
          <a:p>
            <a:r>
              <a:rPr lang="de-CH"/>
              <a:t>Botschafter italienischer Blasmusik</a:t>
            </a:r>
            <a:endParaRPr lang="fr-CH"/>
          </a:p>
        </p:txBody>
      </p:sp>
      <p:sp>
        <p:nvSpPr>
          <p:cNvPr id="23" name="Title 1"/>
          <p:cNvSpPr>
            <a:spLocks noGrp="1"/>
          </p:cNvSpPr>
          <p:nvPr>
            <p:ph type="title"/>
          </p:nvPr>
        </p:nvSpPr>
        <p:spPr>
          <a:xfrm>
            <a:off x="388822" y="121376"/>
            <a:ext cx="8633565" cy="328896"/>
          </a:xfrm>
        </p:spPr>
        <p:txBody>
          <a:bodyPr>
            <a:normAutofit fontScale="90000"/>
          </a:bodyPr>
          <a:lstStyle/>
          <a:p>
            <a:r>
              <a:rPr lang="de-DE">
                <a:latin typeface="Calibri" panose="020F0502020204030204" pitchFamily="34" charset="0"/>
                <a:cs typeface="Calibri" panose="020F0502020204030204" pitchFamily="34" charset="0"/>
              </a:rPr>
              <a:t>Gegenbeispiele</a:t>
            </a:r>
            <a:endParaRPr lang="fr-CH">
              <a:latin typeface="Calibri" panose="020F0502020204030204" pitchFamily="34" charset="0"/>
              <a:cs typeface="Calibri" panose="020F0502020204030204" pitchFamily="34" charset="0"/>
            </a:endParaRPr>
          </a:p>
        </p:txBody>
      </p:sp>
      <p:pic>
        <p:nvPicPr>
          <p:cNvPr id="17" name="Content Placeholder 11">
            <a:extLst>
              <a:ext uri="{FF2B5EF4-FFF2-40B4-BE49-F238E27FC236}">
                <a16:creationId xmlns:a16="http://schemas.microsoft.com/office/drawing/2014/main" id="{C47768F7-E1E1-0845-9C9F-15E3A9A9F0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4843" y="35596"/>
            <a:ext cx="1365264" cy="609885"/>
          </a:xfrm>
          <a:prstGeom prst="rect">
            <a:avLst/>
          </a:prstGeom>
        </p:spPr>
      </p:pic>
    </p:spTree>
    <p:extLst>
      <p:ext uri="{BB962C8B-B14F-4D97-AF65-F5344CB8AC3E}">
        <p14:creationId xmlns:p14="http://schemas.microsoft.com/office/powerpoint/2010/main" val="4289475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7FFE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r-CH"/>
          </a:p>
        </p:txBody>
      </p:sp>
      <p:sp>
        <p:nvSpPr>
          <p:cNvPr id="4" name="Slide Number Placeholder 3"/>
          <p:cNvSpPr>
            <a:spLocks noGrp="1"/>
          </p:cNvSpPr>
          <p:nvPr>
            <p:ph type="sldNum" sz="quarter" idx="12"/>
          </p:nvPr>
        </p:nvSpPr>
        <p:spPr/>
        <p:txBody>
          <a:bodyPr/>
          <a:lstStyle/>
          <a:p>
            <a:fld id="{487B05E6-8FA7-1048-BF60-998C2531B643}" type="slidenum">
              <a:rPr lang="en-US" smtClean="0"/>
              <a:t>27</a:t>
            </a:fld>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73" y="1617509"/>
            <a:ext cx="4460238" cy="496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711" y="3666524"/>
            <a:ext cx="3857625" cy="78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57200" y="30684"/>
            <a:ext cx="8435280" cy="159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normAutofit fontScale="97500"/>
          </a:bodyPr>
          <a:lstStyle>
            <a:defPPr>
              <a:defRPr lang="lt-LT"/>
            </a:defPPr>
            <a:lvl1pPr>
              <a:defRPr sz="3800" b="1" i="1" u="sng">
                <a:solidFill>
                  <a:srgbClr val="D43721"/>
                </a:solidFill>
                <a:latin typeface="Calibri" panose="020F0502020204030204" pitchFamily="34" charset="0"/>
                <a:ea typeface="+mj-ea"/>
                <a:cs typeface="Calibri" panose="020F0502020204030204" pitchFamily="34" charset="0"/>
              </a:defRPr>
            </a:lvl1pPr>
            <a:lvl2pPr>
              <a:defRPr sz="3800" b="1" u="sng">
                <a:solidFill>
                  <a:srgbClr val="D43721"/>
                </a:solidFill>
                <a:latin typeface="Arial Narrow" pitchFamily="34" charset="0"/>
              </a:defRPr>
            </a:lvl2pPr>
            <a:lvl3pPr>
              <a:defRPr sz="3800" b="1" u="sng">
                <a:solidFill>
                  <a:srgbClr val="D43721"/>
                </a:solidFill>
                <a:latin typeface="Arial Narrow" pitchFamily="34" charset="0"/>
              </a:defRPr>
            </a:lvl3pPr>
            <a:lvl4pPr>
              <a:defRPr sz="3800" b="1" u="sng">
                <a:solidFill>
                  <a:srgbClr val="D43721"/>
                </a:solidFill>
                <a:latin typeface="Arial Narrow" pitchFamily="34" charset="0"/>
              </a:defRPr>
            </a:lvl4pPr>
            <a:lvl5pPr>
              <a:defRPr sz="3800" b="1" u="sng">
                <a:solidFill>
                  <a:srgbClr val="D43721"/>
                </a:solidFill>
                <a:latin typeface="Arial Narrow" pitchFamily="34" charset="0"/>
              </a:defRPr>
            </a:lvl5pPr>
            <a:lvl6pPr marL="457200" fontAlgn="base">
              <a:spcBef>
                <a:spcPct val="0"/>
              </a:spcBef>
              <a:spcAft>
                <a:spcPct val="0"/>
              </a:spcAft>
              <a:defRPr sz="3800" b="1" u="sng">
                <a:solidFill>
                  <a:srgbClr val="D43721"/>
                </a:solidFill>
                <a:latin typeface="Arial Narrow" pitchFamily="34" charset="0"/>
              </a:defRPr>
            </a:lvl6pPr>
            <a:lvl7pPr marL="914400" fontAlgn="base">
              <a:spcBef>
                <a:spcPct val="0"/>
              </a:spcBef>
              <a:spcAft>
                <a:spcPct val="0"/>
              </a:spcAft>
              <a:defRPr sz="3800" b="1" u="sng">
                <a:solidFill>
                  <a:srgbClr val="D43721"/>
                </a:solidFill>
                <a:latin typeface="Arial Narrow" pitchFamily="34" charset="0"/>
              </a:defRPr>
            </a:lvl7pPr>
            <a:lvl8pPr marL="1371600" fontAlgn="base">
              <a:spcBef>
                <a:spcPct val="0"/>
              </a:spcBef>
              <a:spcAft>
                <a:spcPct val="0"/>
              </a:spcAft>
              <a:defRPr sz="3800" b="1" u="sng">
                <a:solidFill>
                  <a:srgbClr val="D43721"/>
                </a:solidFill>
                <a:latin typeface="Arial Narrow" pitchFamily="34" charset="0"/>
              </a:defRPr>
            </a:lvl8pPr>
            <a:lvl9pPr marL="1828800" fontAlgn="base">
              <a:spcBef>
                <a:spcPct val="0"/>
              </a:spcBef>
              <a:spcAft>
                <a:spcPct val="0"/>
              </a:spcAft>
              <a:defRPr sz="3800" b="1" u="sng">
                <a:solidFill>
                  <a:srgbClr val="D43721"/>
                </a:solidFill>
                <a:latin typeface="Arial Narrow" pitchFamily="34" charset="0"/>
              </a:defRPr>
            </a:lvl9pPr>
          </a:lstStyle>
          <a:p>
            <a:r>
              <a:rPr lang="de-DE" i="0"/>
              <a:t>Standardisiertes Blasorchester des </a:t>
            </a:r>
          </a:p>
          <a:p>
            <a:r>
              <a:rPr lang="de-DE" i="0"/>
              <a:t>21. Jahrhunderts</a:t>
            </a:r>
          </a:p>
        </p:txBody>
      </p:sp>
      <p:sp>
        <p:nvSpPr>
          <p:cNvPr id="2" name="Footer Placeholder 1"/>
          <p:cNvSpPr>
            <a:spLocks noGrp="1"/>
          </p:cNvSpPr>
          <p:nvPr>
            <p:ph type="ftr" sz="quarter" idx="11"/>
          </p:nvPr>
        </p:nvSpPr>
        <p:spPr/>
        <p:txBody>
          <a:bodyPr/>
          <a:lstStyle/>
          <a:p>
            <a:endParaRPr lang="en-US" altLang="fr-FR"/>
          </a:p>
        </p:txBody>
      </p:sp>
      <p:sp>
        <p:nvSpPr>
          <p:cNvPr id="5" name="Rectangle 4"/>
          <p:cNvSpPr/>
          <p:nvPr/>
        </p:nvSpPr>
        <p:spPr>
          <a:xfrm>
            <a:off x="5016680" y="2420101"/>
            <a:ext cx="3297686" cy="461665"/>
          </a:xfrm>
          <a:prstGeom prst="rect">
            <a:avLst/>
          </a:prstGeom>
        </p:spPr>
        <p:txBody>
          <a:bodyPr wrap="square">
            <a:spAutoFit/>
          </a:bodyPr>
          <a:lstStyle/>
          <a:p>
            <a:pPr algn="ctr"/>
            <a:r>
              <a:rPr lang="de-DE" b="1" i="1">
                <a:solidFill>
                  <a:srgbClr val="FF0000"/>
                </a:solidFill>
                <a:latin typeface="Calibri" panose="020F0502020204030204" pitchFamily="34" charset="0"/>
                <a:cs typeface="Calibri" panose="020F0502020204030204" pitchFamily="34" charset="0"/>
              </a:rPr>
              <a:t>Wessen Botschafter?</a:t>
            </a:r>
            <a:endParaRPr lang="fr-CH" b="1" i="1">
              <a:solidFill>
                <a:srgbClr val="FF0000"/>
              </a:solidFill>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94252D16-B86D-EF4C-A12C-2F58DBEC20E0}"/>
              </a:ext>
            </a:extLst>
          </p:cNvPr>
          <p:cNvSpPr/>
          <p:nvPr/>
        </p:nvSpPr>
        <p:spPr>
          <a:xfrm>
            <a:off x="2051719" y="1844824"/>
            <a:ext cx="504057" cy="231019"/>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pic>
        <p:nvPicPr>
          <p:cNvPr id="10" name="Content Placeholder 11">
            <a:extLst>
              <a:ext uri="{FF2B5EF4-FFF2-40B4-BE49-F238E27FC236}">
                <a16:creationId xmlns:a16="http://schemas.microsoft.com/office/drawing/2014/main" id="{297469A2-4F73-9045-A51C-101DB1B771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4843" y="35596"/>
            <a:ext cx="1365264" cy="609885"/>
          </a:xfrm>
          <a:prstGeom prst="rect">
            <a:avLst/>
          </a:prstGeom>
        </p:spPr>
      </p:pic>
    </p:spTree>
    <p:extLst>
      <p:ext uri="{BB962C8B-B14F-4D97-AF65-F5344CB8AC3E}">
        <p14:creationId xmlns:p14="http://schemas.microsoft.com/office/powerpoint/2010/main" val="2300105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EDB3"/>
        </a:solidFill>
        <a:effectLst/>
      </p:bgPr>
    </p:bg>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253534"/>
            <a:ext cx="8229600" cy="4894636"/>
          </a:xfrm>
        </p:spPr>
        <p:txBody>
          <a:bodyPr>
            <a:normAutofit/>
          </a:bodyPr>
          <a:lstStyle/>
          <a:p>
            <a:r>
              <a:rPr lang="de-DE" b="1" dirty="0">
                <a:solidFill>
                  <a:srgbClr val="FF0000"/>
                </a:solidFill>
                <a:latin typeface="Calibri" panose="020F0502020204030204" pitchFamily="34" charset="0"/>
                <a:cs typeface="Calibri" panose="020F0502020204030204" pitchFamily="34" charset="0"/>
              </a:rPr>
              <a:t>Vorteile</a:t>
            </a:r>
          </a:p>
          <a:p>
            <a:pPr lvl="1"/>
            <a:r>
              <a:rPr lang="de-DE" dirty="0">
                <a:latin typeface="Calibri" panose="020F0502020204030204" pitchFamily="34" charset="0"/>
                <a:cs typeface="Calibri" panose="020F0502020204030204" pitchFamily="34" charset="0"/>
              </a:rPr>
              <a:t>Literatur weltweit verfügbar</a:t>
            </a:r>
          </a:p>
          <a:p>
            <a:pPr lvl="2"/>
            <a:r>
              <a:rPr lang="de-DE" dirty="0">
                <a:latin typeface="Calibri" panose="020F0502020204030204" pitchFamily="34" charset="0"/>
                <a:cs typeface="Calibri" panose="020F0502020204030204" pitchFamily="34" charset="0"/>
              </a:rPr>
              <a:t>Andrew </a:t>
            </a:r>
            <a:r>
              <a:rPr lang="de-DE" dirty="0" err="1">
                <a:latin typeface="Calibri" panose="020F0502020204030204" pitchFamily="34" charset="0"/>
                <a:cs typeface="Calibri" panose="020F0502020204030204" pitchFamily="34" charset="0"/>
              </a:rPr>
              <a:t>Pease</a:t>
            </a:r>
            <a:endParaRPr lang="de-DE" dirty="0">
              <a:latin typeface="Calibri" panose="020F0502020204030204" pitchFamily="34" charset="0"/>
              <a:cs typeface="Calibri" panose="020F0502020204030204" pitchFamily="34" charset="0"/>
            </a:endParaRPr>
          </a:p>
          <a:p>
            <a:pPr lvl="3"/>
            <a:r>
              <a:rPr lang="en-GB" dirty="0">
                <a:latin typeface="Calibri" panose="020F0502020204030204" pitchFamily="34" charset="0"/>
                <a:cs typeface="Calibri" panose="020F0502020204030204" pitchFamily="34" charset="0"/>
                <a:hlinkClick r:id="rId3"/>
              </a:rPr>
              <a:t>The Wind Band Symphony Archive</a:t>
            </a:r>
            <a:endParaRPr lang="en-GB" dirty="0">
              <a:latin typeface="Calibri" panose="020F0502020204030204" pitchFamily="34" charset="0"/>
              <a:cs typeface="Calibri" panose="020F0502020204030204" pitchFamily="34" charset="0"/>
            </a:endParaRPr>
          </a:p>
          <a:p>
            <a:pPr lvl="3"/>
            <a:r>
              <a:rPr lang="en-GB" dirty="0">
                <a:latin typeface="Calibri" panose="020F0502020204030204" pitchFamily="34" charset="0"/>
                <a:cs typeface="Calibri" panose="020F0502020204030204" pitchFamily="34" charset="0"/>
                <a:hlinkClick r:id="rId4"/>
              </a:rPr>
              <a:t>Wind Band Literature: A Conductor's Perspective</a:t>
            </a:r>
            <a:endParaRPr lang="en-GB" dirty="0">
              <a:latin typeface="Calibri" panose="020F0502020204030204" pitchFamily="34" charset="0"/>
              <a:cs typeface="Calibri" panose="020F0502020204030204" pitchFamily="34" charset="0"/>
            </a:endParaRPr>
          </a:p>
          <a:p>
            <a:pPr lvl="1"/>
            <a:r>
              <a:rPr lang="de-CH" dirty="0">
                <a:latin typeface="Calibri" panose="020F0502020204030204" pitchFamily="34" charset="0"/>
                <a:cs typeface="Calibri" panose="020F0502020204030204" pitchFamily="34" charset="0"/>
              </a:rPr>
              <a:t>Bedeutende</a:t>
            </a:r>
            <a:r>
              <a:rPr lang="de-DE" dirty="0">
                <a:latin typeface="Calibri" panose="020F0502020204030204" pitchFamily="34" charset="0"/>
                <a:cs typeface="Calibri" panose="020F0502020204030204" pitchFamily="34" charset="0"/>
              </a:rPr>
              <a:t> Werke sinfonischer Musik werden einheitlich für Blasorchester arrangiert</a:t>
            </a:r>
          </a:p>
          <a:p>
            <a:pPr lvl="1"/>
            <a:r>
              <a:rPr lang="de-CH" dirty="0">
                <a:latin typeface="Calibri" panose="020F0502020204030204" pitchFamily="34" charset="0"/>
                <a:cs typeface="Calibri" panose="020F0502020204030204" pitchFamily="34" charset="0"/>
              </a:rPr>
              <a:t>Bedeutende</a:t>
            </a:r>
            <a:r>
              <a:rPr lang="de-DE" dirty="0">
                <a:latin typeface="Calibri" panose="020F0502020204030204" pitchFamily="34" charset="0"/>
                <a:cs typeface="Calibri" panose="020F0502020204030204" pitchFamily="34" charset="0"/>
              </a:rPr>
              <a:t> Werke der Blasmusikliteratur werden einheitlich für Blasorchester neu eingerichtet</a:t>
            </a:r>
          </a:p>
        </p:txBody>
      </p:sp>
      <p:sp>
        <p:nvSpPr>
          <p:cNvPr id="4" name="Footer Placeholder 3"/>
          <p:cNvSpPr>
            <a:spLocks noGrp="1"/>
          </p:cNvSpPr>
          <p:nvPr>
            <p:ph type="ftr" sz="quarter" idx="11"/>
          </p:nvPr>
        </p:nvSpPr>
        <p:spPr/>
        <p:txBody>
          <a:bodyPr/>
          <a:lstStyle/>
          <a:p>
            <a:endParaRPr lang="en-US" altLang="fr-FR">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94DDF779-049D-4D45-8638-FD0C66CBAEE0}" type="slidenum">
              <a:rPr lang="en-US" altLang="fr-FR" smtClean="0">
                <a:latin typeface="Calibri" panose="020F0502020204030204" pitchFamily="34" charset="0"/>
                <a:cs typeface="Calibri" panose="020F0502020204030204" pitchFamily="34" charset="0"/>
              </a:rPr>
              <a:pPr/>
              <a:t>28</a:t>
            </a:fld>
            <a:endParaRPr lang="en-US" altLang="fr-FR">
              <a:latin typeface="Calibri" panose="020F0502020204030204" pitchFamily="34" charset="0"/>
              <a:cs typeface="Calibri" panose="020F0502020204030204" pitchFamily="34" charset="0"/>
            </a:endParaRPr>
          </a:p>
        </p:txBody>
      </p:sp>
      <p:sp>
        <p:nvSpPr>
          <p:cNvPr id="11" name="Titel 1"/>
          <p:cNvSpPr txBox="1">
            <a:spLocks/>
          </p:cNvSpPr>
          <p:nvPr/>
        </p:nvSpPr>
        <p:spPr bwMode="auto">
          <a:xfrm>
            <a:off x="457200" y="396284"/>
            <a:ext cx="7758113"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97500"/>
          </a:bodyPr>
          <a:lstStyle>
            <a:defPPr>
              <a:defRPr lang="lt-LT"/>
            </a:defPPr>
            <a:lvl1pPr>
              <a:defRPr sz="3800" b="1" u="sng">
                <a:solidFill>
                  <a:srgbClr val="D43721"/>
                </a:solidFill>
                <a:latin typeface="Calibri" panose="020F0502020204030204" pitchFamily="34" charset="0"/>
                <a:ea typeface="+mj-ea"/>
                <a:cs typeface="Calibri" panose="020F0502020204030204" pitchFamily="34" charset="0"/>
              </a:defRPr>
            </a:lvl1pPr>
          </a:lstStyle>
          <a:p>
            <a:r>
              <a:rPr lang="en-GB" err="1"/>
              <a:t>Sinfonisches</a:t>
            </a:r>
            <a:r>
              <a:rPr lang="en-GB"/>
              <a:t> </a:t>
            </a:r>
            <a:r>
              <a:rPr lang="en-GB" err="1"/>
              <a:t>Blasorchester</a:t>
            </a:r>
            <a:endParaRPr lang="en-GB"/>
          </a:p>
        </p:txBody>
      </p:sp>
      <p:pic>
        <p:nvPicPr>
          <p:cNvPr id="6" name="Content Placeholder 11">
            <a:extLst>
              <a:ext uri="{FF2B5EF4-FFF2-40B4-BE49-F238E27FC236}">
                <a16:creationId xmlns:a16="http://schemas.microsoft.com/office/drawing/2014/main" id="{F8044C50-6161-ED44-B58D-82A1A5B096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4843" y="35596"/>
            <a:ext cx="1365264" cy="609885"/>
          </a:xfrm>
          <a:prstGeom prst="rect">
            <a:avLst/>
          </a:prstGeom>
        </p:spPr>
      </p:pic>
    </p:spTree>
    <p:extLst>
      <p:ext uri="{BB962C8B-B14F-4D97-AF65-F5344CB8AC3E}">
        <p14:creationId xmlns:p14="http://schemas.microsoft.com/office/powerpoint/2010/main" val="2634510102"/>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4652274" cy="8572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normAutofit fontScale="97500"/>
          </a:bodyPr>
          <a:lstStyle/>
          <a:p>
            <a:r>
              <a:rPr lang="de-CH" kern="1200">
                <a:latin typeface="Calibri" panose="020F0502020204030204" pitchFamily="34" charset="0"/>
                <a:cs typeface="Calibri" panose="020F0502020204030204" pitchFamily="34" charset="0"/>
              </a:rPr>
              <a:t>Zusammenfassung</a:t>
            </a:r>
            <a:endParaRPr lang="en-GB" kern="12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29288" y="1229333"/>
            <a:ext cx="8543925" cy="5015892"/>
          </a:xfrm>
        </p:spPr>
        <p:txBody>
          <a:bodyPr>
            <a:normAutofit fontScale="85000" lnSpcReduction="20000"/>
          </a:bodyPr>
          <a:lstStyle/>
          <a:p>
            <a:pPr>
              <a:lnSpc>
                <a:spcPct val="120000"/>
              </a:lnSpc>
            </a:pPr>
            <a:r>
              <a:rPr lang="en-GB" dirty="0" err="1">
                <a:latin typeface="Calibri" panose="020F0502020204030204" pitchFamily="34" charset="0"/>
                <a:cs typeface="Calibri" panose="020F0502020204030204" pitchFamily="34" charset="0"/>
              </a:rPr>
              <a:t>Begriff</a:t>
            </a:r>
            <a:r>
              <a:rPr lang="en-GB" dirty="0">
                <a:latin typeface="Calibri" panose="020F0502020204030204" pitchFamily="34" charset="0"/>
                <a:cs typeface="Calibri" panose="020F0502020204030204" pitchFamily="34" charset="0"/>
              </a:rPr>
              <a:t> </a:t>
            </a:r>
            <a:r>
              <a:rPr lang="en-GB" b="1" dirty="0" err="1">
                <a:solidFill>
                  <a:srgbClr val="FF0000"/>
                </a:solidFill>
                <a:latin typeface="Calibri" panose="020F0502020204030204" pitchFamily="34" charset="0"/>
                <a:cs typeface="Calibri" panose="020F0502020204030204" pitchFamily="34" charset="0"/>
              </a:rPr>
              <a:t>sinfonisch</a:t>
            </a:r>
            <a:r>
              <a:rPr lang="en-GB" dirty="0">
                <a:latin typeface="Calibri" panose="020F0502020204030204" pitchFamily="34" charset="0"/>
                <a:cs typeface="Calibri" panose="020F0502020204030204" pitchFamily="34" charset="0"/>
              </a:rPr>
              <a:t> in der </a:t>
            </a:r>
            <a:r>
              <a:rPr lang="en-GB" dirty="0" err="1">
                <a:latin typeface="Calibri" panose="020F0502020204030204" pitchFamily="34" charset="0"/>
                <a:cs typeface="Calibri" panose="020F0502020204030204" pitchFamily="34" charset="0"/>
              </a:rPr>
              <a:t>Blasmusik</a:t>
            </a:r>
            <a:r>
              <a:rPr lang="en-GB" dirty="0">
                <a:latin typeface="Calibri" panose="020F0502020204030204" pitchFamily="34" charset="0"/>
                <a:cs typeface="Calibri" panose="020F0502020204030204" pitchFamily="34" charset="0"/>
              </a:rPr>
              <a:t>:</a:t>
            </a:r>
          </a:p>
          <a:p>
            <a:pPr lvl="1">
              <a:lnSpc>
                <a:spcPct val="120000"/>
              </a:lnSpc>
            </a:pPr>
            <a:r>
              <a:rPr lang="de-CH" dirty="0">
                <a:latin typeface="Calibri" panose="020F0502020204030204" pitchFamily="34" charset="0"/>
                <a:cs typeface="Calibri" panose="020F0502020204030204" pitchFamily="34" charset="0"/>
              </a:rPr>
              <a:t>Nicht so einfach eine Definition zu finden</a:t>
            </a:r>
            <a:endParaRPr lang="en-GB" dirty="0">
              <a:latin typeface="Calibri" panose="020F0502020204030204" pitchFamily="34" charset="0"/>
              <a:cs typeface="Calibri" panose="020F0502020204030204" pitchFamily="34" charset="0"/>
            </a:endParaRPr>
          </a:p>
          <a:p>
            <a:pPr lvl="1">
              <a:lnSpc>
                <a:spcPct val="120000"/>
              </a:lnSpc>
            </a:pPr>
            <a:r>
              <a:rPr lang="de-DE" dirty="0">
                <a:latin typeface="Calibri" panose="020F0502020204030204" pitchFamily="34" charset="0"/>
                <a:cs typeface="Calibri" panose="020F0502020204030204" pitchFamily="34" charset="0"/>
              </a:rPr>
              <a:t>Entlehnt von der Musik großer Meister</a:t>
            </a:r>
          </a:p>
          <a:p>
            <a:pPr lvl="1">
              <a:lnSpc>
                <a:spcPct val="120000"/>
              </a:lnSpc>
            </a:pPr>
            <a:r>
              <a:rPr lang="de-DE" dirty="0">
                <a:latin typeface="Calibri" panose="020F0502020204030204" pitchFamily="34" charset="0"/>
                <a:cs typeface="Calibri" panose="020F0502020204030204" pitchFamily="34" charset="0"/>
              </a:rPr>
              <a:t>Demnach oft unangepasst, hochtrabend, willkürlich, nebulös, überstrapaziert</a:t>
            </a:r>
          </a:p>
          <a:p>
            <a:pPr lvl="1">
              <a:lnSpc>
                <a:spcPct val="120000"/>
              </a:lnSpc>
            </a:pPr>
            <a:r>
              <a:rPr lang="en-GB" dirty="0">
                <a:latin typeface="Calibri" panose="020F0502020204030204" pitchFamily="34" charset="0"/>
                <a:cs typeface="Calibri" panose="020F0502020204030204" pitchFamily="34" charset="0"/>
              </a:rPr>
              <a:t>/ + </a:t>
            </a:r>
            <a:r>
              <a:rPr lang="en-GB" dirty="0" err="1">
                <a:latin typeface="Calibri" panose="020F0502020204030204" pitchFamily="34" charset="0"/>
                <a:cs typeface="Calibri" panose="020F0502020204030204" pitchFamily="34" charset="0"/>
              </a:rPr>
              <a:t>Kompositionen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eklektischen</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Stils</a:t>
            </a:r>
            <a:endParaRPr lang="en-GB" dirty="0">
              <a:latin typeface="Calibri" panose="020F0502020204030204" pitchFamily="34" charset="0"/>
              <a:cs typeface="Calibri" panose="020F0502020204030204" pitchFamily="34" charset="0"/>
            </a:endParaRPr>
          </a:p>
          <a:p>
            <a:pPr lvl="1">
              <a:lnSpc>
                <a:spcPct val="120000"/>
              </a:lnSpc>
              <a:buFont typeface="Arial" panose="020B0604020202020204" pitchFamily="34" charset="0"/>
              <a:buChar char="+"/>
            </a:pPr>
            <a:r>
              <a:rPr lang="de-CH" dirty="0">
                <a:latin typeface="Calibri" panose="020F0502020204030204" pitchFamily="34" charset="0"/>
                <a:cs typeface="Calibri" panose="020F0502020204030204" pitchFamily="34" charset="0"/>
              </a:rPr>
              <a:t>Weltweit vergleichbar</a:t>
            </a:r>
          </a:p>
          <a:p>
            <a:pPr lvl="1">
              <a:lnSpc>
                <a:spcPct val="120000"/>
              </a:lnSpc>
              <a:buFont typeface="Arial" panose="020B0604020202020204" pitchFamily="34" charset="0"/>
              <a:buChar char="+"/>
            </a:pPr>
            <a:r>
              <a:rPr lang="de-CH" dirty="0">
                <a:latin typeface="Calibri" panose="020F0502020204030204" pitchFamily="34" charset="0"/>
                <a:cs typeface="Calibri" panose="020F0502020204030204" pitchFamily="34" charset="0"/>
              </a:rPr>
              <a:t>Weltweiter Zugang zu Literatur</a:t>
            </a:r>
          </a:p>
          <a:p>
            <a:pPr lvl="1">
              <a:lnSpc>
                <a:spcPct val="120000"/>
              </a:lnSpc>
              <a:buFont typeface="Arial" panose="020B0604020202020204" pitchFamily="34" charset="0"/>
              <a:buChar char="+"/>
            </a:pPr>
            <a:r>
              <a:rPr lang="de-CH" dirty="0">
                <a:latin typeface="Calibri" panose="020F0502020204030204" pitchFamily="34" charset="0"/>
                <a:cs typeface="Calibri" panose="020F0502020204030204" pitchFamily="34" charset="0"/>
              </a:rPr>
              <a:t>Ökonomisch bedeutsam</a:t>
            </a:r>
          </a:p>
          <a:p>
            <a:pPr lvl="1">
              <a:lnSpc>
                <a:spcPct val="120000"/>
              </a:lnSpc>
              <a:buFont typeface="Arial" panose="020B0604020202020204" pitchFamily="34" charset="0"/>
              <a:buChar char="+"/>
            </a:pPr>
            <a:r>
              <a:rPr lang="de-CH" dirty="0">
                <a:latin typeface="Calibri" panose="020F0502020204030204" pitchFamily="34" charset="0"/>
                <a:cs typeface="Calibri" panose="020F0502020204030204" pitchFamily="34" charset="0"/>
              </a:rPr>
              <a:t>Bedeutende Werke der (Blas)</a:t>
            </a:r>
            <a:r>
              <a:rPr lang="de-CH" dirty="0" err="1">
                <a:latin typeface="Calibri" panose="020F0502020204030204" pitchFamily="34" charset="0"/>
                <a:cs typeface="Calibri" panose="020F0502020204030204" pitchFamily="34" charset="0"/>
              </a:rPr>
              <a:t>musikliteratur</a:t>
            </a:r>
            <a:r>
              <a:rPr lang="de-CH" dirty="0">
                <a:latin typeface="Calibri" panose="020F0502020204030204" pitchFamily="34" charset="0"/>
                <a:cs typeface="Calibri" panose="020F0502020204030204" pitchFamily="34" charset="0"/>
              </a:rPr>
              <a:t> können den Orchestern neu zugänglich gemacht werden</a:t>
            </a:r>
          </a:p>
        </p:txBody>
      </p:sp>
      <p:sp>
        <p:nvSpPr>
          <p:cNvPr id="4" name="Footer Placeholder 3"/>
          <p:cNvSpPr>
            <a:spLocks noGrp="1"/>
          </p:cNvSpPr>
          <p:nvPr>
            <p:ph type="ftr" sz="quarter" idx="11"/>
          </p:nvPr>
        </p:nvSpPr>
        <p:spPr/>
        <p:txBody>
          <a:bodyPr/>
          <a:lstStyle/>
          <a:p>
            <a:endParaRPr lang="en-US" altLang="fr-FR">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94DDF779-049D-4D45-8638-FD0C66CBAEE0}" type="slidenum">
              <a:rPr lang="en-US" altLang="fr-FR" smtClean="0">
                <a:latin typeface="Calibri" panose="020F0502020204030204" pitchFamily="34" charset="0"/>
                <a:cs typeface="Calibri" panose="020F0502020204030204" pitchFamily="34" charset="0"/>
              </a:rPr>
              <a:pPr/>
              <a:t>29</a:t>
            </a:fld>
            <a:endParaRPr lang="en-US" altLang="fr-FR">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5356B803-0EE6-984F-BB0F-06FCB57FB8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843" y="35596"/>
            <a:ext cx="1365264" cy="609885"/>
          </a:xfrm>
          <a:prstGeom prst="rect">
            <a:avLst/>
          </a:prstGeom>
        </p:spPr>
      </p:pic>
    </p:spTree>
    <p:extLst>
      <p:ext uri="{BB962C8B-B14F-4D97-AF65-F5344CB8AC3E}">
        <p14:creationId xmlns:p14="http://schemas.microsoft.com/office/powerpoint/2010/main" val="712499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de-CH" dirty="0">
                <a:latin typeface="Calibri" panose="020F0502020204030204" pitchFamily="34" charset="0"/>
                <a:cs typeface="Calibri" panose="020F0502020204030204" pitchFamily="34" charset="0"/>
              </a:rPr>
              <a:t>Vorüberlegungen</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284041"/>
            <a:ext cx="8229600" cy="5121275"/>
          </a:xfrm>
        </p:spPr>
        <p:txBody>
          <a:bodyPr>
            <a:normAutofit fontScale="85000" lnSpcReduction="20000"/>
          </a:bodyPr>
          <a:lstStyle/>
          <a:p>
            <a:pPr>
              <a:lnSpc>
                <a:spcPct val="120000"/>
              </a:lnSpc>
            </a:pPr>
            <a:r>
              <a:rPr lang="de-CH">
                <a:latin typeface="Calibri" panose="020F0502020204030204" pitchFamily="34" charset="0"/>
                <a:cs typeface="Calibri" panose="020F0502020204030204" pitchFamily="34" charset="0"/>
              </a:rPr>
              <a:t>Zwei gegensätzliche Standpunkte</a:t>
            </a:r>
          </a:p>
          <a:p>
            <a:pPr lvl="1">
              <a:lnSpc>
                <a:spcPct val="120000"/>
              </a:lnSpc>
            </a:pPr>
            <a:r>
              <a:rPr lang="de-CH">
                <a:latin typeface="Calibri" panose="020F0502020204030204" pitchFamily="34" charset="0"/>
                <a:cs typeface="Calibri" panose="020F0502020204030204" pitchFamily="34" charset="0"/>
              </a:rPr>
              <a:t>Alexander Beer zum Studiengang Blasorchesterleitung:</a:t>
            </a:r>
          </a:p>
          <a:p>
            <a:pPr lvl="2">
              <a:lnSpc>
                <a:spcPct val="120000"/>
              </a:lnSpc>
            </a:pPr>
            <a:r>
              <a:rPr lang="de-DE" b="1" i="1">
                <a:solidFill>
                  <a:srgbClr val="FF0000"/>
                </a:solidFill>
                <a:latin typeface="Calibri" panose="020F0502020204030204" pitchFamily="34" charset="0"/>
                <a:cs typeface="Calibri" panose="020F0502020204030204" pitchFamily="34" charset="0"/>
              </a:rPr>
              <a:t>Marschmusik</a:t>
            </a:r>
            <a:r>
              <a:rPr lang="de-DE" i="1">
                <a:solidFill>
                  <a:srgbClr val="FF0000"/>
                </a:solidFill>
                <a:latin typeface="Calibri" panose="020F0502020204030204" pitchFamily="34" charset="0"/>
                <a:cs typeface="Calibri" panose="020F0502020204030204" pitchFamily="34" charset="0"/>
              </a:rPr>
              <a:t> </a:t>
            </a:r>
            <a:r>
              <a:rPr lang="de-DE" i="1">
                <a:latin typeface="Calibri" panose="020F0502020204030204" pitchFamily="34" charset="0"/>
                <a:cs typeface="Calibri" panose="020F0502020204030204" pitchFamily="34" charset="0"/>
              </a:rPr>
              <a:t>oder leichtere Muse haben keinen Platz im Curriculum, die Konzentration liegt auf der Literatur für </a:t>
            </a:r>
            <a:r>
              <a:rPr lang="de-DE" b="1" i="1">
                <a:solidFill>
                  <a:srgbClr val="FF0000"/>
                </a:solidFill>
                <a:latin typeface="Calibri" panose="020F0502020204030204" pitchFamily="34" charset="0"/>
                <a:cs typeface="Calibri" panose="020F0502020204030204" pitchFamily="34" charset="0"/>
              </a:rPr>
              <a:t>Sinfonisches Blasorchester</a:t>
            </a:r>
          </a:p>
          <a:p>
            <a:pPr lvl="1">
              <a:lnSpc>
                <a:spcPct val="120000"/>
              </a:lnSpc>
            </a:pPr>
            <a:r>
              <a:rPr lang="de-CH">
                <a:latin typeface="Calibri" panose="020F0502020204030204" pitchFamily="34" charset="0"/>
                <a:cs typeface="Calibri" panose="020F0502020204030204" pitchFamily="34" charset="0"/>
              </a:rPr>
              <a:t>Manfred </a:t>
            </a:r>
            <a:r>
              <a:rPr lang="de-CH" err="1">
                <a:latin typeface="Calibri" panose="020F0502020204030204" pitchFamily="34" charset="0"/>
                <a:cs typeface="Calibri" panose="020F0502020204030204" pitchFamily="34" charset="0"/>
              </a:rPr>
              <a:t>Heidler</a:t>
            </a:r>
            <a:r>
              <a:rPr lang="de-CH">
                <a:latin typeface="Calibri" panose="020F0502020204030204" pitchFamily="34" charset="0"/>
                <a:cs typeface="Calibri" panose="020F0502020204030204" pitchFamily="34" charset="0"/>
              </a:rPr>
              <a:t> in seinem Artikel </a:t>
            </a:r>
            <a:r>
              <a:rPr lang="de-DE">
                <a:latin typeface="Calibri" panose="020F0502020204030204" pitchFamily="34" charset="0"/>
                <a:cs typeface="Calibri" panose="020F0502020204030204" pitchFamily="34" charset="0"/>
              </a:rPr>
              <a:t>„,An jeder Ecke Philharmonien</a:t>
            </a:r>
            <a:r>
              <a:rPr lang="de-CH">
                <a:latin typeface="Calibri" panose="020F0502020204030204" pitchFamily="34" charset="0"/>
                <a:cs typeface="Calibri" panose="020F0502020204030204" pitchFamily="34" charset="0"/>
              </a:rPr>
              <a:t>‘. Anmerkungen zu </a:t>
            </a:r>
            <a:r>
              <a:rPr lang="de-CH" i="1">
                <a:latin typeface="Calibri" panose="020F0502020204030204" pitchFamily="34" charset="0"/>
                <a:cs typeface="Calibri" panose="020F0502020204030204" pitchFamily="34" charset="0"/>
              </a:rPr>
              <a:t>Blasmusik</a:t>
            </a:r>
            <a:r>
              <a:rPr lang="de-CH">
                <a:latin typeface="Calibri" panose="020F0502020204030204" pitchFamily="34" charset="0"/>
                <a:cs typeface="Calibri" panose="020F0502020204030204" pitchFamily="34" charset="0"/>
              </a:rPr>
              <a:t> und Marketing</a:t>
            </a:r>
            <a:r>
              <a:rPr lang="de-DE">
                <a:latin typeface="Calibri" panose="020F0502020204030204" pitchFamily="34" charset="0"/>
                <a:cs typeface="Calibri" panose="020F0502020204030204" pitchFamily="34" charset="0"/>
              </a:rPr>
              <a:t>“</a:t>
            </a:r>
          </a:p>
          <a:p>
            <a:pPr lvl="2">
              <a:lnSpc>
                <a:spcPct val="120000"/>
              </a:lnSpc>
            </a:pPr>
            <a:r>
              <a:rPr lang="de-DE" i="1">
                <a:latin typeface="Calibri" panose="020F0502020204030204" pitchFamily="34" charset="0"/>
                <a:cs typeface="Calibri" panose="020F0502020204030204" pitchFamily="34" charset="0"/>
              </a:rPr>
              <a:t>Dem Autor fällt spontan der Stoßseufzer eines Zuhörers beim Konzert des LBO Baden-Württemberg in Heidenheim in den 1990er Jahren […] ein. Nach dem letzten Programmpunkt des qualitativ bestechenden Orchesters raunte ein </a:t>
            </a:r>
            <a:r>
              <a:rPr lang="de-DE" b="1" i="1">
                <a:solidFill>
                  <a:srgbClr val="FF0000"/>
                </a:solidFill>
                <a:latin typeface="Calibri" panose="020F0502020204030204" pitchFamily="34" charset="0"/>
                <a:cs typeface="Calibri" panose="020F0502020204030204" pitchFamily="34" charset="0"/>
              </a:rPr>
              <a:t>junger Zuhörer </a:t>
            </a:r>
            <a:r>
              <a:rPr lang="de-DE" i="1">
                <a:latin typeface="Calibri" panose="020F0502020204030204" pitchFamily="34" charset="0"/>
                <a:cs typeface="Calibri" panose="020F0502020204030204" pitchFamily="34" charset="0"/>
              </a:rPr>
              <a:t>(!) deutlich vernehmbar in dem </a:t>
            </a:r>
            <a:r>
              <a:rPr lang="de-DE" b="1" i="1">
                <a:solidFill>
                  <a:srgbClr val="FF0000"/>
                </a:solidFill>
                <a:latin typeface="Calibri" panose="020F0502020204030204" pitchFamily="34" charset="0"/>
                <a:cs typeface="Calibri" panose="020F0502020204030204" pitchFamily="34" charset="0"/>
              </a:rPr>
              <a:t>schwach besetzten Saal </a:t>
            </a:r>
            <a:r>
              <a:rPr lang="de-DE" i="1">
                <a:latin typeface="Calibri" panose="020F0502020204030204" pitchFamily="34" charset="0"/>
                <a:cs typeface="Calibri" panose="020F0502020204030204" pitchFamily="34" charset="0"/>
              </a:rPr>
              <a:t>(!): </a:t>
            </a:r>
            <a:br>
              <a:rPr lang="de-DE" i="1">
                <a:latin typeface="Calibri" panose="020F0502020204030204" pitchFamily="34" charset="0"/>
                <a:cs typeface="Calibri" panose="020F0502020204030204" pitchFamily="34" charset="0"/>
              </a:rPr>
            </a:br>
            <a:r>
              <a:rPr lang="de-DE" i="1">
                <a:latin typeface="Calibri" panose="020F0502020204030204" pitchFamily="34" charset="0"/>
                <a:cs typeface="Calibri" panose="020F0502020204030204" pitchFamily="34" charset="0"/>
              </a:rPr>
              <a:t>„Und jetzt als Zugabe einen schönen </a:t>
            </a:r>
            <a:r>
              <a:rPr lang="de-DE" b="1" i="1">
                <a:solidFill>
                  <a:srgbClr val="FF0000"/>
                </a:solidFill>
                <a:latin typeface="Calibri" panose="020F0502020204030204" pitchFamily="34" charset="0"/>
                <a:cs typeface="Calibri" panose="020F0502020204030204" pitchFamily="34" charset="0"/>
              </a:rPr>
              <a:t>Marsch</a:t>
            </a:r>
            <a:r>
              <a:rPr lang="de-DE" i="1">
                <a:latin typeface="Calibri" panose="020F0502020204030204" pitchFamily="34" charset="0"/>
                <a:cs typeface="Calibri" panose="020F0502020204030204" pitchFamily="34" charset="0"/>
              </a:rPr>
              <a:t>…“</a:t>
            </a:r>
          </a:p>
        </p:txBody>
      </p:sp>
      <p:sp>
        <p:nvSpPr>
          <p:cNvPr id="4" name="Footer Placeholder 3"/>
          <p:cNvSpPr>
            <a:spLocks noGrp="1"/>
          </p:cNvSpPr>
          <p:nvPr>
            <p:ph type="ftr" sz="quarter" idx="11"/>
          </p:nvPr>
        </p:nvSpPr>
        <p:spPr/>
        <p:txBody>
          <a:bodyPr/>
          <a:lstStyle/>
          <a:p>
            <a:endParaRPr lang="en-US" altLang="fr-FR">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94DDF779-049D-4D45-8638-FD0C66CBAEE0}" type="slidenum">
              <a:rPr lang="en-US" altLang="fr-FR" smtClean="0">
                <a:latin typeface="Calibri" panose="020F0502020204030204" pitchFamily="34" charset="0"/>
                <a:cs typeface="Calibri" panose="020F0502020204030204" pitchFamily="34" charset="0"/>
              </a:rPr>
              <a:pPr/>
              <a:t>3</a:t>
            </a:fld>
            <a:endParaRPr lang="en-US" altLang="fr-FR">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499B92AB-23BB-C94D-A9B4-B14695780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712513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521" y="-21205"/>
            <a:ext cx="8229600" cy="694905"/>
          </a:xfrm>
        </p:spPr>
        <p:txBody>
          <a:bodyPr/>
          <a:lstStyle/>
          <a:p>
            <a:r>
              <a:rPr lang="de-DE"/>
              <a:t>Beispiel: </a:t>
            </a:r>
            <a:r>
              <a:rPr lang="de-DE" err="1"/>
              <a:t>Dionysiaques</a:t>
            </a:r>
            <a:r>
              <a:rPr lang="de-DE"/>
              <a:t> (1913, F. Schmitt)</a:t>
            </a:r>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9128" y="682487"/>
            <a:ext cx="4588310" cy="5964804"/>
          </a:xfrm>
        </p:spPr>
      </p:pic>
      <p:pic>
        <p:nvPicPr>
          <p:cNvPr id="6" name="Picture 5"/>
          <p:cNvPicPr>
            <a:picLocks noChangeAspect="1"/>
          </p:cNvPicPr>
          <p:nvPr/>
        </p:nvPicPr>
        <p:blipFill>
          <a:blip r:embed="rId4"/>
          <a:stretch>
            <a:fillRect/>
          </a:stretch>
        </p:blipFill>
        <p:spPr>
          <a:xfrm>
            <a:off x="5703926" y="692264"/>
            <a:ext cx="1971198" cy="5293373"/>
          </a:xfrm>
          <a:prstGeom prst="rect">
            <a:avLst/>
          </a:prstGeom>
        </p:spPr>
      </p:pic>
      <p:pic>
        <p:nvPicPr>
          <p:cNvPr id="7" name="Picture 6"/>
          <p:cNvPicPr>
            <a:picLocks noChangeAspect="1"/>
          </p:cNvPicPr>
          <p:nvPr/>
        </p:nvPicPr>
        <p:blipFill>
          <a:blip r:embed="rId5"/>
          <a:stretch>
            <a:fillRect/>
          </a:stretch>
        </p:blipFill>
        <p:spPr>
          <a:xfrm>
            <a:off x="0" y="771275"/>
            <a:ext cx="1674000" cy="5249787"/>
          </a:xfrm>
          <a:prstGeom prst="rect">
            <a:avLst/>
          </a:prstGeom>
        </p:spPr>
      </p:pic>
      <p:pic>
        <p:nvPicPr>
          <p:cNvPr id="8" name="Picture 7"/>
          <p:cNvPicPr>
            <a:picLocks noChangeAspect="1"/>
          </p:cNvPicPr>
          <p:nvPr/>
        </p:nvPicPr>
        <p:blipFill>
          <a:blip r:embed="rId6"/>
          <a:stretch>
            <a:fillRect/>
          </a:stretch>
        </p:blipFill>
        <p:spPr>
          <a:xfrm>
            <a:off x="7316121" y="771276"/>
            <a:ext cx="1998000" cy="5330014"/>
          </a:xfrm>
          <a:prstGeom prst="rect">
            <a:avLst/>
          </a:prstGeom>
        </p:spPr>
      </p:pic>
      <p:sp>
        <p:nvSpPr>
          <p:cNvPr id="9" name="TextBox 8"/>
          <p:cNvSpPr txBox="1"/>
          <p:nvPr/>
        </p:nvSpPr>
        <p:spPr>
          <a:xfrm>
            <a:off x="613410" y="1779017"/>
            <a:ext cx="1150278" cy="369332"/>
          </a:xfrm>
          <a:prstGeom prst="rect">
            <a:avLst/>
          </a:prstGeom>
          <a:solidFill>
            <a:schemeClr val="accent2"/>
          </a:solidFill>
        </p:spPr>
        <p:txBody>
          <a:bodyPr wrap="square" rtlCol="0">
            <a:spAutoFit/>
          </a:bodyPr>
          <a:lstStyle>
            <a:defPPr>
              <a:defRPr lang="de-DE"/>
            </a:defPPr>
            <a:lvl1pPr algn="ctr"/>
          </a:lstStyle>
          <a:p>
            <a:r>
              <a:rPr lang="de-DE" sz="1800">
                <a:solidFill>
                  <a:srgbClr val="FFFF00"/>
                </a:solidFill>
              </a:rPr>
              <a:t>Original</a:t>
            </a:r>
            <a:endParaRPr lang="en-GB" sz="1800">
              <a:solidFill>
                <a:srgbClr val="FFFF00"/>
              </a:solidFill>
            </a:endParaRPr>
          </a:p>
        </p:txBody>
      </p:sp>
      <p:sp>
        <p:nvSpPr>
          <p:cNvPr id="10" name="TextBox 9"/>
          <p:cNvSpPr txBox="1"/>
          <p:nvPr/>
        </p:nvSpPr>
        <p:spPr>
          <a:xfrm>
            <a:off x="6288376" y="1835264"/>
            <a:ext cx="802297" cy="369332"/>
          </a:xfrm>
          <a:prstGeom prst="rect">
            <a:avLst/>
          </a:prstGeom>
          <a:solidFill>
            <a:schemeClr val="accent2"/>
          </a:solidFill>
        </p:spPr>
        <p:txBody>
          <a:bodyPr wrap="square" rtlCol="0">
            <a:spAutoFit/>
          </a:bodyPr>
          <a:lstStyle>
            <a:defPPr>
              <a:defRPr lang="de-DE"/>
            </a:defPPr>
            <a:lvl1pPr algn="ctr"/>
          </a:lstStyle>
          <a:p>
            <a:r>
              <a:rPr lang="de-DE" sz="1800" err="1">
                <a:solidFill>
                  <a:srgbClr val="FFFF00"/>
                </a:solidFill>
              </a:rPr>
              <a:t>Duker</a:t>
            </a:r>
            <a:endParaRPr lang="en-GB" sz="1800">
              <a:solidFill>
                <a:srgbClr val="FFFF00"/>
              </a:solidFill>
            </a:endParaRPr>
          </a:p>
        </p:txBody>
      </p:sp>
      <p:sp>
        <p:nvSpPr>
          <p:cNvPr id="11" name="TextBox 10"/>
          <p:cNvSpPr txBox="1"/>
          <p:nvPr/>
        </p:nvSpPr>
        <p:spPr>
          <a:xfrm>
            <a:off x="7882905" y="1914276"/>
            <a:ext cx="1223434" cy="369332"/>
          </a:xfrm>
          <a:prstGeom prst="rect">
            <a:avLst/>
          </a:prstGeom>
          <a:solidFill>
            <a:schemeClr val="accent2"/>
          </a:solidFill>
        </p:spPr>
        <p:txBody>
          <a:bodyPr wrap="square" rtlCol="0">
            <a:spAutoFit/>
          </a:bodyPr>
          <a:lstStyle/>
          <a:p>
            <a:pPr algn="ctr"/>
            <a:r>
              <a:rPr lang="de-DE" sz="1800" err="1">
                <a:solidFill>
                  <a:srgbClr val="FFFF00"/>
                </a:solidFill>
              </a:rPr>
              <a:t>Hauswirth</a:t>
            </a:r>
            <a:endParaRPr lang="en-GB" sz="1800">
              <a:solidFill>
                <a:srgbClr val="FFFF00"/>
              </a:solidFill>
            </a:endParaRPr>
          </a:p>
        </p:txBody>
      </p:sp>
      <p:sp>
        <p:nvSpPr>
          <p:cNvPr id="3" name="Footer Placeholder 2"/>
          <p:cNvSpPr>
            <a:spLocks noGrp="1"/>
          </p:cNvSpPr>
          <p:nvPr>
            <p:ph type="ftr" sz="quarter" idx="11"/>
          </p:nvPr>
        </p:nvSpPr>
        <p:spPr/>
        <p:txBody>
          <a:bodyPr/>
          <a:lstStyle/>
          <a:p>
            <a:endParaRPr lang="en-US" altLang="fr-FR"/>
          </a:p>
        </p:txBody>
      </p:sp>
      <p:sp>
        <p:nvSpPr>
          <p:cNvPr id="5" name="Slide Number Placeholder 4"/>
          <p:cNvSpPr>
            <a:spLocks noGrp="1"/>
          </p:cNvSpPr>
          <p:nvPr>
            <p:ph type="sldNum" sz="quarter" idx="12"/>
          </p:nvPr>
        </p:nvSpPr>
        <p:spPr/>
        <p:txBody>
          <a:bodyPr/>
          <a:lstStyle/>
          <a:p>
            <a:fld id="{94DDF779-049D-4D45-8638-FD0C66CBAEE0}" type="slidenum">
              <a:rPr lang="en-US" altLang="fr-FR" smtClean="0"/>
              <a:pPr/>
              <a:t>30</a:t>
            </a:fld>
            <a:endParaRPr lang="en-US" altLang="fr-FR"/>
          </a:p>
        </p:txBody>
      </p:sp>
      <p:pic>
        <p:nvPicPr>
          <p:cNvPr id="12" name="Content Placeholder 11">
            <a:extLst>
              <a:ext uri="{FF2B5EF4-FFF2-40B4-BE49-F238E27FC236}">
                <a16:creationId xmlns:a16="http://schemas.microsoft.com/office/drawing/2014/main" id="{232FED6C-E419-A544-BA32-163301A496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3925" y="35597"/>
            <a:ext cx="826181" cy="369068"/>
          </a:xfrm>
          <a:prstGeom prst="rect">
            <a:avLst/>
          </a:prstGeom>
        </p:spPr>
      </p:pic>
    </p:spTree>
    <p:extLst>
      <p:ext uri="{BB962C8B-B14F-4D97-AF65-F5344CB8AC3E}">
        <p14:creationId xmlns:p14="http://schemas.microsoft.com/office/powerpoint/2010/main" val="3495602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555592" y="-25676"/>
            <a:ext cx="4464496" cy="6712510"/>
          </a:xfrm>
          <a:prstGeom prst="rect">
            <a:avLst/>
          </a:prstGeom>
        </p:spPr>
      </p:pic>
      <p:pic>
        <p:nvPicPr>
          <p:cNvPr id="5" name="Picture 4"/>
          <p:cNvPicPr>
            <a:picLocks noChangeAspect="1"/>
          </p:cNvPicPr>
          <p:nvPr/>
        </p:nvPicPr>
        <p:blipFill>
          <a:blip r:embed="rId3"/>
          <a:stretch>
            <a:fillRect/>
          </a:stretch>
        </p:blipFill>
        <p:spPr>
          <a:xfrm>
            <a:off x="251520" y="23608"/>
            <a:ext cx="4185852" cy="6613943"/>
          </a:xfrm>
          <a:prstGeom prst="rect">
            <a:avLst/>
          </a:prstGeom>
        </p:spPr>
      </p:pic>
      <p:sp>
        <p:nvSpPr>
          <p:cNvPr id="6" name="Footer Placeholder 5"/>
          <p:cNvSpPr>
            <a:spLocks noGrp="1"/>
          </p:cNvSpPr>
          <p:nvPr>
            <p:ph type="ftr" sz="quarter" idx="11"/>
          </p:nvPr>
        </p:nvSpPr>
        <p:spPr/>
        <p:txBody>
          <a:bodyPr/>
          <a:lstStyle/>
          <a:p>
            <a:endParaRPr lang="en-US" altLang="fr-FR"/>
          </a:p>
        </p:txBody>
      </p:sp>
      <p:sp>
        <p:nvSpPr>
          <p:cNvPr id="7" name="Slide Number Placeholder 6"/>
          <p:cNvSpPr>
            <a:spLocks noGrp="1"/>
          </p:cNvSpPr>
          <p:nvPr>
            <p:ph type="sldNum" sz="quarter" idx="12"/>
          </p:nvPr>
        </p:nvSpPr>
        <p:spPr/>
        <p:txBody>
          <a:bodyPr/>
          <a:lstStyle/>
          <a:p>
            <a:fld id="{94DDF779-049D-4D45-8638-FD0C66CBAEE0}" type="slidenum">
              <a:rPr lang="en-US" altLang="fr-FR" smtClean="0"/>
              <a:pPr/>
              <a:t>31</a:t>
            </a:fld>
            <a:endParaRPr lang="en-US" altLang="fr-FR"/>
          </a:p>
        </p:txBody>
      </p:sp>
      <p:sp>
        <p:nvSpPr>
          <p:cNvPr id="8" name="TextBox 7"/>
          <p:cNvSpPr txBox="1"/>
          <p:nvPr/>
        </p:nvSpPr>
        <p:spPr>
          <a:xfrm>
            <a:off x="4585664" y="89972"/>
            <a:ext cx="1223434" cy="369332"/>
          </a:xfrm>
          <a:prstGeom prst="rect">
            <a:avLst/>
          </a:prstGeom>
          <a:solidFill>
            <a:schemeClr val="accent2"/>
          </a:solidFill>
        </p:spPr>
        <p:txBody>
          <a:bodyPr wrap="square" rtlCol="0">
            <a:spAutoFit/>
          </a:bodyPr>
          <a:lstStyle/>
          <a:p>
            <a:pPr algn="ctr"/>
            <a:r>
              <a:rPr lang="de-DE" sz="1800" err="1">
                <a:solidFill>
                  <a:srgbClr val="FFFF00"/>
                </a:solidFill>
              </a:rPr>
              <a:t>Hauswirth</a:t>
            </a:r>
            <a:endParaRPr lang="en-GB" sz="1800">
              <a:solidFill>
                <a:srgbClr val="FFFF00"/>
              </a:solidFill>
            </a:endParaRPr>
          </a:p>
        </p:txBody>
      </p:sp>
      <p:pic>
        <p:nvPicPr>
          <p:cNvPr id="9" name="Content Placeholder 11">
            <a:extLst>
              <a:ext uri="{FF2B5EF4-FFF2-40B4-BE49-F238E27FC236}">
                <a16:creationId xmlns:a16="http://schemas.microsoft.com/office/drawing/2014/main" id="{6F21FBCE-BEA9-5B4C-A017-34DDF82445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2" y="-37304"/>
            <a:ext cx="1365264" cy="609885"/>
          </a:xfrm>
          <a:prstGeom prst="rect">
            <a:avLst/>
          </a:prstGeom>
        </p:spPr>
      </p:pic>
    </p:spTree>
    <p:extLst>
      <p:ext uri="{BB962C8B-B14F-4D97-AF65-F5344CB8AC3E}">
        <p14:creationId xmlns:p14="http://schemas.microsoft.com/office/powerpoint/2010/main" val="1930389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5" name="Trapezoid 4"/>
          <p:cNvSpPr/>
          <p:nvPr/>
        </p:nvSpPr>
        <p:spPr bwMode="auto">
          <a:xfrm rot="10800000">
            <a:off x="1033397" y="3128846"/>
            <a:ext cx="3640898" cy="2332259"/>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a:defRPr/>
            </a:pPr>
            <a:endParaRPr lang="en-GB" sz="1800">
              <a:solidFill>
                <a:srgbClr val="000000"/>
              </a:solidFill>
              <a:latin typeface="Calibri" panose="020F0502020204030204" pitchFamily="34" charset="0"/>
              <a:ea typeface="ＭＳ Ｐゴシック" charset="0"/>
              <a:cs typeface="Calibri" panose="020F0502020204030204" pitchFamily="34" charset="0"/>
            </a:endParaRPr>
          </a:p>
        </p:txBody>
      </p:sp>
      <p:sp>
        <p:nvSpPr>
          <p:cNvPr id="16" name="Isosceles Triangle 15"/>
          <p:cNvSpPr/>
          <p:nvPr/>
        </p:nvSpPr>
        <p:spPr bwMode="auto">
          <a:xfrm rot="10800000">
            <a:off x="5878476" y="2732456"/>
            <a:ext cx="1859087" cy="1980278"/>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a:defRPr/>
            </a:pPr>
            <a:endParaRPr lang="en-GB" sz="1800">
              <a:solidFill>
                <a:srgbClr val="000000"/>
              </a:solidFill>
              <a:latin typeface="Calibri" panose="020F0502020204030204" pitchFamily="34" charset="0"/>
              <a:ea typeface="ＭＳ Ｐゴシック" charset="0"/>
              <a:cs typeface="Calibri" panose="020F0502020204030204" pitchFamily="34" charset="0"/>
            </a:endParaRPr>
          </a:p>
        </p:txBody>
      </p:sp>
      <p:sp>
        <p:nvSpPr>
          <p:cNvPr id="2" name="Title 1"/>
          <p:cNvSpPr>
            <a:spLocks noGrp="1"/>
          </p:cNvSpPr>
          <p:nvPr>
            <p:ph type="title"/>
          </p:nvPr>
        </p:nvSpPr>
        <p:spPr>
          <a:xfrm>
            <a:off x="395711" y="212525"/>
            <a:ext cx="8229600" cy="565951"/>
          </a:xfrm>
        </p:spPr>
        <p:txBody>
          <a:bodyPr/>
          <a:lstStyle/>
          <a:p>
            <a:r>
              <a:rPr lang="de-CH">
                <a:latin typeface="Calibri" panose="020F0502020204030204" pitchFamily="34" charset="0"/>
                <a:cs typeface="Calibri" panose="020F0502020204030204" pitchFamily="34" charset="0"/>
              </a:rPr>
              <a:t>Zusammenfassung</a:t>
            </a:r>
            <a:endParaRPr lang="en-GB">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95711" y="1009285"/>
            <a:ext cx="8229600" cy="1676264"/>
          </a:xfrm>
        </p:spPr>
        <p:txBody>
          <a:bodyPr>
            <a:normAutofit/>
          </a:bodyPr>
          <a:lstStyle/>
          <a:p>
            <a:r>
              <a:rPr lang="de-CH" dirty="0">
                <a:latin typeface="Calibri" panose="020F0502020204030204" pitchFamily="34" charset="0"/>
                <a:cs typeface="Calibri" panose="020F0502020204030204" pitchFamily="34" charset="0"/>
              </a:rPr>
              <a:t>Forderung nach standardisierter Besetzung</a:t>
            </a:r>
          </a:p>
          <a:p>
            <a:pPr lvl="1"/>
            <a:r>
              <a:rPr lang="de-CH" dirty="0">
                <a:latin typeface="Calibri" panose="020F0502020204030204" pitchFamily="34" charset="0"/>
                <a:cs typeface="Calibri" panose="020F0502020204030204" pitchFamily="34" charset="0"/>
              </a:rPr>
              <a:t>u.a. J. P. Sousa</a:t>
            </a:r>
          </a:p>
          <a:p>
            <a:pPr lvl="1"/>
            <a:r>
              <a:rPr lang="de-CH" dirty="0">
                <a:latin typeface="Calibri" panose="020F0502020204030204" pitchFamily="34" charset="0"/>
                <a:cs typeface="Calibri" panose="020F0502020204030204" pitchFamily="34" charset="0"/>
              </a:rPr>
              <a:t>u.a. einflussreiche Musikverleger</a:t>
            </a:r>
          </a:p>
          <a:p>
            <a:pPr marL="0" indent="0">
              <a:buNone/>
            </a:pPr>
            <a:endParaRPr lang="en-GB"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4953000" y="5200208"/>
            <a:ext cx="2133600" cy="476250"/>
          </a:xfrm>
        </p:spPr>
        <p:txBody>
          <a:bodyPr/>
          <a:lstStyle/>
          <a:p>
            <a:pPr defTabSz="685800" eaLnBrk="1" fontAlgn="auto" hangingPunct="1">
              <a:spcBef>
                <a:spcPts val="0"/>
              </a:spcBef>
              <a:spcAft>
                <a:spcPts val="0"/>
              </a:spcAft>
              <a:defRPr/>
            </a:pPr>
            <a:fld id="{7F75F9CB-03B4-4878-A09E-41E3748ACFD9}" type="slidenum">
              <a:rPr lang="en-US" altLang="fr-FR" sz="1050">
                <a:solidFill>
                  <a:srgbClr val="000000"/>
                </a:solidFill>
                <a:latin typeface="Calibri" panose="020F0502020204030204" pitchFamily="34" charset="0"/>
                <a:ea typeface="ＭＳ Ｐゴシック"/>
                <a:cs typeface="Calibri" panose="020F0502020204030204" pitchFamily="34" charset="0"/>
              </a:rPr>
              <a:pPr defTabSz="685800" eaLnBrk="1" fontAlgn="auto" hangingPunct="1">
                <a:spcBef>
                  <a:spcPts val="0"/>
                </a:spcBef>
                <a:spcAft>
                  <a:spcPts val="0"/>
                </a:spcAft>
                <a:defRPr/>
              </a:pPr>
              <a:t>32</a:t>
            </a:fld>
            <a:endParaRPr lang="en-US" altLang="fr-FR" sz="1050">
              <a:solidFill>
                <a:srgbClr val="000000"/>
              </a:solidFill>
              <a:latin typeface="Calibri" panose="020F0502020204030204" pitchFamily="34" charset="0"/>
              <a:ea typeface="ＭＳ Ｐゴシック"/>
              <a:cs typeface="Calibri" panose="020F0502020204030204" pitchFamily="34" charset="0"/>
            </a:endParaRPr>
          </a:p>
        </p:txBody>
      </p:sp>
      <p:sp>
        <p:nvSpPr>
          <p:cNvPr id="7" name="TextBox 6"/>
          <p:cNvSpPr txBox="1"/>
          <p:nvPr/>
        </p:nvSpPr>
        <p:spPr>
          <a:xfrm>
            <a:off x="6206281" y="4786155"/>
            <a:ext cx="1258865" cy="715581"/>
          </a:xfrm>
          <a:prstGeom prst="rect">
            <a:avLst/>
          </a:prstGeom>
          <a:noFill/>
        </p:spPr>
        <p:txBody>
          <a:bodyPr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Keine </a:t>
            </a:r>
            <a:r>
              <a:rPr lang="de-CH" sz="1350" err="1">
                <a:solidFill>
                  <a:srgbClr val="000000"/>
                </a:solidFill>
                <a:latin typeface="Calibri" panose="020F0502020204030204" pitchFamily="34" charset="0"/>
                <a:ea typeface="ＭＳ Ｐゴシック"/>
                <a:cs typeface="Calibri" panose="020F0502020204030204" pitchFamily="34" charset="0"/>
              </a:rPr>
              <a:t>standardisierteBasis</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sp>
        <p:nvSpPr>
          <p:cNvPr id="8" name="TextBox 7"/>
          <p:cNvSpPr txBox="1"/>
          <p:nvPr/>
        </p:nvSpPr>
        <p:spPr>
          <a:xfrm>
            <a:off x="1805441" y="2730559"/>
            <a:ext cx="1953017" cy="369332"/>
          </a:xfrm>
          <a:prstGeom prst="rect">
            <a:avLst/>
          </a:prstGeom>
          <a:noFill/>
        </p:spPr>
        <p:txBody>
          <a:bodyPr wrap="square" rtlCol="0">
            <a:spAutoFit/>
          </a:bodyPr>
          <a:lstStyle/>
          <a:p>
            <a:pPr algn="ctr" defTabSz="685800" eaLnBrk="1" fontAlgn="auto" hangingPunct="1">
              <a:spcBef>
                <a:spcPts val="0"/>
              </a:spcBef>
              <a:spcAft>
                <a:spcPts val="0"/>
              </a:spcAft>
              <a:defRPr/>
            </a:pPr>
            <a:r>
              <a:rPr lang="de-CH" sz="1800" b="1">
                <a:solidFill>
                  <a:srgbClr val="FF0000"/>
                </a:solidFill>
                <a:latin typeface="Calibri" panose="020F0502020204030204" pitchFamily="34" charset="0"/>
                <a:ea typeface="ＭＳ Ｐゴシック"/>
                <a:cs typeface="Calibri" panose="020F0502020204030204" pitchFamily="34" charset="0"/>
              </a:rPr>
              <a:t>Sinfonieorchester</a:t>
            </a:r>
            <a:endParaRPr lang="en-GB" sz="1800" b="1">
              <a:solidFill>
                <a:srgbClr val="FF0000"/>
              </a:solidFill>
              <a:latin typeface="Calibri" panose="020F0502020204030204" pitchFamily="34" charset="0"/>
              <a:ea typeface="ＭＳ Ｐゴシック"/>
              <a:cs typeface="Calibri" panose="020F0502020204030204" pitchFamily="34" charset="0"/>
            </a:endParaRPr>
          </a:p>
        </p:txBody>
      </p:sp>
      <p:sp>
        <p:nvSpPr>
          <p:cNvPr id="9" name="TextBox 8"/>
          <p:cNvSpPr txBox="1"/>
          <p:nvPr/>
        </p:nvSpPr>
        <p:spPr>
          <a:xfrm>
            <a:off x="1544874" y="4761035"/>
            <a:ext cx="2474152" cy="715581"/>
          </a:xfrm>
          <a:prstGeom prst="rect">
            <a:avLst/>
          </a:prstGeom>
          <a:noFill/>
        </p:spPr>
        <p:txBody>
          <a:bodyPr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Breite, standardisierte, auf Streichertraditionen </a:t>
            </a:r>
            <a:br>
              <a:rPr lang="de-CH" sz="1350">
                <a:solidFill>
                  <a:srgbClr val="000000"/>
                </a:solidFill>
                <a:latin typeface="Calibri" panose="020F0502020204030204" pitchFamily="34" charset="0"/>
                <a:ea typeface="ＭＳ Ｐゴシック"/>
                <a:cs typeface="Calibri" panose="020F0502020204030204" pitchFamily="34" charset="0"/>
              </a:rPr>
            </a:br>
            <a:r>
              <a:rPr lang="de-CH" sz="1350">
                <a:solidFill>
                  <a:srgbClr val="000000"/>
                </a:solidFill>
                <a:latin typeface="Calibri" panose="020F0502020204030204" pitchFamily="34" charset="0"/>
                <a:ea typeface="ＭＳ Ｐゴシック"/>
                <a:cs typeface="Calibri" panose="020F0502020204030204" pitchFamily="34" charset="0"/>
              </a:rPr>
              <a:t>beruhende Basis</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sp>
        <p:nvSpPr>
          <p:cNvPr id="11" name="TextBox 10"/>
          <p:cNvSpPr txBox="1"/>
          <p:nvPr/>
        </p:nvSpPr>
        <p:spPr>
          <a:xfrm>
            <a:off x="6003099" y="2345990"/>
            <a:ext cx="1664396" cy="369332"/>
          </a:xfrm>
          <a:prstGeom prst="rect">
            <a:avLst/>
          </a:prstGeom>
          <a:noFill/>
        </p:spPr>
        <p:txBody>
          <a:bodyPr wrap="square" rtlCol="0">
            <a:spAutoFit/>
          </a:bodyPr>
          <a:lstStyle/>
          <a:p>
            <a:pPr algn="ctr" defTabSz="685800" eaLnBrk="1" fontAlgn="auto" hangingPunct="1">
              <a:spcBef>
                <a:spcPts val="0"/>
              </a:spcBef>
              <a:spcAft>
                <a:spcPts val="0"/>
              </a:spcAft>
              <a:defRPr/>
            </a:pPr>
            <a:r>
              <a:rPr lang="de-CH" sz="1800" b="1">
                <a:solidFill>
                  <a:srgbClr val="FF0000"/>
                </a:solidFill>
                <a:latin typeface="Calibri" panose="020F0502020204030204" pitchFamily="34" charset="0"/>
                <a:ea typeface="ＭＳ Ｐゴシック"/>
                <a:cs typeface="Calibri" panose="020F0502020204030204" pitchFamily="34" charset="0"/>
              </a:rPr>
              <a:t>Blasorchester</a:t>
            </a:r>
            <a:endParaRPr lang="en-GB" sz="1800" b="1">
              <a:solidFill>
                <a:srgbClr val="FF0000"/>
              </a:solidFill>
              <a:latin typeface="Calibri" panose="020F0502020204030204" pitchFamily="34" charset="0"/>
              <a:ea typeface="ＭＳ Ｐゴシック"/>
              <a:cs typeface="Calibri" panose="020F0502020204030204" pitchFamily="34" charset="0"/>
            </a:endParaRPr>
          </a:p>
        </p:txBody>
      </p:sp>
      <p:sp>
        <p:nvSpPr>
          <p:cNvPr id="14" name="TextBox 13"/>
          <p:cNvSpPr txBox="1"/>
          <p:nvPr/>
        </p:nvSpPr>
        <p:spPr>
          <a:xfrm>
            <a:off x="1383437" y="3743280"/>
            <a:ext cx="2940816" cy="715581"/>
          </a:xfrm>
          <a:prstGeom prst="rect">
            <a:avLst/>
          </a:prstGeom>
          <a:noFill/>
        </p:spPr>
        <p:txBody>
          <a:bodyPr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Naturblechblasinstrumente</a:t>
            </a:r>
          </a:p>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und</a:t>
            </a:r>
          </a:p>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Holzbläser</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sp>
        <p:nvSpPr>
          <p:cNvPr id="15" name="TextBox 14"/>
          <p:cNvSpPr txBox="1"/>
          <p:nvPr/>
        </p:nvSpPr>
        <p:spPr>
          <a:xfrm>
            <a:off x="1383437" y="3212389"/>
            <a:ext cx="2940816" cy="300082"/>
          </a:xfrm>
          <a:prstGeom prst="rect">
            <a:avLst/>
          </a:prstGeom>
          <a:noFill/>
        </p:spPr>
        <p:txBody>
          <a:bodyPr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Perfektionierte (Blech)</a:t>
            </a:r>
            <a:r>
              <a:rPr lang="de-CH" sz="1350" err="1">
                <a:solidFill>
                  <a:srgbClr val="000000"/>
                </a:solidFill>
                <a:latin typeface="Calibri" panose="020F0502020204030204" pitchFamily="34" charset="0"/>
                <a:ea typeface="ＭＳ Ｐゴシック"/>
                <a:cs typeface="Calibri" panose="020F0502020204030204" pitchFamily="34" charset="0"/>
              </a:rPr>
              <a:t>blasinstrumente</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sp>
        <p:nvSpPr>
          <p:cNvPr id="17" name="TextBox 16"/>
          <p:cNvSpPr txBox="1"/>
          <p:nvPr/>
        </p:nvSpPr>
        <p:spPr>
          <a:xfrm>
            <a:off x="6190354" y="3495231"/>
            <a:ext cx="1258865" cy="507831"/>
          </a:xfrm>
          <a:prstGeom prst="rect">
            <a:avLst/>
          </a:prstGeom>
          <a:noFill/>
        </p:spPr>
        <p:txBody>
          <a:bodyPr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Alta </a:t>
            </a:r>
            <a:r>
              <a:rPr lang="de-CH" sz="1350" err="1">
                <a:solidFill>
                  <a:srgbClr val="000000"/>
                </a:solidFill>
                <a:latin typeface="Calibri" panose="020F0502020204030204" pitchFamily="34" charset="0"/>
                <a:ea typeface="ＭＳ Ｐゴシック"/>
                <a:cs typeface="Calibri" panose="020F0502020204030204" pitchFamily="34" charset="0"/>
              </a:rPr>
              <a:t>musica</a:t>
            </a:r>
            <a:endParaRPr lang="de-CH" sz="1350">
              <a:solidFill>
                <a:srgbClr val="000000"/>
              </a:solidFill>
              <a:latin typeface="Calibri" panose="020F0502020204030204" pitchFamily="34" charset="0"/>
              <a:ea typeface="ＭＳ Ｐゴシック"/>
              <a:cs typeface="Calibri" panose="020F0502020204030204" pitchFamily="34" charset="0"/>
            </a:endParaRPr>
          </a:p>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usw.</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sp>
        <p:nvSpPr>
          <p:cNvPr id="19" name="TextBox 18"/>
          <p:cNvSpPr txBox="1"/>
          <p:nvPr/>
        </p:nvSpPr>
        <p:spPr>
          <a:xfrm>
            <a:off x="6096725" y="3087859"/>
            <a:ext cx="1477141" cy="300082"/>
          </a:xfrm>
          <a:prstGeom prst="rect">
            <a:avLst/>
          </a:prstGeom>
          <a:noFill/>
        </p:spPr>
        <p:txBody>
          <a:bodyPr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Harmoniemusik</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cxnSp>
        <p:nvCxnSpPr>
          <p:cNvPr id="12" name="Straight Arrow Connector 11"/>
          <p:cNvCxnSpPr/>
          <p:nvPr/>
        </p:nvCxnSpPr>
        <p:spPr bwMode="auto">
          <a:xfrm flipV="1">
            <a:off x="395711" y="2550031"/>
            <a:ext cx="0" cy="264802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2" name="TextBox 21"/>
          <p:cNvSpPr txBox="1"/>
          <p:nvPr/>
        </p:nvSpPr>
        <p:spPr>
          <a:xfrm>
            <a:off x="31573" y="2668516"/>
            <a:ext cx="431208" cy="2501019"/>
          </a:xfrm>
          <a:prstGeom prst="rect">
            <a:avLst/>
          </a:prstGeom>
          <a:noFill/>
        </p:spPr>
        <p:txBody>
          <a:bodyPr vert="wordArtVert"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Zeitachse</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cxnSp>
        <p:nvCxnSpPr>
          <p:cNvPr id="23" name="Straight Arrow Connector 22"/>
          <p:cNvCxnSpPr/>
          <p:nvPr/>
        </p:nvCxnSpPr>
        <p:spPr bwMode="auto">
          <a:xfrm flipV="1">
            <a:off x="8780213" y="2276872"/>
            <a:ext cx="0" cy="264802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24" name="TextBox 23"/>
          <p:cNvSpPr txBox="1"/>
          <p:nvPr/>
        </p:nvSpPr>
        <p:spPr>
          <a:xfrm>
            <a:off x="8709981" y="2276872"/>
            <a:ext cx="431208" cy="2501019"/>
          </a:xfrm>
          <a:prstGeom prst="rect">
            <a:avLst/>
          </a:prstGeom>
          <a:noFill/>
        </p:spPr>
        <p:txBody>
          <a:bodyPr vert="wordArtVert"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Zeitachse</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sp>
        <p:nvSpPr>
          <p:cNvPr id="25" name="TextBox 24"/>
          <p:cNvSpPr txBox="1"/>
          <p:nvPr/>
        </p:nvSpPr>
        <p:spPr>
          <a:xfrm>
            <a:off x="6190354" y="2692239"/>
            <a:ext cx="1258865" cy="300082"/>
          </a:xfrm>
          <a:prstGeom prst="rect">
            <a:avLst/>
          </a:prstGeom>
          <a:noFill/>
        </p:spPr>
        <p:txBody>
          <a:bodyPr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Blasorchester</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sp>
        <p:nvSpPr>
          <p:cNvPr id="6" name="Footer Placeholder 5"/>
          <p:cNvSpPr>
            <a:spLocks noGrp="1"/>
          </p:cNvSpPr>
          <p:nvPr>
            <p:ph type="ftr" sz="quarter" idx="11"/>
          </p:nvPr>
        </p:nvSpPr>
        <p:spPr>
          <a:xfrm>
            <a:off x="3124200" y="6140008"/>
            <a:ext cx="2895600" cy="476250"/>
          </a:xfrm>
        </p:spPr>
        <p:txBody>
          <a:bodyPr/>
          <a:lstStyle/>
          <a:p>
            <a:endParaRPr lang="en-US" altLang="fr-FR">
              <a:latin typeface="Calibri" panose="020F0502020204030204" pitchFamily="34" charset="0"/>
              <a:cs typeface="Calibri" panose="020F0502020204030204" pitchFamily="34" charset="0"/>
            </a:endParaRPr>
          </a:p>
        </p:txBody>
      </p:sp>
      <p:pic>
        <p:nvPicPr>
          <p:cNvPr id="21" name="Content Placeholder 11">
            <a:extLst>
              <a:ext uri="{FF2B5EF4-FFF2-40B4-BE49-F238E27FC236}">
                <a16:creationId xmlns:a16="http://schemas.microsoft.com/office/drawing/2014/main" id="{A0920F03-C9C6-5E40-A00A-DED2C8E57B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843" y="35596"/>
            <a:ext cx="1365264" cy="609885"/>
          </a:xfrm>
          <a:prstGeom prst="rect">
            <a:avLst/>
          </a:prstGeom>
        </p:spPr>
      </p:pic>
    </p:spTree>
    <p:extLst>
      <p:ext uri="{BB962C8B-B14F-4D97-AF65-F5344CB8AC3E}">
        <p14:creationId xmlns:p14="http://schemas.microsoft.com/office/powerpoint/2010/main" val="2848974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9" name="Trapezoid 8"/>
          <p:cNvSpPr/>
          <p:nvPr/>
        </p:nvSpPr>
        <p:spPr bwMode="auto">
          <a:xfrm>
            <a:off x="5552162" y="2313262"/>
            <a:ext cx="2378380" cy="3157821"/>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a:defRPr/>
            </a:pPr>
            <a:endParaRPr lang="en-GB" sz="1800">
              <a:solidFill>
                <a:srgbClr val="000000"/>
              </a:solidFill>
              <a:latin typeface="Calibri" panose="020F0502020204030204" pitchFamily="34" charset="0"/>
              <a:ea typeface="ＭＳ Ｐゴシック" charset="0"/>
              <a:cs typeface="Calibri" panose="020F0502020204030204" pitchFamily="34" charset="0"/>
            </a:endParaRPr>
          </a:p>
        </p:txBody>
      </p:sp>
      <p:sp>
        <p:nvSpPr>
          <p:cNvPr id="4" name="Slide Number Placeholder 3"/>
          <p:cNvSpPr>
            <a:spLocks noGrp="1"/>
          </p:cNvSpPr>
          <p:nvPr>
            <p:ph type="sldNum" sz="quarter" idx="10"/>
          </p:nvPr>
        </p:nvSpPr>
        <p:spPr>
          <a:xfrm>
            <a:off x="112734" y="5662772"/>
            <a:ext cx="2133600" cy="357188"/>
          </a:xfrm>
        </p:spPr>
        <p:txBody>
          <a:bodyPr/>
          <a:lstStyle/>
          <a:p>
            <a:pPr defTabSz="685800" eaLnBrk="1" fontAlgn="auto" hangingPunct="1">
              <a:spcBef>
                <a:spcPts val="0"/>
              </a:spcBef>
              <a:spcAft>
                <a:spcPts val="0"/>
              </a:spcAft>
              <a:defRPr/>
            </a:pPr>
            <a:fld id="{7F75F9CB-03B4-4878-A09E-41E3748ACFD9}" type="slidenum">
              <a:rPr lang="en-US" altLang="fr-FR" sz="1050">
                <a:solidFill>
                  <a:srgbClr val="000000"/>
                </a:solidFill>
                <a:latin typeface="Calibri" panose="020F0502020204030204" pitchFamily="34" charset="0"/>
                <a:ea typeface="ＭＳ Ｐゴシック"/>
                <a:cs typeface="Calibri" panose="020F0502020204030204" pitchFamily="34" charset="0"/>
              </a:rPr>
              <a:pPr defTabSz="685800" eaLnBrk="1" fontAlgn="auto" hangingPunct="1">
                <a:spcBef>
                  <a:spcPts val="0"/>
                </a:spcBef>
                <a:spcAft>
                  <a:spcPts val="0"/>
                </a:spcAft>
                <a:defRPr/>
              </a:pPr>
              <a:t>33</a:t>
            </a:fld>
            <a:endParaRPr lang="en-US" altLang="fr-FR" sz="1050">
              <a:solidFill>
                <a:srgbClr val="000000"/>
              </a:solidFill>
              <a:latin typeface="Calibri" panose="020F0502020204030204" pitchFamily="34" charset="0"/>
              <a:ea typeface="ＭＳ Ｐゴシック"/>
              <a:cs typeface="Calibri" panose="020F0502020204030204" pitchFamily="34" charset="0"/>
            </a:endParaRPr>
          </a:p>
        </p:txBody>
      </p:sp>
      <p:sp>
        <p:nvSpPr>
          <p:cNvPr id="5" name="Trapezoid 4"/>
          <p:cNvSpPr/>
          <p:nvPr/>
        </p:nvSpPr>
        <p:spPr bwMode="auto">
          <a:xfrm rot="10800000">
            <a:off x="1550095" y="2313262"/>
            <a:ext cx="2292263" cy="3157821"/>
          </a:xfrm>
          <a:prstGeom prst="trapezoi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a:defRPr/>
            </a:pPr>
            <a:endParaRPr lang="en-GB" sz="1800">
              <a:solidFill>
                <a:srgbClr val="000000"/>
              </a:solidFill>
              <a:latin typeface="Calibri" panose="020F0502020204030204" pitchFamily="34" charset="0"/>
              <a:ea typeface="ＭＳ Ｐゴシック" charset="0"/>
              <a:cs typeface="Calibri" panose="020F0502020204030204" pitchFamily="34" charset="0"/>
            </a:endParaRPr>
          </a:p>
        </p:txBody>
      </p:sp>
      <p:sp>
        <p:nvSpPr>
          <p:cNvPr id="6" name="TextBox 5"/>
          <p:cNvSpPr txBox="1"/>
          <p:nvPr/>
        </p:nvSpPr>
        <p:spPr>
          <a:xfrm>
            <a:off x="2066793" y="5011083"/>
            <a:ext cx="1258865" cy="300082"/>
          </a:xfrm>
          <a:prstGeom prst="rect">
            <a:avLst/>
          </a:prstGeom>
          <a:noFill/>
        </p:spPr>
        <p:txBody>
          <a:bodyPr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Uniformität</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sp>
        <p:nvSpPr>
          <p:cNvPr id="7" name="TextBox 6"/>
          <p:cNvSpPr txBox="1"/>
          <p:nvPr/>
        </p:nvSpPr>
        <p:spPr>
          <a:xfrm>
            <a:off x="2066794" y="2467223"/>
            <a:ext cx="1258865" cy="300082"/>
          </a:xfrm>
          <a:prstGeom prst="rect">
            <a:avLst/>
          </a:prstGeom>
          <a:noFill/>
        </p:spPr>
        <p:txBody>
          <a:bodyPr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Diversität</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sp>
        <p:nvSpPr>
          <p:cNvPr id="8" name="TextBox 7"/>
          <p:cNvSpPr txBox="1"/>
          <p:nvPr/>
        </p:nvSpPr>
        <p:spPr>
          <a:xfrm>
            <a:off x="1409175" y="1890032"/>
            <a:ext cx="2574100" cy="369332"/>
          </a:xfrm>
          <a:prstGeom prst="rect">
            <a:avLst/>
          </a:prstGeom>
          <a:noFill/>
        </p:spPr>
        <p:txBody>
          <a:bodyPr wrap="square" rtlCol="0">
            <a:spAutoFit/>
          </a:bodyPr>
          <a:lstStyle/>
          <a:p>
            <a:pPr algn="ctr" defTabSz="685800" eaLnBrk="1" fontAlgn="auto" hangingPunct="1">
              <a:spcBef>
                <a:spcPts val="0"/>
              </a:spcBef>
              <a:spcAft>
                <a:spcPts val="0"/>
              </a:spcAft>
              <a:defRPr/>
            </a:pPr>
            <a:r>
              <a:rPr lang="de-CH" sz="1800" b="1">
                <a:solidFill>
                  <a:srgbClr val="FF0000"/>
                </a:solidFill>
                <a:latin typeface="Calibri" panose="020F0502020204030204" pitchFamily="34" charset="0"/>
                <a:ea typeface="ＭＳ Ｐゴシック"/>
                <a:cs typeface="Calibri" panose="020F0502020204030204" pitchFamily="34" charset="0"/>
              </a:rPr>
              <a:t>Bevölkerungsstrukturen</a:t>
            </a:r>
            <a:endParaRPr lang="en-GB" sz="1800" b="1">
              <a:solidFill>
                <a:srgbClr val="FF0000"/>
              </a:solidFill>
              <a:latin typeface="Calibri" panose="020F0502020204030204" pitchFamily="34" charset="0"/>
              <a:ea typeface="ＭＳ Ｐゴシック"/>
              <a:cs typeface="Calibri" panose="020F0502020204030204" pitchFamily="34" charset="0"/>
            </a:endParaRPr>
          </a:p>
        </p:txBody>
      </p:sp>
      <p:sp>
        <p:nvSpPr>
          <p:cNvPr id="10" name="TextBox 9"/>
          <p:cNvSpPr txBox="1"/>
          <p:nvPr/>
        </p:nvSpPr>
        <p:spPr>
          <a:xfrm>
            <a:off x="5386975" y="1890032"/>
            <a:ext cx="2543567" cy="369332"/>
          </a:xfrm>
          <a:prstGeom prst="rect">
            <a:avLst/>
          </a:prstGeom>
          <a:noFill/>
        </p:spPr>
        <p:txBody>
          <a:bodyPr wrap="square" rtlCol="0">
            <a:spAutoFit/>
          </a:bodyPr>
          <a:lstStyle/>
          <a:p>
            <a:pPr algn="ctr" defTabSz="685800" eaLnBrk="1" fontAlgn="auto" hangingPunct="1">
              <a:spcBef>
                <a:spcPts val="0"/>
              </a:spcBef>
              <a:spcAft>
                <a:spcPts val="0"/>
              </a:spcAft>
              <a:defRPr/>
            </a:pPr>
            <a:r>
              <a:rPr lang="de-CH" sz="1800" b="1">
                <a:solidFill>
                  <a:srgbClr val="FF0000"/>
                </a:solidFill>
                <a:latin typeface="Calibri" panose="020F0502020204030204" pitchFamily="34" charset="0"/>
                <a:ea typeface="ＭＳ Ｐゴシック"/>
                <a:cs typeface="Calibri" panose="020F0502020204030204" pitchFamily="34" charset="0"/>
              </a:rPr>
              <a:t>Blasmusikrepertoires</a:t>
            </a:r>
            <a:endParaRPr lang="en-GB" sz="1800" b="1">
              <a:solidFill>
                <a:srgbClr val="FF0000"/>
              </a:solidFill>
              <a:latin typeface="Calibri" panose="020F0502020204030204" pitchFamily="34" charset="0"/>
              <a:ea typeface="ＭＳ Ｐゴシック"/>
              <a:cs typeface="Calibri" panose="020F0502020204030204" pitchFamily="34" charset="0"/>
            </a:endParaRPr>
          </a:p>
        </p:txBody>
      </p:sp>
      <p:sp>
        <p:nvSpPr>
          <p:cNvPr id="11" name="TextBox 10"/>
          <p:cNvSpPr txBox="1"/>
          <p:nvPr/>
        </p:nvSpPr>
        <p:spPr>
          <a:xfrm rot="16200000">
            <a:off x="3499612" y="3603894"/>
            <a:ext cx="2791295" cy="300082"/>
          </a:xfrm>
          <a:prstGeom prst="rect">
            <a:avLst/>
          </a:prstGeom>
          <a:noFill/>
        </p:spPr>
        <p:txBody>
          <a:bodyPr wrap="square" rtlCol="0">
            <a:spAutoFit/>
          </a:bodyPr>
          <a:lstStyle/>
          <a:p>
            <a:pPr algn="ctr" defTabSz="685800" eaLnBrk="1" fontAlgn="auto" hangingPunct="1">
              <a:spcBef>
                <a:spcPts val="0"/>
              </a:spcBef>
              <a:spcAft>
                <a:spcPts val="0"/>
              </a:spcAft>
              <a:defRPr/>
            </a:pPr>
            <a:r>
              <a:rPr lang="en-GB" sz="1350" err="1">
                <a:solidFill>
                  <a:srgbClr val="000000"/>
                </a:solidFill>
                <a:latin typeface="Arial"/>
                <a:ea typeface="ＭＳ Ｐゴシック"/>
              </a:rPr>
              <a:t>transkulturelles</a:t>
            </a:r>
            <a:r>
              <a:rPr lang="en-GB" sz="1350">
                <a:solidFill>
                  <a:srgbClr val="000000"/>
                </a:solidFill>
                <a:latin typeface="Arial"/>
                <a:ea typeface="ＭＳ Ｐゴシック"/>
              </a:rPr>
              <a:t> Bias</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sp>
        <p:nvSpPr>
          <p:cNvPr id="12" name="TextBox 11"/>
          <p:cNvSpPr txBox="1"/>
          <p:nvPr/>
        </p:nvSpPr>
        <p:spPr>
          <a:xfrm>
            <a:off x="6111918" y="5126578"/>
            <a:ext cx="1258865" cy="300082"/>
          </a:xfrm>
          <a:prstGeom prst="rect">
            <a:avLst/>
          </a:prstGeom>
          <a:noFill/>
        </p:spPr>
        <p:txBody>
          <a:bodyPr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Diversität</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sp>
        <p:nvSpPr>
          <p:cNvPr id="13" name="TextBox 12"/>
          <p:cNvSpPr txBox="1"/>
          <p:nvPr/>
        </p:nvSpPr>
        <p:spPr>
          <a:xfrm>
            <a:off x="6111919" y="2333050"/>
            <a:ext cx="1258865" cy="300082"/>
          </a:xfrm>
          <a:prstGeom prst="rect">
            <a:avLst/>
          </a:prstGeom>
          <a:noFill/>
        </p:spPr>
        <p:txBody>
          <a:bodyPr wrap="square" rtlCol="0">
            <a:spAutoFit/>
          </a:bodyPr>
          <a:lstStyle/>
          <a:p>
            <a:pPr algn="ctr" defTabSz="685800" eaLnBrk="1" fontAlgn="auto" hangingPunct="1">
              <a:spcBef>
                <a:spcPts val="0"/>
              </a:spcBef>
              <a:spcAft>
                <a:spcPts val="0"/>
              </a:spcAft>
              <a:defRPr/>
            </a:pPr>
            <a:r>
              <a:rPr lang="de-CH" sz="1350">
                <a:solidFill>
                  <a:srgbClr val="000000"/>
                </a:solidFill>
                <a:latin typeface="Calibri" panose="020F0502020204030204" pitchFamily="34" charset="0"/>
                <a:ea typeface="ＭＳ Ｐゴシック"/>
                <a:cs typeface="Calibri" panose="020F0502020204030204" pitchFamily="34" charset="0"/>
              </a:rPr>
              <a:t>Uniformität</a:t>
            </a:r>
            <a:endParaRPr lang="en-GB" sz="1350">
              <a:solidFill>
                <a:srgbClr val="000000"/>
              </a:solidFill>
              <a:latin typeface="Calibri" panose="020F0502020204030204" pitchFamily="34" charset="0"/>
              <a:ea typeface="ＭＳ Ｐゴシック"/>
              <a:cs typeface="Calibri" panose="020F0502020204030204" pitchFamily="34" charset="0"/>
            </a:endParaRPr>
          </a:p>
        </p:txBody>
      </p:sp>
      <p:cxnSp>
        <p:nvCxnSpPr>
          <p:cNvPr id="14" name="Straight Arrow Connector 13"/>
          <p:cNvCxnSpPr/>
          <p:nvPr/>
        </p:nvCxnSpPr>
        <p:spPr bwMode="auto">
          <a:xfrm flipV="1">
            <a:off x="702265" y="2478550"/>
            <a:ext cx="0" cy="264802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338127" y="2510064"/>
            <a:ext cx="410241" cy="2501019"/>
          </a:xfrm>
          <a:prstGeom prst="rect">
            <a:avLst/>
          </a:prstGeom>
          <a:noFill/>
        </p:spPr>
        <p:txBody>
          <a:bodyPr vert="wordArtVert" wrap="square" rtlCol="0">
            <a:spAutoFit/>
          </a:bodyPr>
          <a:lstStyle/>
          <a:p>
            <a:pPr algn="ctr" defTabSz="685800" eaLnBrk="1" fontAlgn="auto" hangingPunct="1">
              <a:spcBef>
                <a:spcPts val="0"/>
              </a:spcBef>
              <a:spcAft>
                <a:spcPts val="0"/>
              </a:spcAft>
              <a:defRPr/>
            </a:pPr>
            <a:r>
              <a:rPr lang="de-CH" sz="1350">
                <a:solidFill>
                  <a:srgbClr val="000000"/>
                </a:solidFill>
                <a:latin typeface="Arial"/>
                <a:ea typeface="ＭＳ Ｐゴシック"/>
              </a:rPr>
              <a:t>Zeitachse</a:t>
            </a:r>
            <a:endParaRPr lang="en-GB" sz="1350">
              <a:solidFill>
                <a:srgbClr val="000000"/>
              </a:solidFill>
              <a:latin typeface="Arial"/>
              <a:ea typeface="ＭＳ Ｐゴシック"/>
            </a:endParaRPr>
          </a:p>
        </p:txBody>
      </p:sp>
      <p:cxnSp>
        <p:nvCxnSpPr>
          <p:cNvPr id="16" name="Straight Arrow Connector 15"/>
          <p:cNvCxnSpPr/>
          <p:nvPr/>
        </p:nvCxnSpPr>
        <p:spPr bwMode="auto">
          <a:xfrm flipV="1">
            <a:off x="8673236" y="2363055"/>
            <a:ext cx="0" cy="2648028"/>
          </a:xfrm>
          <a:prstGeom prst="straightConnector1">
            <a:avLst/>
          </a:prstGeom>
          <a:ln>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17" name="TextBox 16"/>
          <p:cNvSpPr txBox="1"/>
          <p:nvPr/>
        </p:nvSpPr>
        <p:spPr>
          <a:xfrm>
            <a:off x="8672249" y="2382089"/>
            <a:ext cx="410241" cy="2501019"/>
          </a:xfrm>
          <a:prstGeom prst="rect">
            <a:avLst/>
          </a:prstGeom>
          <a:noFill/>
        </p:spPr>
        <p:txBody>
          <a:bodyPr vert="wordArtVert" wrap="square" rtlCol="0">
            <a:spAutoFit/>
          </a:bodyPr>
          <a:lstStyle/>
          <a:p>
            <a:pPr algn="ctr" defTabSz="685800" eaLnBrk="1" fontAlgn="auto" hangingPunct="1">
              <a:spcBef>
                <a:spcPts val="0"/>
              </a:spcBef>
              <a:spcAft>
                <a:spcPts val="0"/>
              </a:spcAft>
              <a:defRPr/>
            </a:pPr>
            <a:r>
              <a:rPr lang="de-CH" sz="1350">
                <a:solidFill>
                  <a:srgbClr val="000000"/>
                </a:solidFill>
                <a:latin typeface="Arial"/>
                <a:ea typeface="ＭＳ Ｐゴシック"/>
              </a:rPr>
              <a:t>Zeitachse</a:t>
            </a:r>
            <a:endParaRPr lang="en-GB" sz="1350">
              <a:solidFill>
                <a:srgbClr val="000000"/>
              </a:solidFill>
              <a:latin typeface="Arial"/>
              <a:ea typeface="ＭＳ Ｐゴシック"/>
            </a:endParaRPr>
          </a:p>
        </p:txBody>
      </p:sp>
      <p:sp>
        <p:nvSpPr>
          <p:cNvPr id="18" name="Title 1"/>
          <p:cNvSpPr>
            <a:spLocks noGrp="1"/>
          </p:cNvSpPr>
          <p:nvPr>
            <p:ph type="title"/>
          </p:nvPr>
        </p:nvSpPr>
        <p:spPr>
          <a:xfrm>
            <a:off x="442649" y="80933"/>
            <a:ext cx="8229600" cy="857250"/>
          </a:xfrm>
        </p:spPr>
        <p:txBody>
          <a:bodyPr/>
          <a:lstStyle/>
          <a:p>
            <a:r>
              <a:rPr lang="de-CH"/>
              <a:t>Zusammenfassung</a:t>
            </a:r>
            <a:endParaRPr lang="en-GB"/>
          </a:p>
        </p:txBody>
      </p:sp>
      <p:sp>
        <p:nvSpPr>
          <p:cNvPr id="2" name="Footer Placeholder 1"/>
          <p:cNvSpPr>
            <a:spLocks noGrp="1"/>
          </p:cNvSpPr>
          <p:nvPr>
            <p:ph type="ftr" sz="quarter" idx="11"/>
          </p:nvPr>
        </p:nvSpPr>
        <p:spPr/>
        <p:txBody>
          <a:bodyPr/>
          <a:lstStyle/>
          <a:p>
            <a:endParaRPr lang="en-US" altLang="fr-FR"/>
          </a:p>
        </p:txBody>
      </p:sp>
      <p:sp>
        <p:nvSpPr>
          <p:cNvPr id="19" name="Content Placeholder 2"/>
          <p:cNvSpPr>
            <a:spLocks noGrp="1"/>
          </p:cNvSpPr>
          <p:nvPr>
            <p:ph idx="1"/>
          </p:nvPr>
        </p:nvSpPr>
        <p:spPr>
          <a:xfrm>
            <a:off x="338127" y="1016311"/>
            <a:ext cx="8624170" cy="873721"/>
          </a:xfrm>
        </p:spPr>
        <p:txBody>
          <a:bodyPr>
            <a:normAutofit fontScale="77500" lnSpcReduction="20000"/>
          </a:bodyPr>
          <a:lstStyle/>
          <a:p>
            <a:pPr marL="0" indent="0">
              <a:lnSpc>
                <a:spcPct val="120000"/>
              </a:lnSpc>
              <a:buNone/>
            </a:pPr>
            <a:r>
              <a:rPr lang="de-CH" dirty="0">
                <a:latin typeface="Calibri" panose="020F0502020204030204" pitchFamily="34" charset="0"/>
                <a:cs typeface="Calibri" panose="020F0502020204030204" pitchFamily="34" charset="0"/>
              </a:rPr>
              <a:t>Gegenläufige Entwicklung in heutigen Sozial- und Gesellschaftsstrukturen im Vergleich zur Blasmusiklandschaft</a:t>
            </a:r>
            <a:endParaRPr lang="en-GB" dirty="0">
              <a:latin typeface="Calibri" panose="020F0502020204030204" pitchFamily="34" charset="0"/>
              <a:cs typeface="Calibri" panose="020F0502020204030204" pitchFamily="34" charset="0"/>
            </a:endParaRPr>
          </a:p>
        </p:txBody>
      </p:sp>
      <p:pic>
        <p:nvPicPr>
          <p:cNvPr id="20" name="Content Placeholder 11">
            <a:extLst>
              <a:ext uri="{FF2B5EF4-FFF2-40B4-BE49-F238E27FC236}">
                <a16:creationId xmlns:a16="http://schemas.microsoft.com/office/drawing/2014/main" id="{E1ABAFAF-6F71-6B41-A255-5C861DCA14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843" y="35596"/>
            <a:ext cx="1365264" cy="609885"/>
          </a:xfrm>
          <a:prstGeom prst="rect">
            <a:avLst/>
          </a:prstGeom>
        </p:spPr>
      </p:pic>
    </p:spTree>
    <p:extLst>
      <p:ext uri="{BB962C8B-B14F-4D97-AF65-F5344CB8AC3E}">
        <p14:creationId xmlns:p14="http://schemas.microsoft.com/office/powerpoint/2010/main" val="3112756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840" y="115689"/>
            <a:ext cx="5548287" cy="994172"/>
          </a:xfrm>
        </p:spPr>
        <p:txBody>
          <a:bodyPr/>
          <a:lstStyle/>
          <a:p>
            <a:r>
              <a:rPr lang="de-CH"/>
              <a:t>Zusammenfassung</a:t>
            </a:r>
            <a:br>
              <a:rPr lang="de-CH"/>
            </a:br>
            <a:endParaRPr lang="en-GB"/>
          </a:p>
        </p:txBody>
      </p:sp>
      <p:pic>
        <p:nvPicPr>
          <p:cNvPr id="4" name="Picture 3"/>
          <p:cNvPicPr>
            <a:picLocks noChangeAspect="1"/>
          </p:cNvPicPr>
          <p:nvPr/>
        </p:nvPicPr>
        <p:blipFill>
          <a:blip r:embed="rId3"/>
          <a:stretch>
            <a:fillRect/>
          </a:stretch>
        </p:blipFill>
        <p:spPr>
          <a:xfrm>
            <a:off x="0" y="857250"/>
            <a:ext cx="4677218" cy="5721060"/>
          </a:xfrm>
          <a:prstGeom prst="rect">
            <a:avLst/>
          </a:prstGeom>
        </p:spPr>
      </p:pic>
      <p:sp>
        <p:nvSpPr>
          <p:cNvPr id="9" name="Content Placeholder 2"/>
          <p:cNvSpPr>
            <a:spLocks noGrp="1"/>
          </p:cNvSpPr>
          <p:nvPr>
            <p:ph idx="1"/>
          </p:nvPr>
        </p:nvSpPr>
        <p:spPr>
          <a:xfrm>
            <a:off x="4853057" y="1904"/>
            <a:ext cx="4183437" cy="6856096"/>
          </a:xfrm>
        </p:spPr>
        <p:txBody>
          <a:bodyPr anchor="ctr">
            <a:normAutofit/>
          </a:bodyPr>
          <a:lstStyle/>
          <a:p>
            <a:pPr marL="0" indent="0" algn="ctr">
              <a:buNone/>
            </a:pPr>
            <a:r>
              <a:rPr lang="de-CH"/>
              <a:t>Das Blasorchester </a:t>
            </a:r>
          </a:p>
          <a:p>
            <a:pPr marL="0" indent="0" algn="ctr">
              <a:buNone/>
            </a:pPr>
            <a:r>
              <a:rPr lang="de-CH"/>
              <a:t>ist von Anbeginn an funktional</a:t>
            </a:r>
          </a:p>
        </p:txBody>
      </p:sp>
      <p:sp>
        <p:nvSpPr>
          <p:cNvPr id="3" name="Footer Placeholder 2"/>
          <p:cNvSpPr>
            <a:spLocks noGrp="1"/>
          </p:cNvSpPr>
          <p:nvPr>
            <p:ph type="ftr" sz="quarter" idx="11"/>
          </p:nvPr>
        </p:nvSpPr>
        <p:spPr/>
        <p:txBody>
          <a:bodyPr/>
          <a:lstStyle/>
          <a:p>
            <a:endParaRPr lang="en-US" altLang="fr-FR"/>
          </a:p>
        </p:txBody>
      </p:sp>
      <p:sp>
        <p:nvSpPr>
          <p:cNvPr id="5" name="Slide Number Placeholder 4"/>
          <p:cNvSpPr>
            <a:spLocks noGrp="1"/>
          </p:cNvSpPr>
          <p:nvPr>
            <p:ph type="sldNum" sz="quarter" idx="12"/>
          </p:nvPr>
        </p:nvSpPr>
        <p:spPr/>
        <p:txBody>
          <a:bodyPr/>
          <a:lstStyle/>
          <a:p>
            <a:fld id="{94DDF779-049D-4D45-8638-FD0C66CBAEE0}" type="slidenum">
              <a:rPr lang="en-US" altLang="fr-FR" smtClean="0"/>
              <a:pPr/>
              <a:t>34</a:t>
            </a:fld>
            <a:endParaRPr lang="en-US" altLang="fr-FR"/>
          </a:p>
        </p:txBody>
      </p:sp>
      <p:sp>
        <p:nvSpPr>
          <p:cNvPr id="7" name="Oval 6">
            <a:extLst>
              <a:ext uri="{FF2B5EF4-FFF2-40B4-BE49-F238E27FC236}">
                <a16:creationId xmlns:a16="http://schemas.microsoft.com/office/drawing/2014/main" id="{6E42961F-E590-554E-977F-AD9C0EB7863A}"/>
              </a:ext>
            </a:extLst>
          </p:cNvPr>
          <p:cNvSpPr/>
          <p:nvPr/>
        </p:nvSpPr>
        <p:spPr>
          <a:xfrm>
            <a:off x="2161207" y="1700809"/>
            <a:ext cx="1240131" cy="216024"/>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8" name="Oval 7">
            <a:extLst>
              <a:ext uri="{FF2B5EF4-FFF2-40B4-BE49-F238E27FC236}">
                <a16:creationId xmlns:a16="http://schemas.microsoft.com/office/drawing/2014/main" id="{9FEE2E46-3982-204B-8F89-A067F84CC64F}"/>
              </a:ext>
            </a:extLst>
          </p:cNvPr>
          <p:cNvSpPr/>
          <p:nvPr/>
        </p:nvSpPr>
        <p:spPr>
          <a:xfrm>
            <a:off x="2088241" y="3924686"/>
            <a:ext cx="1240131" cy="216024"/>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sp>
        <p:nvSpPr>
          <p:cNvPr id="10" name="Oval 9">
            <a:extLst>
              <a:ext uri="{FF2B5EF4-FFF2-40B4-BE49-F238E27FC236}">
                <a16:creationId xmlns:a16="http://schemas.microsoft.com/office/drawing/2014/main" id="{9A970231-3D60-8A4F-9E0A-22C16C408739}"/>
              </a:ext>
            </a:extLst>
          </p:cNvPr>
          <p:cNvSpPr/>
          <p:nvPr/>
        </p:nvSpPr>
        <p:spPr>
          <a:xfrm>
            <a:off x="2161206" y="4833156"/>
            <a:ext cx="1240131" cy="216024"/>
          </a:xfrm>
          <a:prstGeom prst="ellipse">
            <a:avLst/>
          </a:prstGeom>
          <a:solidFill>
            <a:srgbClr val="FFFF00">
              <a:alpha val="41000"/>
            </a:srgbClr>
          </a:solid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0000"/>
              </a:solidFill>
            </a:endParaRPr>
          </a:p>
        </p:txBody>
      </p:sp>
      <p:pic>
        <p:nvPicPr>
          <p:cNvPr id="11" name="Content Placeholder 11">
            <a:extLst>
              <a:ext uri="{FF2B5EF4-FFF2-40B4-BE49-F238E27FC236}">
                <a16:creationId xmlns:a16="http://schemas.microsoft.com/office/drawing/2014/main" id="{65E3F5B5-1ABB-784E-BC65-7E6EA843B8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4843" y="35596"/>
            <a:ext cx="1365264" cy="609885"/>
          </a:xfrm>
          <a:prstGeom prst="rect">
            <a:avLst/>
          </a:prstGeom>
        </p:spPr>
      </p:pic>
    </p:spTree>
    <p:extLst>
      <p:ext uri="{BB962C8B-B14F-4D97-AF65-F5344CB8AC3E}">
        <p14:creationId xmlns:p14="http://schemas.microsoft.com/office/powerpoint/2010/main" val="4055686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5C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7438" y="116632"/>
            <a:ext cx="8461025" cy="994172"/>
          </a:xfrm>
        </p:spPr>
        <p:txBody>
          <a:bodyPr>
            <a:normAutofit fontScale="90000"/>
          </a:bodyPr>
          <a:lstStyle/>
          <a:p>
            <a:r>
              <a:rPr lang="de-DE">
                <a:latin typeface="Calibri" panose="020F0502020204030204" pitchFamily="34" charset="0"/>
                <a:cs typeface="Calibri" panose="020F0502020204030204" pitchFamily="34" charset="0"/>
              </a:rPr>
              <a:t>Zusammenfassung: Der „Marsch“ ist wichtig!</a:t>
            </a:r>
          </a:p>
        </p:txBody>
      </p:sp>
      <p:sp>
        <p:nvSpPr>
          <p:cNvPr id="3" name="Content Placeholder 2"/>
          <p:cNvSpPr>
            <a:spLocks noGrp="1"/>
          </p:cNvSpPr>
          <p:nvPr>
            <p:ph idx="1"/>
          </p:nvPr>
        </p:nvSpPr>
        <p:spPr>
          <a:xfrm>
            <a:off x="291231" y="1110804"/>
            <a:ext cx="8624170" cy="546750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p>
            <a:pPr>
              <a:lnSpc>
                <a:spcPct val="120000"/>
              </a:lnSpc>
            </a:pPr>
            <a:r>
              <a:rPr lang="de-DE" dirty="0">
                <a:latin typeface="Calibri" panose="020F0502020204030204" pitchFamily="34" charset="0"/>
                <a:cs typeface="Calibri" panose="020F0502020204030204" pitchFamily="34" charset="0"/>
              </a:rPr>
              <a:t>Wieso ist das </a:t>
            </a:r>
            <a:r>
              <a:rPr lang="de-DE" b="1" dirty="0">
                <a:solidFill>
                  <a:srgbClr val="FF0000"/>
                </a:solidFill>
                <a:latin typeface="Calibri" panose="020F0502020204030204" pitchFamily="34" charset="0"/>
                <a:cs typeface="Calibri" panose="020F0502020204030204" pitchFamily="34" charset="0"/>
              </a:rPr>
              <a:t>Wissen</a:t>
            </a:r>
            <a:r>
              <a:rPr lang="de-DE" dirty="0">
                <a:latin typeface="Calibri" panose="020F0502020204030204" pitchFamily="34" charset="0"/>
                <a:cs typeface="Calibri" panose="020F0502020204030204" pitchFamily="34" charset="0"/>
              </a:rPr>
              <a:t> um den „Marsch“ in der Blasmusik(</a:t>
            </a:r>
            <a:r>
              <a:rPr lang="de-DE" dirty="0" err="1">
                <a:latin typeface="Calibri" panose="020F0502020204030204" pitchFamily="34" charset="0"/>
                <a:cs typeface="Calibri" panose="020F0502020204030204" pitchFamily="34" charset="0"/>
              </a:rPr>
              <a:t>dirigenten</a:t>
            </a:r>
            <a:r>
              <a:rPr lang="de-DE" dirty="0">
                <a:latin typeface="Calibri" panose="020F0502020204030204" pitchFamily="34" charset="0"/>
                <a:cs typeface="Calibri" panose="020F0502020204030204" pitchFamily="34" charset="0"/>
              </a:rPr>
              <a:t>)</a:t>
            </a:r>
            <a:r>
              <a:rPr lang="de-DE" dirty="0" err="1">
                <a:latin typeface="Calibri" panose="020F0502020204030204" pitchFamily="34" charset="0"/>
                <a:cs typeface="Calibri" panose="020F0502020204030204" pitchFamily="34" charset="0"/>
              </a:rPr>
              <a:t>ausbildung</a:t>
            </a:r>
            <a:r>
              <a:rPr lang="de-DE" dirty="0">
                <a:latin typeface="Calibri" panose="020F0502020204030204" pitchFamily="34" charset="0"/>
                <a:cs typeface="Calibri" panose="020F0502020204030204" pitchFamily="34" charset="0"/>
              </a:rPr>
              <a:t> wichtig?</a:t>
            </a:r>
          </a:p>
          <a:p>
            <a:pPr lvl="1">
              <a:lnSpc>
                <a:spcPct val="120000"/>
              </a:lnSpc>
            </a:pPr>
            <a:r>
              <a:rPr lang="de-DE" dirty="0">
                <a:latin typeface="Calibri" panose="020F0502020204030204" pitchFamily="34" charset="0"/>
                <a:cs typeface="Calibri" panose="020F0502020204030204" pitchFamily="34" charset="0"/>
              </a:rPr>
              <a:t>Das Blasorchester ist von Anbeginn an funktional, der Marsch ist Inbegriff dieser Funktionalität und somit der Entwicklungsgeschichte der Blasmusik</a:t>
            </a:r>
          </a:p>
          <a:p>
            <a:pPr lvl="1">
              <a:lnSpc>
                <a:spcPct val="120000"/>
              </a:lnSpc>
            </a:pPr>
            <a:r>
              <a:rPr lang="de-DE" dirty="0">
                <a:latin typeface="Calibri" panose="020F0502020204030204" pitchFamily="34" charset="0"/>
                <a:cs typeface="Calibri" panose="020F0502020204030204" pitchFamily="34" charset="0"/>
              </a:rPr>
              <a:t>Im Übertragenen Sinne: In die Ausbildung zur Blasmusik und zu ihrer Leitung gehört weiteres Wissen integriert!</a:t>
            </a:r>
          </a:p>
          <a:p>
            <a:pPr lvl="2">
              <a:lnSpc>
                <a:spcPct val="120000"/>
              </a:lnSpc>
            </a:pPr>
            <a:r>
              <a:rPr lang="de-DE" dirty="0">
                <a:latin typeface="Calibri" panose="020F0502020204030204" pitchFamily="34" charset="0"/>
                <a:cs typeface="Calibri" panose="020F0502020204030204" pitchFamily="34" charset="0"/>
              </a:rPr>
              <a:t>Blasmusikalische Geschichte basierend auf musikwissenschaftlichen Erkenntnissen</a:t>
            </a:r>
          </a:p>
          <a:p>
            <a:pPr lvl="2">
              <a:lnSpc>
                <a:spcPct val="120000"/>
              </a:lnSpc>
            </a:pPr>
            <a:r>
              <a:rPr lang="de-DE" dirty="0">
                <a:latin typeface="Calibri" panose="020F0502020204030204" pitchFamily="34" charset="0"/>
                <a:cs typeface="Calibri" panose="020F0502020204030204" pitchFamily="34" charset="0"/>
              </a:rPr>
              <a:t>Blasmusikalische Soziologie</a:t>
            </a:r>
          </a:p>
          <a:p>
            <a:pPr lvl="2">
              <a:lnSpc>
                <a:spcPct val="120000"/>
              </a:lnSpc>
            </a:pPr>
            <a:r>
              <a:rPr lang="de-DE" dirty="0">
                <a:latin typeface="Calibri" panose="020F0502020204030204" pitchFamily="34" charset="0"/>
                <a:cs typeface="Calibri" panose="020F0502020204030204" pitchFamily="34" charset="0"/>
              </a:rPr>
              <a:t>Organologie der Blasinstrumente</a:t>
            </a:r>
          </a:p>
          <a:p>
            <a:pPr lvl="3">
              <a:lnSpc>
                <a:spcPct val="120000"/>
              </a:lnSpc>
            </a:pPr>
            <a:r>
              <a:rPr lang="de-DE" dirty="0">
                <a:latin typeface="Calibri" panose="020F0502020204030204" pitchFamily="34" charset="0"/>
                <a:cs typeface="Calibri" panose="020F0502020204030204" pitchFamily="34" charset="0"/>
              </a:rPr>
              <a:t>Instrumentation</a:t>
            </a:r>
          </a:p>
          <a:p>
            <a:pPr lvl="3">
              <a:lnSpc>
                <a:spcPct val="120000"/>
              </a:lnSpc>
            </a:pPr>
            <a:r>
              <a:rPr lang="de-DE" dirty="0">
                <a:latin typeface="Calibri" panose="020F0502020204030204" pitchFamily="34" charset="0"/>
                <a:cs typeface="Calibri" panose="020F0502020204030204" pitchFamily="34" charset="0"/>
              </a:rPr>
              <a:t>Länder-, regional- lokalspezifische Besetzungen</a:t>
            </a:r>
          </a:p>
          <a:p>
            <a:pPr lvl="3">
              <a:lnSpc>
                <a:spcPct val="120000"/>
              </a:lnSpc>
            </a:pPr>
            <a:r>
              <a:rPr lang="de-DE" dirty="0">
                <a:latin typeface="Calibri" panose="020F0502020204030204" pitchFamily="34" charset="0"/>
                <a:cs typeface="Calibri" panose="020F0502020204030204" pitchFamily="34" charset="0"/>
              </a:rPr>
              <a:t>Entwicklung der Blasinstrumente über Zeit und Raum</a:t>
            </a:r>
          </a:p>
          <a:p>
            <a:pPr lvl="3">
              <a:lnSpc>
                <a:spcPct val="120000"/>
              </a:lnSpc>
            </a:pPr>
            <a:r>
              <a:rPr lang="de-DE" dirty="0">
                <a:latin typeface="Calibri" panose="020F0502020204030204" pitchFamily="34" charset="0"/>
                <a:cs typeface="Calibri" panose="020F0502020204030204" pitchFamily="34" charset="0"/>
              </a:rPr>
              <a:t>Instrumente werden vereinheitlicht</a:t>
            </a:r>
          </a:p>
          <a:p>
            <a:pPr lvl="3">
              <a:lnSpc>
                <a:spcPct val="120000"/>
              </a:lnSpc>
            </a:pPr>
            <a:r>
              <a:rPr lang="de-DE" dirty="0">
                <a:latin typeface="Calibri" panose="020F0502020204030204" pitchFamily="34" charset="0"/>
                <a:cs typeface="Calibri" panose="020F0502020204030204" pitchFamily="34" charset="0"/>
              </a:rPr>
              <a:t>Klangfarben gehen verloren</a:t>
            </a:r>
          </a:p>
          <a:p>
            <a:pPr lvl="2">
              <a:lnSpc>
                <a:spcPct val="120000"/>
              </a:lnSpc>
            </a:pPr>
            <a:r>
              <a:rPr lang="de-DE" dirty="0">
                <a:latin typeface="Calibri" panose="020F0502020204030204" pitchFamily="34" charset="0"/>
                <a:cs typeface="Calibri" panose="020F0502020204030204" pitchFamily="34" charset="0"/>
              </a:rPr>
              <a:t>Blasmusikalische Pädagogik</a:t>
            </a:r>
          </a:p>
          <a:p>
            <a:pPr lvl="1">
              <a:lnSpc>
                <a:spcPct val="120000"/>
              </a:lnSpc>
            </a:pPr>
            <a:r>
              <a:rPr lang="de-DE" dirty="0">
                <a:latin typeface="Calibri" panose="020F0502020204030204" pitchFamily="34" charset="0"/>
                <a:cs typeface="Calibri" panose="020F0502020204030204" pitchFamily="34" charset="0"/>
              </a:rPr>
              <a:t>Blasmusik ist mehr als „sinfonische Blasmusik“!</a:t>
            </a:r>
          </a:p>
        </p:txBody>
      </p:sp>
      <p:sp>
        <p:nvSpPr>
          <p:cNvPr id="4" name="Footer Placeholder 3"/>
          <p:cNvSpPr>
            <a:spLocks noGrp="1"/>
          </p:cNvSpPr>
          <p:nvPr>
            <p:ph type="ftr" sz="quarter" idx="11"/>
          </p:nvPr>
        </p:nvSpPr>
        <p:spPr/>
        <p:txBody>
          <a:bodyPr/>
          <a:lstStyle/>
          <a:p>
            <a:endParaRPr lang="de-DE" altLang="fr-FR">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94DDF779-049D-4D45-8638-FD0C66CBAEE0}" type="slidenum">
              <a:rPr lang="de-DE" altLang="fr-FR" smtClean="0">
                <a:latin typeface="Calibri" panose="020F0502020204030204" pitchFamily="34" charset="0"/>
                <a:cs typeface="Calibri" panose="020F0502020204030204" pitchFamily="34" charset="0"/>
              </a:rPr>
              <a:pPr/>
              <a:t>35</a:t>
            </a:fld>
            <a:endParaRPr lang="de-DE" altLang="fr-FR">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9FD86CDE-7824-1147-9583-49FBA5A8A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736" y="5137311"/>
            <a:ext cx="1365264" cy="609885"/>
          </a:xfrm>
          <a:prstGeom prst="rect">
            <a:avLst/>
          </a:prstGeom>
        </p:spPr>
      </p:pic>
    </p:spTree>
    <p:extLst>
      <p:ext uri="{BB962C8B-B14F-4D97-AF65-F5344CB8AC3E}">
        <p14:creationId xmlns:p14="http://schemas.microsoft.com/office/powerpoint/2010/main" val="112976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2"/>
          <p:cNvSpPr txBox="1">
            <a:spLocks/>
          </p:cNvSpPr>
          <p:nvPr/>
        </p:nvSpPr>
        <p:spPr>
          <a:xfrm>
            <a:off x="0" y="6256491"/>
            <a:ext cx="9144000" cy="598631"/>
          </a:xfrm>
          <a:prstGeom prst="rect">
            <a:avLst/>
          </a:prstGeom>
        </p:spPr>
        <p:txBody>
          <a:bodyPr/>
          <a:lstStyle>
            <a:lvl1pPr marL="228600" indent="-228600" algn="l" rtl="0" eaLnBrk="1" fontAlgn="base" hangingPunct="1">
              <a:spcBef>
                <a:spcPts val="20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7ACBE0"/>
              </a:buClr>
              <a:buSzPct val="75000"/>
              <a:buFont typeface="Wingdings" charset="0"/>
              <a:buChar char="n"/>
              <a:defRPr kern="1200">
                <a:solidFill>
                  <a:srgbClr val="595959"/>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3pPr>
            <a:lvl4pPr marL="914400" indent="-228600" algn="l" rtl="0" eaLnBrk="1" fontAlgn="base" hangingPunct="1">
              <a:spcBef>
                <a:spcPts val="600"/>
              </a:spcBef>
              <a:spcAft>
                <a:spcPct val="0"/>
              </a:spcAft>
              <a:buClr>
                <a:srgbClr val="7ACBE0"/>
              </a:buClr>
              <a:buSzPct val="75000"/>
              <a:buFont typeface="Wingdings" charset="0"/>
              <a:buChar char="n"/>
              <a:defRPr kern="1200">
                <a:solidFill>
                  <a:srgbClr val="595959"/>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ts val="1500"/>
              </a:spcBef>
              <a:spcAft>
                <a:spcPct val="0"/>
              </a:spcAft>
              <a:buClr>
                <a:srgbClr val="4472C4"/>
              </a:buClr>
              <a:buSzPct val="75000"/>
              <a:buFont typeface="Wingdings" charset="0"/>
              <a:buNone/>
              <a:tabLst/>
              <a:defRPr/>
            </a:pPr>
            <a:r>
              <a:rPr kumimoji="0" lang="en-US" sz="2400" b="1" i="0" u="none" strike="noStrike" kern="1200" cap="none" spc="0" normalizeH="0" baseline="0" noProof="0">
                <a:ln>
                  <a:noFill/>
                </a:ln>
                <a:solidFill>
                  <a:srgbClr val="FFFF00"/>
                </a:solidFill>
                <a:effectLst/>
                <a:uLnTx/>
                <a:uFillTx/>
                <a:latin typeface="Calibri" panose="020F0502020204030204"/>
                <a:ea typeface="ＭＳ Ｐゴシック" charset="0"/>
              </a:rPr>
              <a:t>Damien Sagrillo, </a:t>
            </a:r>
            <a:r>
              <a:rPr kumimoji="0" lang="en-US" sz="2400" b="1" i="0" u="none" strike="noStrike" kern="1200" cap="none" spc="0" normalizeH="0" baseline="0" noProof="0" err="1">
                <a:ln>
                  <a:noFill/>
                </a:ln>
                <a:solidFill>
                  <a:srgbClr val="FFFF00"/>
                </a:solidFill>
                <a:effectLst/>
                <a:uLnTx/>
                <a:uFillTx/>
                <a:latin typeface="Calibri" panose="020F0502020204030204"/>
                <a:ea typeface="ＭＳ Ｐゴシック" charset="0"/>
              </a:rPr>
              <a:t>Université</a:t>
            </a:r>
            <a:r>
              <a:rPr kumimoji="0" lang="en-US" sz="2400" b="1" i="0" u="none" strike="noStrike" kern="1200" cap="none" spc="0" normalizeH="0" baseline="0" noProof="0">
                <a:ln>
                  <a:noFill/>
                </a:ln>
                <a:solidFill>
                  <a:srgbClr val="FFFF00"/>
                </a:solidFill>
                <a:effectLst/>
                <a:uLnTx/>
                <a:uFillTx/>
                <a:latin typeface="Calibri" panose="020F0502020204030204"/>
                <a:ea typeface="ＭＳ Ｐゴシック" charset="0"/>
              </a:rPr>
              <a:t> du Luxembourg</a:t>
            </a:r>
          </a:p>
        </p:txBody>
      </p:sp>
      <p:sp>
        <p:nvSpPr>
          <p:cNvPr id="6" name="Rechteck 1"/>
          <p:cNvSpPr/>
          <p:nvPr/>
        </p:nvSpPr>
        <p:spPr>
          <a:xfrm>
            <a:off x="3648189" y="3676969"/>
            <a:ext cx="4254014" cy="553998"/>
          </a:xfrm>
          <a:prstGeom prst="rect">
            <a:avLst/>
          </a:prstGeom>
          <a:solidFill>
            <a:srgbClr val="FFFF00"/>
          </a:solid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hu-HU" sz="3000" b="1" i="0" u="none" strike="noStrike" kern="1200" cap="none" spc="0" normalizeH="0" baseline="0" noProof="0">
                <a:ln>
                  <a:noFill/>
                </a:ln>
                <a:solidFill>
                  <a:srgbClr val="0070C0"/>
                </a:solidFill>
                <a:effectLst/>
                <a:uLnTx/>
                <a:uFillTx/>
                <a:latin typeface="Bodoni MT Condensed" panose="02070606080606020203" pitchFamily="18" charset="0"/>
                <a:ea typeface="ＭＳ Ｐゴシック" panose="020B0600070205080204" pitchFamily="34" charset="-128"/>
                <a:cs typeface="+mn-cs"/>
              </a:rPr>
              <a:t>Köszönöm a figyelmet</a:t>
            </a:r>
            <a:endParaRPr kumimoji="0" lang="de-LU" sz="3000" b="1" i="0" u="none" strike="noStrike" kern="1200" cap="none" spc="0" normalizeH="0" baseline="0" noProof="0">
              <a:ln>
                <a:noFill/>
              </a:ln>
              <a:solidFill>
                <a:srgbClr val="0070C0"/>
              </a:solidFill>
              <a:effectLst/>
              <a:uLnTx/>
              <a:uFillTx/>
              <a:latin typeface="Bodoni MT Condensed" panose="02070606080606020203" pitchFamily="18" charset="0"/>
              <a:ea typeface="ＭＳ Ｐゴシック" panose="020B0600070205080204" pitchFamily="34" charset="-128"/>
              <a:cs typeface="+mn-cs"/>
            </a:endParaRPr>
          </a:p>
        </p:txBody>
      </p:sp>
      <p:sp>
        <p:nvSpPr>
          <p:cNvPr id="7" name="Rechteck 6"/>
          <p:cNvSpPr/>
          <p:nvPr/>
        </p:nvSpPr>
        <p:spPr>
          <a:xfrm rot="20504447">
            <a:off x="2537566" y="2706606"/>
            <a:ext cx="4853893" cy="400110"/>
          </a:xfrm>
          <a:prstGeom prst="rect">
            <a:avLst/>
          </a:prstGeom>
          <a:solidFill>
            <a:schemeClr val="accent4">
              <a:lumMod val="60000"/>
              <a:lumOff val="40000"/>
            </a:schemeClr>
          </a:solid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0070C0"/>
                </a:solidFill>
                <a:effectLst/>
                <a:uLnTx/>
                <a:uFillTx/>
                <a:latin typeface="Charlemagne Std" panose="04020705060702020204" pitchFamily="82" charset="0"/>
                <a:ea typeface="ＭＳ Ｐゴシック" panose="020B0600070205080204" pitchFamily="34" charset="-128"/>
                <a:cs typeface="Arial" panose="020B0604020202020204" pitchFamily="34" charset="0"/>
              </a:rPr>
              <a:t>Merci pour votre attention</a:t>
            </a:r>
            <a:endParaRPr kumimoji="0" lang="de-LU" sz="2000" b="1" i="0" u="none" strike="noStrike" kern="1200" cap="none" spc="0" normalizeH="0" baseline="0" noProof="0">
              <a:ln>
                <a:noFill/>
              </a:ln>
              <a:solidFill>
                <a:srgbClr val="0070C0"/>
              </a:solidFill>
              <a:effectLst/>
              <a:uLnTx/>
              <a:uFillTx/>
              <a:latin typeface="Charlemagne Std" panose="04020705060702020204" pitchFamily="82" charset="0"/>
              <a:ea typeface="ＭＳ Ｐゴシック" panose="020B0600070205080204" pitchFamily="34" charset="-128"/>
              <a:cs typeface="Arial" panose="020B0604020202020204" pitchFamily="34" charset="0"/>
            </a:endParaRPr>
          </a:p>
        </p:txBody>
      </p:sp>
      <p:sp>
        <p:nvSpPr>
          <p:cNvPr id="8" name="Rechteck 7"/>
          <p:cNvSpPr/>
          <p:nvPr/>
        </p:nvSpPr>
        <p:spPr>
          <a:xfrm rot="2712287">
            <a:off x="5295165" y="1512846"/>
            <a:ext cx="4073551" cy="430887"/>
          </a:xfrm>
          <a:prstGeom prst="rect">
            <a:avLst/>
          </a:prstGeom>
          <a:solidFill>
            <a:schemeClr val="accent1">
              <a:lumMod val="40000"/>
              <a:lumOff val="60000"/>
            </a:schemeClr>
          </a:solid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2200" b="1" i="0" u="none" strike="noStrike" kern="1200" cap="none" spc="0" normalizeH="0" baseline="0" noProof="0">
                <a:ln>
                  <a:noFill/>
                </a:ln>
                <a:solidFill>
                  <a:srgbClr val="0070C0"/>
                </a:solidFill>
                <a:effectLst/>
                <a:uLnTx/>
                <a:uFillTx/>
                <a:latin typeface="Bauhaus 93" panose="04030905020B02020C02" pitchFamily="82" charset="0"/>
                <a:ea typeface="ＭＳ Ｐゴシック" panose="020B0600070205080204" pitchFamily="34" charset="-128"/>
                <a:cs typeface="+mn-cs"/>
              </a:rPr>
              <a:t>Danke für Ihre Aufmerksamkeit</a:t>
            </a:r>
            <a:endParaRPr kumimoji="0" lang="de-LU" sz="2200" b="1" i="0" u="none" strike="noStrike" kern="1200" cap="none" spc="0" normalizeH="0" baseline="0" noProof="0">
              <a:ln>
                <a:noFill/>
              </a:ln>
              <a:solidFill>
                <a:srgbClr val="0070C0"/>
              </a:solidFill>
              <a:effectLst/>
              <a:uLnTx/>
              <a:uFillTx/>
              <a:latin typeface="Bauhaus 93" panose="04030905020B02020C02" pitchFamily="82" charset="0"/>
              <a:ea typeface="ＭＳ Ｐゴシック" panose="020B0600070205080204" pitchFamily="34" charset="-128"/>
              <a:cs typeface="+mn-cs"/>
            </a:endParaRPr>
          </a:p>
        </p:txBody>
      </p:sp>
      <p:sp>
        <p:nvSpPr>
          <p:cNvPr id="9" name="Rechteck 8"/>
          <p:cNvSpPr/>
          <p:nvPr/>
        </p:nvSpPr>
        <p:spPr>
          <a:xfrm rot="20123759">
            <a:off x="1002908" y="1670384"/>
            <a:ext cx="4371711" cy="430887"/>
          </a:xfrm>
          <a:prstGeom prst="rect">
            <a:avLst/>
          </a:prstGeom>
          <a:solidFill>
            <a:srgbClr val="FFC000"/>
          </a:solid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LU" sz="2200" b="1" i="0" u="none" strike="noStrike" kern="1200" cap="none" spc="0" normalizeH="0" baseline="0" noProof="0">
                <a:ln>
                  <a:noFill/>
                </a:ln>
                <a:solidFill>
                  <a:srgbClr val="0070C0"/>
                </a:solidFill>
                <a:effectLst/>
                <a:uLnTx/>
                <a:uFillTx/>
                <a:latin typeface="Bookman Old Style" panose="02050604050505020204" pitchFamily="18" charset="0"/>
                <a:ea typeface="ＭＳ Ｐゴシック" panose="020B0600070205080204" pitchFamily="34" charset="-128"/>
                <a:cs typeface="+mn-cs"/>
              </a:rPr>
              <a:t>Merci </a:t>
            </a:r>
            <a:r>
              <a:rPr kumimoji="0" lang="de-LU" sz="2200" b="1" i="0" u="none" strike="noStrike" kern="1200" cap="none" spc="0" normalizeH="0" baseline="0" noProof="0" err="1">
                <a:ln>
                  <a:noFill/>
                </a:ln>
                <a:solidFill>
                  <a:srgbClr val="0070C0"/>
                </a:solidFill>
                <a:effectLst/>
                <a:uLnTx/>
                <a:uFillTx/>
                <a:latin typeface="Bookman Old Style" panose="02050604050505020204" pitchFamily="18" charset="0"/>
                <a:ea typeface="ＭＳ Ｐゴシック" panose="020B0600070205080204" pitchFamily="34" charset="-128"/>
                <a:cs typeface="+mn-cs"/>
              </a:rPr>
              <a:t>fir</a:t>
            </a:r>
            <a:r>
              <a:rPr kumimoji="0" lang="de-LU" sz="2200" b="1" i="0" u="none" strike="noStrike" kern="1200" cap="none" spc="0" normalizeH="0" baseline="0" noProof="0">
                <a:ln>
                  <a:noFill/>
                </a:ln>
                <a:solidFill>
                  <a:srgbClr val="0070C0"/>
                </a:solidFill>
                <a:effectLst/>
                <a:uLnTx/>
                <a:uFillTx/>
                <a:latin typeface="Bookman Old Style" panose="02050604050505020204" pitchFamily="18" charset="0"/>
                <a:ea typeface="ＭＳ Ｐゴシック" panose="020B0600070205080204" pitchFamily="34" charset="-128"/>
                <a:cs typeface="+mn-cs"/>
              </a:rPr>
              <a:t> </a:t>
            </a:r>
            <a:r>
              <a:rPr kumimoji="0" lang="de-LU" sz="2200" b="1" i="0" u="none" strike="noStrike" kern="1200" cap="none" spc="0" normalizeH="0" baseline="0" noProof="0" err="1">
                <a:ln>
                  <a:noFill/>
                </a:ln>
                <a:solidFill>
                  <a:srgbClr val="0070C0"/>
                </a:solidFill>
                <a:effectLst/>
                <a:uLnTx/>
                <a:uFillTx/>
                <a:latin typeface="Bookman Old Style" panose="02050604050505020204" pitchFamily="18" charset="0"/>
                <a:ea typeface="ＭＳ Ｐゴシック" panose="020B0600070205080204" pitchFamily="34" charset="-128"/>
                <a:cs typeface="+mn-cs"/>
              </a:rPr>
              <a:t>Äert</a:t>
            </a:r>
            <a:r>
              <a:rPr kumimoji="0" lang="de-LU" sz="2200" b="1" i="0" u="none" strike="noStrike" kern="1200" cap="none" spc="0" normalizeH="0" baseline="0" noProof="0">
                <a:ln>
                  <a:noFill/>
                </a:ln>
                <a:solidFill>
                  <a:srgbClr val="0070C0"/>
                </a:solidFill>
                <a:effectLst/>
                <a:uLnTx/>
                <a:uFillTx/>
                <a:latin typeface="Bookman Old Style" panose="02050604050505020204" pitchFamily="18" charset="0"/>
                <a:ea typeface="ＭＳ Ｐゴシック" panose="020B0600070205080204" pitchFamily="34" charset="-128"/>
                <a:cs typeface="+mn-cs"/>
              </a:rPr>
              <a:t> </a:t>
            </a:r>
            <a:r>
              <a:rPr kumimoji="0" lang="de-LU" sz="2200" b="1" i="0" u="none" strike="noStrike" kern="1200" cap="none" spc="0" normalizeH="0" baseline="0" noProof="0" err="1">
                <a:ln>
                  <a:noFill/>
                </a:ln>
                <a:solidFill>
                  <a:srgbClr val="0070C0"/>
                </a:solidFill>
                <a:effectLst/>
                <a:uLnTx/>
                <a:uFillTx/>
                <a:latin typeface="Bookman Old Style" panose="02050604050505020204" pitchFamily="18" charset="0"/>
                <a:ea typeface="ＭＳ Ｐゴシック" panose="020B0600070205080204" pitchFamily="34" charset="-128"/>
                <a:cs typeface="+mn-cs"/>
              </a:rPr>
              <a:t>Nolauschteren</a:t>
            </a:r>
            <a:endParaRPr kumimoji="0" lang="de-LU" sz="2200" b="1" i="0" u="none" strike="noStrike" kern="1200" cap="none" spc="0" normalizeH="0" baseline="0" noProof="0">
              <a:ln>
                <a:noFill/>
              </a:ln>
              <a:solidFill>
                <a:srgbClr val="0070C0"/>
              </a:solidFill>
              <a:effectLst/>
              <a:uLnTx/>
              <a:uFillTx/>
              <a:latin typeface="Bookman Old Style" panose="02050604050505020204" pitchFamily="18" charset="0"/>
              <a:ea typeface="ＭＳ Ｐゴシック" panose="020B0600070205080204" pitchFamily="34" charset="-128"/>
              <a:cs typeface="+mn-cs"/>
            </a:endParaRPr>
          </a:p>
        </p:txBody>
      </p:sp>
      <p:sp>
        <p:nvSpPr>
          <p:cNvPr id="10" name="Rechteck 10"/>
          <p:cNvSpPr/>
          <p:nvPr/>
        </p:nvSpPr>
        <p:spPr>
          <a:xfrm rot="19394740">
            <a:off x="-122864" y="3415358"/>
            <a:ext cx="3743494" cy="523220"/>
          </a:xfrm>
          <a:prstGeom prst="rect">
            <a:avLst/>
          </a:prstGeom>
          <a:solidFill>
            <a:srgbClr val="00B050"/>
          </a:solid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a:ln>
                  <a:noFill/>
                </a:ln>
                <a:solidFill>
                  <a:srgbClr val="0070C0"/>
                </a:solidFill>
                <a:effectLst/>
                <a:uLnTx/>
                <a:uFillTx/>
                <a:latin typeface="Papyrus" panose="03070502060502030205" pitchFamily="66" charset="0"/>
                <a:ea typeface="ＭＳ Ｐゴシック" panose="020B0600070205080204" pitchFamily="34" charset="-128"/>
                <a:cs typeface="+mn-cs"/>
              </a:rPr>
              <a:t>Grazie per l'attenzione</a:t>
            </a:r>
            <a:endParaRPr kumimoji="0" lang="de-LU" sz="2800" b="1" i="0" u="none" strike="noStrike" kern="1200" cap="none" spc="0" normalizeH="0" baseline="0" noProof="0">
              <a:ln>
                <a:noFill/>
              </a:ln>
              <a:solidFill>
                <a:srgbClr val="0070C0"/>
              </a:solidFill>
              <a:effectLst/>
              <a:uLnTx/>
              <a:uFillTx/>
              <a:latin typeface="Papyrus" panose="03070502060502030205" pitchFamily="66" charset="0"/>
              <a:ea typeface="ＭＳ Ｐゴシック" panose="020B0600070205080204" pitchFamily="34" charset="-128"/>
              <a:cs typeface="+mn-cs"/>
            </a:endParaRPr>
          </a:p>
        </p:txBody>
      </p:sp>
      <p:sp>
        <p:nvSpPr>
          <p:cNvPr id="11" name="Rechteck 9"/>
          <p:cNvSpPr/>
          <p:nvPr/>
        </p:nvSpPr>
        <p:spPr>
          <a:xfrm rot="21239590">
            <a:off x="2121273" y="4804713"/>
            <a:ext cx="4020330" cy="461665"/>
          </a:xfrm>
          <a:prstGeom prst="rect">
            <a:avLst/>
          </a:prstGeom>
          <a:solidFill>
            <a:srgbClr val="92D050"/>
          </a:solid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err="1">
                <a:ln>
                  <a:noFill/>
                </a:ln>
                <a:solidFill>
                  <a:srgbClr val="0070C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Thank</a:t>
            </a:r>
            <a:r>
              <a:rPr kumimoji="0" lang="fr-FR" sz="2400" b="1" i="0" u="none" strike="noStrike" kern="1200" cap="none" spc="0" normalizeH="0" baseline="0" noProof="0">
                <a:ln>
                  <a:noFill/>
                </a:ln>
                <a:solidFill>
                  <a:srgbClr val="0070C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kumimoji="0" lang="fr-FR" sz="2400" b="1" i="0" u="none" strike="noStrike" kern="1200" cap="none" spc="0" normalizeH="0" baseline="0" noProof="0" err="1">
                <a:ln>
                  <a:noFill/>
                </a:ln>
                <a:solidFill>
                  <a:srgbClr val="0070C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you</a:t>
            </a:r>
            <a:r>
              <a:rPr kumimoji="0" lang="fr-FR" sz="2400" b="1" i="0" u="none" strike="noStrike" kern="1200" cap="none" spc="0" normalizeH="0" baseline="0" noProof="0">
                <a:ln>
                  <a:noFill/>
                </a:ln>
                <a:solidFill>
                  <a:srgbClr val="0070C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for </a:t>
            </a:r>
            <a:r>
              <a:rPr kumimoji="0" lang="fr-FR" sz="2400" b="1" i="0" u="none" strike="noStrike" kern="1200" cap="none" spc="0" normalizeH="0" baseline="0" noProof="0" err="1">
                <a:ln>
                  <a:noFill/>
                </a:ln>
                <a:solidFill>
                  <a:srgbClr val="0070C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your</a:t>
            </a:r>
            <a:r>
              <a:rPr kumimoji="0" lang="fr-FR" sz="2400" b="1" i="0" u="none" strike="noStrike" kern="1200" cap="none" spc="0" normalizeH="0" baseline="0" noProof="0">
                <a:ln>
                  <a:noFill/>
                </a:ln>
                <a:solidFill>
                  <a:srgbClr val="0070C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attention</a:t>
            </a:r>
            <a:endParaRPr kumimoji="0" lang="de-LU" sz="2400" b="1" i="0" u="none" strike="noStrike" kern="1200" cap="none" spc="0" normalizeH="0" baseline="0" noProof="0">
              <a:ln>
                <a:noFill/>
              </a:ln>
              <a:solidFill>
                <a:srgbClr val="0070C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2" name="Rechteck 8"/>
          <p:cNvSpPr/>
          <p:nvPr/>
        </p:nvSpPr>
        <p:spPr>
          <a:xfrm rot="21127945">
            <a:off x="582452" y="485616"/>
            <a:ext cx="4178773" cy="461665"/>
          </a:xfrm>
          <a:prstGeom prst="rect">
            <a:avLst/>
          </a:prstGeom>
          <a:solidFill>
            <a:srgbClr val="E971A4"/>
          </a:solid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srgbClr val="0070C0"/>
                </a:solidFill>
                <a:effectLst/>
                <a:uLnTx/>
                <a:uFillTx/>
                <a:latin typeface="Calibri" panose="020F0502020204030204"/>
                <a:ea typeface="ＭＳ Ｐゴシック" panose="020B0600070205080204" pitchFamily="34" charset="-128"/>
                <a:cs typeface="+mn-cs"/>
              </a:rPr>
              <a:t>Muchas gracias por su atención</a:t>
            </a:r>
            <a:endParaRPr kumimoji="0" lang="de-LU" sz="2400" b="1" i="0" u="none" strike="noStrike" kern="1200" cap="none" spc="0" normalizeH="0" baseline="0" noProof="0">
              <a:ln>
                <a:noFill/>
              </a:ln>
              <a:solidFill>
                <a:srgbClr val="0070C0"/>
              </a:solidFill>
              <a:effectLst/>
              <a:uLnTx/>
              <a:uFillTx/>
              <a:latin typeface="Calibri" panose="020F0502020204030204"/>
              <a:ea typeface="ＭＳ Ｐゴシック" panose="020B0600070205080204" pitchFamily="34" charset="-128"/>
              <a:cs typeface="+mn-cs"/>
            </a:endParaRPr>
          </a:p>
        </p:txBody>
      </p:sp>
      <p:sp>
        <p:nvSpPr>
          <p:cNvPr id="13" name="Rechteck 6"/>
          <p:cNvSpPr/>
          <p:nvPr/>
        </p:nvSpPr>
        <p:spPr>
          <a:xfrm rot="20504447">
            <a:off x="4666985" y="5138409"/>
            <a:ext cx="4264309" cy="461665"/>
          </a:xfrm>
          <a:prstGeom prst="rect">
            <a:avLst/>
          </a:prstGeom>
          <a:solidFill>
            <a:schemeClr val="accent2">
              <a:lumMod val="40000"/>
              <a:lumOff val="60000"/>
            </a:schemeClr>
          </a:solidFill>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err="1">
                <a:ln>
                  <a:noFill/>
                </a:ln>
                <a:solidFill>
                  <a:srgbClr val="0070C0"/>
                </a:solidFill>
                <a:effectLst/>
                <a:uLnTx/>
                <a:uFillTx/>
                <a:latin typeface="Bookman Old Style" panose="02050604050505020204" pitchFamily="18" charset="0"/>
                <a:ea typeface="ＭＳ Ｐゴシック" panose="020B0600070205080204" pitchFamily="34" charset="-128"/>
                <a:cs typeface="+mn-cs"/>
              </a:rPr>
              <a:t>Agradeço</a:t>
            </a:r>
            <a:r>
              <a:rPr kumimoji="0" lang="en-GB" sz="2400" b="1" i="0" u="none" strike="noStrike" kern="1200" cap="none" spc="0" normalizeH="0" baseline="0" noProof="0">
                <a:ln>
                  <a:noFill/>
                </a:ln>
                <a:solidFill>
                  <a:prstClr val="black"/>
                </a:solidFill>
                <a:effectLst/>
                <a:uLnTx/>
                <a:uFillTx/>
                <a:latin typeface="Bookman Old Style" panose="02050604050505020204" pitchFamily="18" charset="0"/>
                <a:ea typeface="ＭＳ Ｐゴシック" panose="020B0600070205080204" pitchFamily="34" charset="-128"/>
                <a:cs typeface="+mn-cs"/>
              </a:rPr>
              <a:t> </a:t>
            </a:r>
            <a:r>
              <a:rPr kumimoji="0" lang="en-GB" sz="2400" b="1" i="0" u="none" strike="noStrike" kern="1200" cap="none" spc="0" normalizeH="0" baseline="0" noProof="0">
                <a:ln>
                  <a:noFill/>
                </a:ln>
                <a:solidFill>
                  <a:srgbClr val="0070C0"/>
                </a:solidFill>
                <a:effectLst/>
                <a:uLnTx/>
                <a:uFillTx/>
                <a:latin typeface="Bookman Old Style" panose="02050604050505020204" pitchFamily="18" charset="0"/>
                <a:ea typeface="ＭＳ Ｐゴシック" panose="020B0600070205080204" pitchFamily="34" charset="-128"/>
                <a:cs typeface="+mn-cs"/>
              </a:rPr>
              <a:t>a </a:t>
            </a:r>
            <a:r>
              <a:rPr kumimoji="0" lang="en-GB" sz="2400" b="1" i="0" u="none" strike="noStrike" kern="1200" cap="none" spc="0" normalizeH="0" baseline="0" noProof="0" err="1">
                <a:ln>
                  <a:noFill/>
                </a:ln>
                <a:solidFill>
                  <a:srgbClr val="0070C0"/>
                </a:solidFill>
                <a:effectLst/>
                <a:uLnTx/>
                <a:uFillTx/>
                <a:latin typeface="Bookman Old Style" panose="02050604050505020204" pitchFamily="18" charset="0"/>
                <a:ea typeface="ＭＳ Ｐゴシック" panose="020B0600070205080204" pitchFamily="34" charset="-128"/>
                <a:cs typeface="+mn-cs"/>
              </a:rPr>
              <a:t>vossa</a:t>
            </a:r>
            <a:r>
              <a:rPr kumimoji="0" lang="en-GB" sz="2400" b="1" i="0" u="none" strike="noStrike" kern="1200" cap="none" spc="0" normalizeH="0" baseline="0" noProof="0">
                <a:ln>
                  <a:noFill/>
                </a:ln>
                <a:solidFill>
                  <a:srgbClr val="0070C0"/>
                </a:solidFill>
                <a:effectLst/>
                <a:uLnTx/>
                <a:uFillTx/>
                <a:latin typeface="Bookman Old Style" panose="02050604050505020204" pitchFamily="18" charset="0"/>
                <a:ea typeface="ＭＳ Ｐゴシック" panose="020B0600070205080204" pitchFamily="34" charset="-128"/>
                <a:cs typeface="+mn-cs"/>
              </a:rPr>
              <a:t> </a:t>
            </a:r>
            <a:r>
              <a:rPr kumimoji="0" lang="en-GB" sz="2400" b="1" i="0" u="none" strike="noStrike" kern="1200" cap="none" spc="0" normalizeH="0" baseline="0" noProof="0" err="1">
                <a:ln>
                  <a:noFill/>
                </a:ln>
                <a:solidFill>
                  <a:srgbClr val="0070C0"/>
                </a:solidFill>
                <a:effectLst/>
                <a:uLnTx/>
                <a:uFillTx/>
                <a:latin typeface="Bookman Old Style" panose="02050604050505020204" pitchFamily="18" charset="0"/>
                <a:ea typeface="ＭＳ Ｐゴシック" panose="020B0600070205080204" pitchFamily="34" charset="-128"/>
                <a:cs typeface="+mn-cs"/>
              </a:rPr>
              <a:t>atenção</a:t>
            </a:r>
            <a:endParaRPr kumimoji="0" lang="de-LU" sz="2400" b="1" i="0" u="none" strike="noStrike" kern="1200" cap="none" spc="0" normalizeH="0" baseline="0" noProof="0">
              <a:ln>
                <a:noFill/>
              </a:ln>
              <a:solidFill>
                <a:srgbClr val="0070C0"/>
              </a:solidFill>
              <a:effectLst/>
              <a:uLnTx/>
              <a:uFillTx/>
              <a:latin typeface="Bookman Old Style" panose="020506040505050202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55146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800"/>
                                        <p:tgtEl>
                                          <p:spTgt spid="9"/>
                                        </p:tgtEl>
                                      </p:cBhvr>
                                    </p:animEffect>
                                    <p:anim calcmode="lin" valueType="num">
                                      <p:cBhvr>
                                        <p:cTn id="8" dur="1800" fill="hold"/>
                                        <p:tgtEl>
                                          <p:spTgt spid="9"/>
                                        </p:tgtEl>
                                        <p:attrNameLst>
                                          <p:attrName>ppt_x</p:attrName>
                                        </p:attrNameLst>
                                      </p:cBhvr>
                                      <p:tavLst>
                                        <p:tav tm="0">
                                          <p:val>
                                            <p:strVal val="#ppt_x"/>
                                          </p:val>
                                        </p:tav>
                                        <p:tav tm="100000">
                                          <p:val>
                                            <p:strVal val="#ppt_x"/>
                                          </p:val>
                                        </p:tav>
                                      </p:tavLst>
                                    </p:anim>
                                    <p:anim calcmode="lin" valueType="num">
                                      <p:cBhvr>
                                        <p:cTn id="9" dur="1800" fill="hold"/>
                                        <p:tgtEl>
                                          <p:spTgt spid="9"/>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20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21" presetClass="entr" presetSubtype="1" fill="hold" grpId="0" nodeType="withEffect">
                                  <p:stCondLst>
                                    <p:cond delay="20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6" presetClass="entr" presetSubtype="0" fill="hold" grpId="0" nodeType="withEffect">
                                  <p:stCondLst>
                                    <p:cond delay="20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par>
                                <p:cTn id="32" presetID="31" presetClass="entr" presetSubtype="0" fill="hold" grpId="0" nodeType="withEffect">
                                  <p:stCondLst>
                                    <p:cond delay="400"/>
                                  </p:stCondLst>
                                  <p:childTnLst>
                                    <p:set>
                                      <p:cBhvr>
                                        <p:cTn id="33" dur="1" fill="hold">
                                          <p:stCondLst>
                                            <p:cond delay="0"/>
                                          </p:stCondLst>
                                        </p:cTn>
                                        <p:tgtEl>
                                          <p:spTgt spid="6"/>
                                        </p:tgtEl>
                                        <p:attrNameLst>
                                          <p:attrName>style.visibility</p:attrName>
                                        </p:attrNameLst>
                                      </p:cBhvr>
                                      <p:to>
                                        <p:strVal val="visible"/>
                                      </p:to>
                                    </p:set>
                                    <p:anim calcmode="lin" valueType="num">
                                      <p:cBhvr>
                                        <p:cTn id="34" dur="3900" fill="hold"/>
                                        <p:tgtEl>
                                          <p:spTgt spid="6"/>
                                        </p:tgtEl>
                                        <p:attrNameLst>
                                          <p:attrName>ppt_w</p:attrName>
                                        </p:attrNameLst>
                                      </p:cBhvr>
                                      <p:tavLst>
                                        <p:tav tm="0">
                                          <p:val>
                                            <p:fltVal val="0"/>
                                          </p:val>
                                        </p:tav>
                                        <p:tav tm="100000">
                                          <p:val>
                                            <p:strVal val="#ppt_w"/>
                                          </p:val>
                                        </p:tav>
                                      </p:tavLst>
                                    </p:anim>
                                    <p:anim calcmode="lin" valueType="num">
                                      <p:cBhvr>
                                        <p:cTn id="35" dur="3900" fill="hold"/>
                                        <p:tgtEl>
                                          <p:spTgt spid="6"/>
                                        </p:tgtEl>
                                        <p:attrNameLst>
                                          <p:attrName>ppt_h</p:attrName>
                                        </p:attrNameLst>
                                      </p:cBhvr>
                                      <p:tavLst>
                                        <p:tav tm="0">
                                          <p:val>
                                            <p:fltVal val="0"/>
                                          </p:val>
                                        </p:tav>
                                        <p:tav tm="100000">
                                          <p:val>
                                            <p:strVal val="#ppt_h"/>
                                          </p:val>
                                        </p:tav>
                                      </p:tavLst>
                                    </p:anim>
                                    <p:anim calcmode="lin" valueType="num">
                                      <p:cBhvr>
                                        <p:cTn id="36" dur="3900" fill="hold"/>
                                        <p:tgtEl>
                                          <p:spTgt spid="6"/>
                                        </p:tgtEl>
                                        <p:attrNameLst>
                                          <p:attrName>style.rotation</p:attrName>
                                        </p:attrNameLst>
                                      </p:cBhvr>
                                      <p:tavLst>
                                        <p:tav tm="0">
                                          <p:val>
                                            <p:fltVal val="90"/>
                                          </p:val>
                                        </p:tav>
                                        <p:tav tm="100000">
                                          <p:val>
                                            <p:fltVal val="0"/>
                                          </p:val>
                                        </p:tav>
                                      </p:tavLst>
                                    </p:anim>
                                    <p:animEffect transition="in" filter="fade">
                                      <p:cBhvr>
                                        <p:cTn id="37" dur="3900"/>
                                        <p:tgtEl>
                                          <p:spTgt spid="6"/>
                                        </p:tgtEl>
                                      </p:cBhvr>
                                    </p:animEffect>
                                  </p:childTnLst>
                                </p:cTn>
                              </p:par>
                              <p:par>
                                <p:cTn id="38" presetID="26" presetClass="entr" presetSubtype="0" fill="hold" grpId="0" nodeType="withEffect">
                                  <p:stCondLst>
                                    <p:cond delay="20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80">
                                          <p:stCondLst>
                                            <p:cond delay="0"/>
                                          </p:stCondLst>
                                        </p:cTn>
                                        <p:tgtEl>
                                          <p:spTgt spid="11"/>
                                        </p:tgtEl>
                                      </p:cBhvr>
                                    </p:animEffect>
                                    <p:anim calcmode="lin" valueType="num">
                                      <p:cBhvr>
                                        <p:cTn id="4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6" dur="26">
                                          <p:stCondLst>
                                            <p:cond delay="650"/>
                                          </p:stCondLst>
                                        </p:cTn>
                                        <p:tgtEl>
                                          <p:spTgt spid="11"/>
                                        </p:tgtEl>
                                      </p:cBhvr>
                                      <p:to x="100000" y="60000"/>
                                    </p:animScale>
                                    <p:animScale>
                                      <p:cBhvr>
                                        <p:cTn id="47" dur="166" decel="50000">
                                          <p:stCondLst>
                                            <p:cond delay="676"/>
                                          </p:stCondLst>
                                        </p:cTn>
                                        <p:tgtEl>
                                          <p:spTgt spid="11"/>
                                        </p:tgtEl>
                                      </p:cBhvr>
                                      <p:to x="100000" y="100000"/>
                                    </p:animScale>
                                    <p:animScale>
                                      <p:cBhvr>
                                        <p:cTn id="48" dur="26">
                                          <p:stCondLst>
                                            <p:cond delay="1312"/>
                                          </p:stCondLst>
                                        </p:cTn>
                                        <p:tgtEl>
                                          <p:spTgt spid="11"/>
                                        </p:tgtEl>
                                      </p:cBhvr>
                                      <p:to x="100000" y="80000"/>
                                    </p:animScale>
                                    <p:animScale>
                                      <p:cBhvr>
                                        <p:cTn id="49" dur="166" decel="50000">
                                          <p:stCondLst>
                                            <p:cond delay="1338"/>
                                          </p:stCondLst>
                                        </p:cTn>
                                        <p:tgtEl>
                                          <p:spTgt spid="11"/>
                                        </p:tgtEl>
                                      </p:cBhvr>
                                      <p:to x="100000" y="100000"/>
                                    </p:animScale>
                                    <p:animScale>
                                      <p:cBhvr>
                                        <p:cTn id="50" dur="26">
                                          <p:stCondLst>
                                            <p:cond delay="1642"/>
                                          </p:stCondLst>
                                        </p:cTn>
                                        <p:tgtEl>
                                          <p:spTgt spid="11"/>
                                        </p:tgtEl>
                                      </p:cBhvr>
                                      <p:to x="100000" y="90000"/>
                                    </p:animScale>
                                    <p:animScale>
                                      <p:cBhvr>
                                        <p:cTn id="51" dur="166" decel="50000">
                                          <p:stCondLst>
                                            <p:cond delay="1668"/>
                                          </p:stCondLst>
                                        </p:cTn>
                                        <p:tgtEl>
                                          <p:spTgt spid="11"/>
                                        </p:tgtEl>
                                      </p:cBhvr>
                                      <p:to x="100000" y="100000"/>
                                    </p:animScale>
                                    <p:animScale>
                                      <p:cBhvr>
                                        <p:cTn id="52" dur="26">
                                          <p:stCondLst>
                                            <p:cond delay="1808"/>
                                          </p:stCondLst>
                                        </p:cTn>
                                        <p:tgtEl>
                                          <p:spTgt spid="11"/>
                                        </p:tgtEl>
                                      </p:cBhvr>
                                      <p:to x="100000" y="95000"/>
                                    </p:animScale>
                                    <p:animScale>
                                      <p:cBhvr>
                                        <p:cTn id="53" dur="166" decel="50000">
                                          <p:stCondLst>
                                            <p:cond delay="1834"/>
                                          </p:stCondLst>
                                        </p:cTn>
                                        <p:tgtEl>
                                          <p:spTgt spid="11"/>
                                        </p:tgtEl>
                                      </p:cBhvr>
                                      <p:to x="100000" y="100000"/>
                                    </p:animScale>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800"/>
                                        <p:tgtEl>
                                          <p:spTgt spid="12"/>
                                        </p:tgtEl>
                                      </p:cBhvr>
                                    </p:animEffect>
                                    <p:anim calcmode="lin" valueType="num">
                                      <p:cBhvr>
                                        <p:cTn id="57" dur="1800" fill="hold"/>
                                        <p:tgtEl>
                                          <p:spTgt spid="12"/>
                                        </p:tgtEl>
                                        <p:attrNameLst>
                                          <p:attrName>ppt_x</p:attrName>
                                        </p:attrNameLst>
                                      </p:cBhvr>
                                      <p:tavLst>
                                        <p:tav tm="0">
                                          <p:val>
                                            <p:strVal val="#ppt_x"/>
                                          </p:val>
                                        </p:tav>
                                        <p:tav tm="100000">
                                          <p:val>
                                            <p:strVal val="#ppt_x"/>
                                          </p:val>
                                        </p:tav>
                                      </p:tavLst>
                                    </p:anim>
                                    <p:anim calcmode="lin" valueType="num">
                                      <p:cBhvr>
                                        <p:cTn id="58" dur="1800" fill="hold"/>
                                        <p:tgtEl>
                                          <p:spTgt spid="12"/>
                                        </p:tgtEl>
                                        <p:attrNameLst>
                                          <p:attrName>ppt_y</p:attrName>
                                        </p:attrNameLst>
                                      </p:cBhvr>
                                      <p:tavLst>
                                        <p:tav tm="0">
                                          <p:val>
                                            <p:strVal val="#ppt_y+.1"/>
                                          </p:val>
                                        </p:tav>
                                        <p:tav tm="100000">
                                          <p:val>
                                            <p:strVal val="#ppt_y"/>
                                          </p:val>
                                        </p:tav>
                                      </p:tavLst>
                                    </p:anim>
                                  </p:childTnLst>
                                </p:cTn>
                              </p:par>
                              <p:par>
                                <p:cTn id="59" presetID="26" presetClass="entr" presetSubtype="0" fill="hold" grpId="0" nodeType="withEffect">
                                  <p:stCondLst>
                                    <p:cond delay="20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latin typeface="Calibri" panose="020F0502020204030204" pitchFamily="34" charset="0"/>
                <a:cs typeface="Calibri" panose="020F0502020204030204" pitchFamily="34" charset="0"/>
              </a:rPr>
              <a:t>Vorüberlegungen</a:t>
            </a:r>
            <a:endParaRPr lang="fr-FR" dirty="0">
              <a:latin typeface="Calibri" panose="020F0502020204030204" pitchFamily="34" charset="0"/>
              <a:cs typeface="Calibri" panose="020F0502020204030204" pitchFamily="34" charset="0"/>
            </a:endParaRPr>
          </a:p>
        </p:txBody>
      </p:sp>
      <p:sp>
        <p:nvSpPr>
          <p:cNvPr id="3" name="Inhaltsplatzhalter 2"/>
          <p:cNvSpPr>
            <a:spLocks noGrp="1"/>
          </p:cNvSpPr>
          <p:nvPr>
            <p:ph idx="1"/>
          </p:nvPr>
        </p:nvSpPr>
        <p:spPr>
          <a:xfrm>
            <a:off x="457200" y="1268760"/>
            <a:ext cx="8229600" cy="5452715"/>
          </a:xfrm>
        </p:spPr>
        <p:txBody>
          <a:bodyPr vert="horz" wrap="square" lIns="68580" tIns="34290" rIns="68580" bIns="34290" numCol="1" rtlCol="0" anchor="ctr" anchorCtr="0" compatLnSpc="1">
            <a:prstTxWarp prst="textNoShape">
              <a:avLst/>
            </a:prstTxWarp>
            <a:normAutofit/>
          </a:bodyPr>
          <a:lstStyle/>
          <a:p>
            <a:pPr marL="171450" indent="-171450" eaLnBrk="1" hangingPunct="1">
              <a:lnSpc>
                <a:spcPct val="120000"/>
              </a:lnSpc>
              <a:spcBef>
                <a:spcPts val="750"/>
              </a:spcBef>
              <a:buFont typeface="Arial" panose="020B0604020202020204" pitchFamily="34" charset="0"/>
            </a:pPr>
            <a:r>
              <a:rPr lang="de-CH" sz="2100" kern="1200">
                <a:latin typeface="Calibri" panose="020F0502020204030204" pitchFamily="34" charset="0"/>
                <a:cs typeface="Calibri" panose="020F0502020204030204" pitchFamily="34" charset="0"/>
              </a:rPr>
              <a:t>Musikalischer Mainstream und blasmusikalischer Mainstream</a:t>
            </a:r>
            <a:r>
              <a:rPr lang="de-DE" sz="2100" kern="1200">
                <a:latin typeface="Calibri" panose="020F0502020204030204" pitchFamily="34" charset="0"/>
                <a:cs typeface="Calibri" panose="020F0502020204030204" pitchFamily="34" charset="0"/>
              </a:rPr>
              <a:t> </a:t>
            </a:r>
          </a:p>
          <a:p>
            <a:pPr marL="471488" lvl="1" indent="-171450" eaLnBrk="1" hangingPunct="1">
              <a:lnSpc>
                <a:spcPct val="120000"/>
              </a:lnSpc>
              <a:spcBef>
                <a:spcPts val="750"/>
              </a:spcBef>
              <a:buFont typeface="Arial" panose="020B0604020202020204" pitchFamily="34" charset="0"/>
            </a:pPr>
            <a:r>
              <a:rPr lang="de-DE" sz="1800" kern="1200">
                <a:latin typeface="Calibri" panose="020F0502020204030204" pitchFamily="34" charset="0"/>
                <a:cs typeface="Calibri" panose="020F0502020204030204" pitchFamily="34" charset="0"/>
              </a:rPr>
              <a:t>Ästhetische Gesichtspunkte </a:t>
            </a:r>
          </a:p>
          <a:p>
            <a:pPr marL="471488" lvl="1" indent="-171450" eaLnBrk="1" hangingPunct="1">
              <a:lnSpc>
                <a:spcPct val="120000"/>
              </a:lnSpc>
              <a:spcBef>
                <a:spcPts val="750"/>
              </a:spcBef>
              <a:buFont typeface="Arial" panose="020B0604020202020204" pitchFamily="34" charset="0"/>
              <a:buChar char="–"/>
            </a:pPr>
            <a:r>
              <a:rPr lang="de-DE" sz="1800" kern="1200">
                <a:latin typeface="Calibri" panose="020F0502020204030204" pitchFamily="34" charset="0"/>
                <a:cs typeface="Calibri" panose="020F0502020204030204" pitchFamily="34" charset="0"/>
              </a:rPr>
              <a:t>Geschmack kann sich erst durch die Befreiung ökonomischer Zwänge frei entfalten (Bourdieu)</a:t>
            </a:r>
          </a:p>
          <a:p>
            <a:pPr marL="471488" lvl="1" indent="-171450" eaLnBrk="1" hangingPunct="1">
              <a:lnSpc>
                <a:spcPct val="120000"/>
              </a:lnSpc>
              <a:spcBef>
                <a:spcPts val="750"/>
              </a:spcBef>
              <a:buFont typeface="Arial" panose="020B0604020202020204" pitchFamily="34" charset="0"/>
            </a:pPr>
            <a:r>
              <a:rPr lang="de-DE" sz="1800" kern="1200">
                <a:latin typeface="Calibri" panose="020F0502020204030204" pitchFamily="34" charset="0"/>
                <a:cs typeface="Calibri" panose="020F0502020204030204" pitchFamily="34" charset="0"/>
              </a:rPr>
              <a:t>Das Soziokulturelle mit dem Landschaftlichen als Leitbild für regionale Identität (Schöpf)</a:t>
            </a: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en-US" altLang="fr-FR">
              <a:solidFill>
                <a:srgbClr val="000000"/>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en-US" altLang="fr-FR">
                <a:solidFill>
                  <a:srgbClr val="000000"/>
                </a:solidFill>
                <a:latin typeface="Calibri" panose="020F0502020204030204" pitchFamily="34" charset="0"/>
                <a:cs typeface="Calibri" panose="020F0502020204030204" pitchFamily="34" charset="0"/>
              </a:rPr>
              <a:pPr eaLnBrk="0" fontAlgn="base" hangingPunct="0">
                <a:spcBef>
                  <a:spcPct val="0"/>
                </a:spcBef>
                <a:spcAft>
                  <a:spcPct val="0"/>
                </a:spcAft>
              </a:pPr>
              <a:t>4</a:t>
            </a:fld>
            <a:endParaRPr lang="en-US" altLang="fr-FR">
              <a:solidFill>
                <a:srgbClr val="000000"/>
              </a:solidFill>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31B14937-0632-F04F-9BC1-01A22AC12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143989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48800" y="1417638"/>
            <a:ext cx="8229600" cy="4544418"/>
          </a:xfrm>
        </p:spPr>
        <p:txBody>
          <a:bodyPr anchor="ctr">
            <a:normAutofit fontScale="85000" lnSpcReduction="20000"/>
          </a:bodyPr>
          <a:lstStyle/>
          <a:p>
            <a:pPr marL="0" indent="0" algn="ctr">
              <a:lnSpc>
                <a:spcPct val="120000"/>
              </a:lnSpc>
              <a:buNone/>
            </a:pPr>
            <a:r>
              <a:rPr lang="de-DE" i="1">
                <a:latin typeface="Calibri" panose="020F0502020204030204" pitchFamily="34" charset="0"/>
                <a:cs typeface="Calibri" panose="020F0502020204030204" pitchFamily="34" charset="0"/>
              </a:rPr>
              <a:t>Wichtig ist vor allem, in der Vielfalt der klassischen Literatur Alternativen zu jener industriell gefertigten, angeblich </a:t>
            </a:r>
            <a:r>
              <a:rPr lang="de-DE" b="1" i="1">
                <a:solidFill>
                  <a:srgbClr val="FF0000"/>
                </a:solidFill>
                <a:latin typeface="Calibri" panose="020F0502020204030204" pitchFamily="34" charset="0"/>
                <a:cs typeface="Calibri" panose="020F0502020204030204" pitchFamily="34" charset="0"/>
              </a:rPr>
              <a:t>pädagogischen</a:t>
            </a:r>
            <a:r>
              <a:rPr lang="de-DE" i="1">
                <a:latin typeface="Calibri" panose="020F0502020204030204" pitchFamily="34" charset="0"/>
                <a:cs typeface="Calibri" panose="020F0502020204030204" pitchFamily="34" charset="0"/>
              </a:rPr>
              <a:t> Musik zu finden, die tonnenweise von Verlagen angeboten wird, in ihrer epigonalen Form in der Spätromantik endet und bei jedem gebildeten und seriösen Musikliebhaber nur das Image der Musikvereine schädigen kann: Themen, die an billigste Schlager erinnern, werden, aufgemotzt mit Effekten der Avantgarde, kompositorisch durchgeführt, als hätten Brahms und Mahler umsonst gelebt</a:t>
            </a:r>
            <a:r>
              <a:rPr lang="de-DE">
                <a:latin typeface="Calibri" panose="020F0502020204030204" pitchFamily="34" charset="0"/>
                <a:cs typeface="Calibri" panose="020F0502020204030204" pitchFamily="34" charset="0"/>
              </a:rPr>
              <a:t> (Schöpf)</a:t>
            </a:r>
            <a:endParaRPr lang="fr-FR">
              <a:latin typeface="Calibri" panose="020F0502020204030204" pitchFamily="34" charset="0"/>
              <a:cs typeface="Calibri" panose="020F0502020204030204" pitchFamily="34" charset="0"/>
            </a:endParaRP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en-US" altLang="fr-FR">
              <a:solidFill>
                <a:srgbClr val="000000"/>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en-US" altLang="fr-FR">
                <a:solidFill>
                  <a:srgbClr val="000000"/>
                </a:solidFill>
                <a:latin typeface="Calibri" panose="020F0502020204030204" pitchFamily="34" charset="0"/>
                <a:cs typeface="Calibri" panose="020F0502020204030204" pitchFamily="34" charset="0"/>
              </a:rPr>
              <a:pPr eaLnBrk="0" fontAlgn="base" hangingPunct="0">
                <a:spcBef>
                  <a:spcPct val="0"/>
                </a:spcBef>
                <a:spcAft>
                  <a:spcPct val="0"/>
                </a:spcAft>
              </a:pPr>
              <a:t>5</a:t>
            </a:fld>
            <a:endParaRPr lang="en-US" altLang="fr-FR">
              <a:solidFill>
                <a:srgbClr val="000000"/>
              </a:solidFill>
              <a:latin typeface="Calibri" panose="020F0502020204030204" pitchFamily="34" charset="0"/>
              <a:cs typeface="Calibri" panose="020F0502020204030204" pitchFamily="34" charset="0"/>
            </a:endParaRPr>
          </a:p>
        </p:txBody>
      </p:sp>
      <p:sp>
        <p:nvSpPr>
          <p:cNvPr id="7" name="Titel 1"/>
          <p:cNvSpPr>
            <a:spLocks noGrp="1"/>
          </p:cNvSpPr>
          <p:nvPr>
            <p:ph type="title"/>
          </p:nvPr>
        </p:nvSpPr>
        <p:spPr>
          <a:xfrm>
            <a:off x="457200" y="274638"/>
            <a:ext cx="8229600" cy="1143000"/>
          </a:xfrm>
        </p:spPr>
        <p:txBody>
          <a:bodyPr/>
          <a:lstStyle/>
          <a:p>
            <a:r>
              <a:rPr lang="de-CH" dirty="0">
                <a:latin typeface="Calibri" panose="020F0502020204030204" pitchFamily="34" charset="0"/>
                <a:cs typeface="Calibri" panose="020F0502020204030204" pitchFamily="34" charset="0"/>
              </a:rPr>
              <a:t>Vorüberlegungen</a:t>
            </a:r>
            <a:endParaRPr lang="fr-FR" dirty="0">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84DC1978-8ED3-154C-AB9B-BFB602456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325298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latin typeface="Calibri" panose="020F0502020204030204" pitchFamily="34" charset="0"/>
                <a:cs typeface="Calibri" panose="020F0502020204030204" pitchFamily="34" charset="0"/>
              </a:rPr>
              <a:t>Musikkapelle Wals an </a:t>
            </a:r>
            <a:br>
              <a:rPr lang="de-CH" dirty="0">
                <a:latin typeface="Calibri" panose="020F0502020204030204" pitchFamily="34" charset="0"/>
                <a:cs typeface="Calibri" panose="020F0502020204030204" pitchFamily="34" charset="0"/>
              </a:rPr>
            </a:br>
            <a:r>
              <a:rPr lang="de-CH" dirty="0">
                <a:latin typeface="Calibri" panose="020F0502020204030204" pitchFamily="34" charset="0"/>
                <a:cs typeface="Calibri" panose="020F0502020204030204" pitchFamily="34" charset="0"/>
              </a:rPr>
              <a:t>Fronleichnam 2019</a:t>
            </a:r>
            <a:endParaRPr lang="en-GB" dirty="0">
              <a:latin typeface="Calibri" panose="020F0502020204030204" pitchFamily="34" charset="0"/>
              <a:cs typeface="Calibri" panose="020F050202020403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854183"/>
            <a:ext cx="8388933" cy="4718775"/>
          </a:xfrm>
        </p:spPr>
      </p:pic>
      <p:sp>
        <p:nvSpPr>
          <p:cNvPr id="4" name="Footer Placeholder 3"/>
          <p:cNvSpPr>
            <a:spLocks noGrp="1"/>
          </p:cNvSpPr>
          <p:nvPr>
            <p:ph type="ftr" sz="quarter" idx="11"/>
          </p:nvPr>
        </p:nvSpPr>
        <p:spPr/>
        <p:txBody>
          <a:bodyPr/>
          <a:lstStyle/>
          <a:p>
            <a:endParaRPr lang="en-US" altLang="fr-FR">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94DDF779-049D-4D45-8638-FD0C66CBAEE0}" type="slidenum">
              <a:rPr lang="en-US" altLang="fr-FR" smtClean="0">
                <a:latin typeface="Calibri" panose="020F0502020204030204" pitchFamily="34" charset="0"/>
                <a:cs typeface="Calibri" panose="020F0502020204030204" pitchFamily="34" charset="0"/>
              </a:rPr>
              <a:pPr/>
              <a:t>6</a:t>
            </a:fld>
            <a:endParaRPr lang="en-US" altLang="fr-FR">
              <a:latin typeface="Calibri" panose="020F0502020204030204" pitchFamily="34" charset="0"/>
              <a:cs typeface="Calibri" panose="020F0502020204030204" pitchFamily="34" charset="0"/>
            </a:endParaRPr>
          </a:p>
        </p:txBody>
      </p:sp>
      <p:pic>
        <p:nvPicPr>
          <p:cNvPr id="7" name="Content Placeholder 11">
            <a:extLst>
              <a:ext uri="{FF2B5EF4-FFF2-40B4-BE49-F238E27FC236}">
                <a16:creationId xmlns:a16="http://schemas.microsoft.com/office/drawing/2014/main" id="{93FE0C94-92F7-CB4C-A54B-5DAAF9077C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123998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276872"/>
            <a:ext cx="8229600" cy="3849291"/>
          </a:xfrm>
        </p:spPr>
        <p:txBody>
          <a:bodyPr anchor="ctr">
            <a:normAutofit/>
          </a:bodyPr>
          <a:lstStyle/>
          <a:p>
            <a:r>
              <a:rPr lang="de-DE">
                <a:latin typeface="Calibri" panose="020F0502020204030204" pitchFamily="34" charset="0"/>
                <a:cs typeface="Calibri" panose="020F0502020204030204" pitchFamily="34" charset="0"/>
              </a:rPr>
              <a:t>Achim Hofer</a:t>
            </a:r>
          </a:p>
          <a:p>
            <a:pPr lvl="1"/>
            <a:r>
              <a:rPr lang="de-DE">
                <a:latin typeface="Calibri" panose="020F0502020204030204" pitchFamily="34" charset="0"/>
                <a:cs typeface="Calibri" panose="020F0502020204030204" pitchFamily="34" charset="0"/>
              </a:rPr>
              <a:t>„Eine Blaskapelle will ‚ankommen‘“ </a:t>
            </a:r>
          </a:p>
        </p:txBody>
      </p:sp>
      <p:sp>
        <p:nvSpPr>
          <p:cNvPr id="4" name="Fußzeilenplatzhalter 3"/>
          <p:cNvSpPr>
            <a:spLocks noGrp="1"/>
          </p:cNvSpPr>
          <p:nvPr>
            <p:ph type="ftr" sz="quarter" idx="11"/>
          </p:nvPr>
        </p:nvSpPr>
        <p:spPr/>
        <p:txBody>
          <a:bodyPr/>
          <a:lstStyle/>
          <a:p>
            <a:pPr eaLnBrk="0" fontAlgn="base" hangingPunct="0">
              <a:spcBef>
                <a:spcPct val="0"/>
              </a:spcBef>
              <a:spcAft>
                <a:spcPct val="0"/>
              </a:spcAft>
            </a:pPr>
            <a:endParaRPr lang="en-US" altLang="fr-FR">
              <a:solidFill>
                <a:srgbClr val="000000"/>
              </a:solidFill>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pPr eaLnBrk="0" fontAlgn="base" hangingPunct="0">
              <a:spcBef>
                <a:spcPct val="0"/>
              </a:spcBef>
              <a:spcAft>
                <a:spcPct val="0"/>
              </a:spcAft>
            </a:pPr>
            <a:fld id="{94DDF779-049D-4D45-8638-FD0C66CBAEE0}" type="slidenum">
              <a:rPr lang="en-US" altLang="fr-FR">
                <a:solidFill>
                  <a:srgbClr val="000000"/>
                </a:solidFill>
                <a:latin typeface="Calibri" panose="020F0502020204030204" pitchFamily="34" charset="0"/>
                <a:cs typeface="Calibri" panose="020F0502020204030204" pitchFamily="34" charset="0"/>
              </a:rPr>
              <a:pPr eaLnBrk="0" fontAlgn="base" hangingPunct="0">
                <a:spcBef>
                  <a:spcPct val="0"/>
                </a:spcBef>
                <a:spcAft>
                  <a:spcPct val="0"/>
                </a:spcAft>
              </a:pPr>
              <a:t>7</a:t>
            </a:fld>
            <a:endParaRPr lang="en-US" altLang="fr-FR">
              <a:solidFill>
                <a:srgbClr val="000000"/>
              </a:solidFill>
              <a:latin typeface="Calibri" panose="020F0502020204030204" pitchFamily="34" charset="0"/>
              <a:cs typeface="Calibri" panose="020F0502020204030204" pitchFamily="34" charset="0"/>
            </a:endParaRPr>
          </a:p>
        </p:txBody>
      </p:sp>
      <p:sp>
        <p:nvSpPr>
          <p:cNvPr id="7" name="Titel 1"/>
          <p:cNvSpPr txBox="1">
            <a:spLocks/>
          </p:cNvSpPr>
          <p:nvPr/>
        </p:nvSpPr>
        <p:spPr bwMode="auto">
          <a:xfrm>
            <a:off x="571500" y="1030596"/>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800" b="1" u="sng">
                <a:solidFill>
                  <a:srgbClr val="D43721"/>
                </a:solidFill>
                <a:latin typeface="+mj-lt"/>
                <a:ea typeface="+mj-ea"/>
                <a:cs typeface="+mj-cs"/>
              </a:defRPr>
            </a:lvl1pPr>
            <a:lvl2pPr algn="l" rtl="0" eaLnBrk="0" fontAlgn="base" hangingPunct="0">
              <a:spcBef>
                <a:spcPct val="0"/>
              </a:spcBef>
              <a:spcAft>
                <a:spcPct val="0"/>
              </a:spcAft>
              <a:defRPr sz="3800" b="1" u="sng">
                <a:solidFill>
                  <a:srgbClr val="D43721"/>
                </a:solidFill>
                <a:latin typeface="Arial Narrow" pitchFamily="34" charset="0"/>
              </a:defRPr>
            </a:lvl2pPr>
            <a:lvl3pPr algn="l" rtl="0" eaLnBrk="0" fontAlgn="base" hangingPunct="0">
              <a:spcBef>
                <a:spcPct val="0"/>
              </a:spcBef>
              <a:spcAft>
                <a:spcPct val="0"/>
              </a:spcAft>
              <a:defRPr sz="3800" b="1" u="sng">
                <a:solidFill>
                  <a:srgbClr val="D43721"/>
                </a:solidFill>
                <a:latin typeface="Arial Narrow" pitchFamily="34" charset="0"/>
              </a:defRPr>
            </a:lvl3pPr>
            <a:lvl4pPr algn="l" rtl="0" eaLnBrk="0" fontAlgn="base" hangingPunct="0">
              <a:spcBef>
                <a:spcPct val="0"/>
              </a:spcBef>
              <a:spcAft>
                <a:spcPct val="0"/>
              </a:spcAft>
              <a:defRPr sz="3800" b="1" u="sng">
                <a:solidFill>
                  <a:srgbClr val="D43721"/>
                </a:solidFill>
                <a:latin typeface="Arial Narrow" pitchFamily="34" charset="0"/>
              </a:defRPr>
            </a:lvl4pPr>
            <a:lvl5pPr algn="l" rtl="0" eaLnBrk="0" fontAlgn="base" hangingPunct="0">
              <a:spcBef>
                <a:spcPct val="0"/>
              </a:spcBef>
              <a:spcAft>
                <a:spcPct val="0"/>
              </a:spcAft>
              <a:defRPr sz="3800" b="1" u="sng">
                <a:solidFill>
                  <a:srgbClr val="D43721"/>
                </a:solidFill>
                <a:latin typeface="Arial Narrow" pitchFamily="34" charset="0"/>
              </a:defRPr>
            </a:lvl5pPr>
            <a:lvl6pPr marL="457200" algn="l" rtl="0" fontAlgn="base">
              <a:spcBef>
                <a:spcPct val="0"/>
              </a:spcBef>
              <a:spcAft>
                <a:spcPct val="0"/>
              </a:spcAft>
              <a:defRPr sz="3800" b="1" u="sng">
                <a:solidFill>
                  <a:srgbClr val="D43721"/>
                </a:solidFill>
                <a:latin typeface="Arial Narrow" pitchFamily="34" charset="0"/>
              </a:defRPr>
            </a:lvl6pPr>
            <a:lvl7pPr marL="914400" algn="l" rtl="0" fontAlgn="base">
              <a:spcBef>
                <a:spcPct val="0"/>
              </a:spcBef>
              <a:spcAft>
                <a:spcPct val="0"/>
              </a:spcAft>
              <a:defRPr sz="3800" b="1" u="sng">
                <a:solidFill>
                  <a:srgbClr val="D43721"/>
                </a:solidFill>
                <a:latin typeface="Arial Narrow" pitchFamily="34" charset="0"/>
              </a:defRPr>
            </a:lvl7pPr>
            <a:lvl8pPr marL="1371600" algn="l" rtl="0" fontAlgn="base">
              <a:spcBef>
                <a:spcPct val="0"/>
              </a:spcBef>
              <a:spcAft>
                <a:spcPct val="0"/>
              </a:spcAft>
              <a:defRPr sz="3800" b="1" u="sng">
                <a:solidFill>
                  <a:srgbClr val="D43721"/>
                </a:solidFill>
                <a:latin typeface="Arial Narrow" pitchFamily="34" charset="0"/>
              </a:defRPr>
            </a:lvl8pPr>
            <a:lvl9pPr marL="1828800" algn="l" rtl="0" fontAlgn="base">
              <a:spcBef>
                <a:spcPct val="0"/>
              </a:spcBef>
              <a:spcAft>
                <a:spcPct val="0"/>
              </a:spcAft>
              <a:defRPr sz="3800" b="1" u="sng">
                <a:solidFill>
                  <a:srgbClr val="D43721"/>
                </a:solidFill>
                <a:latin typeface="Arial Narrow" pitchFamily="34" charset="0"/>
              </a:defRPr>
            </a:lvl9pPr>
          </a:lstStyle>
          <a:p>
            <a:r>
              <a:rPr lang="de-CH" sz="2850" kern="0" dirty="0">
                <a:latin typeface="Calibri" panose="020F0502020204030204" pitchFamily="34" charset="0"/>
                <a:cs typeface="Calibri" panose="020F0502020204030204" pitchFamily="34" charset="0"/>
              </a:rPr>
              <a:t>Vorüberlegungen: Blasmusikalischer Mainstream vs. blasmusikalische Vielgestaltigkeit</a:t>
            </a:r>
            <a:endParaRPr lang="fr-FR" sz="2850" kern="0" dirty="0">
              <a:latin typeface="Calibri" panose="020F0502020204030204" pitchFamily="34" charset="0"/>
              <a:cs typeface="Calibri" panose="020F0502020204030204" pitchFamily="34" charset="0"/>
            </a:endParaRPr>
          </a:p>
        </p:txBody>
      </p:sp>
      <p:pic>
        <p:nvPicPr>
          <p:cNvPr id="6" name="Content Placeholder 11">
            <a:extLst>
              <a:ext uri="{FF2B5EF4-FFF2-40B4-BE49-F238E27FC236}">
                <a16:creationId xmlns:a16="http://schemas.microsoft.com/office/drawing/2014/main" id="{F0A020F2-CCFD-7740-A0EF-B100630416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17661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solidFill>
                  <a:srgbClr val="FF3300"/>
                </a:solidFill>
                <a:latin typeface="Calibri" panose="020F0502020204030204" pitchFamily="34" charset="0"/>
                <a:cs typeface="Calibri" panose="020F0502020204030204" pitchFamily="34" charset="0"/>
              </a:rPr>
              <a:t>Ästhetische Gesichtspunkte </a:t>
            </a:r>
            <a:endParaRPr lang="en-US" i="1">
              <a:solidFill>
                <a:srgbClr val="FF33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27584" y="2545395"/>
            <a:ext cx="8136904" cy="3394472"/>
          </a:xfrm>
        </p:spPr>
        <p:txBody>
          <a:bodyPr>
            <a:normAutofit fontScale="85000" lnSpcReduction="20000"/>
          </a:bodyPr>
          <a:lstStyle/>
          <a:p>
            <a:pPr marL="0" indent="0" algn="ctr">
              <a:lnSpc>
                <a:spcPct val="120000"/>
              </a:lnSpc>
              <a:buNone/>
            </a:pPr>
            <a:r>
              <a:rPr lang="de-DE" i="1">
                <a:solidFill>
                  <a:srgbClr val="B7FFE7"/>
                </a:solidFill>
                <a:latin typeface="Calibri" panose="020F0502020204030204" pitchFamily="34" charset="0"/>
                <a:cs typeface="Calibri" panose="020F0502020204030204" pitchFamily="34" charset="0"/>
              </a:rPr>
              <a:t>Musik ‚verstehen‘ bedeutet </a:t>
            </a:r>
            <a:r>
              <a:rPr lang="de-DE" i="1" err="1">
                <a:solidFill>
                  <a:srgbClr val="B7FFE7"/>
                </a:solidFill>
                <a:latin typeface="Calibri" panose="020F0502020204030204" pitchFamily="34" charset="0"/>
                <a:cs typeface="Calibri" panose="020F0502020204030204" pitchFamily="34" charset="0"/>
              </a:rPr>
              <a:t>für</a:t>
            </a:r>
            <a:r>
              <a:rPr lang="de-DE" i="1">
                <a:solidFill>
                  <a:srgbClr val="B7FFE7"/>
                </a:solidFill>
                <a:latin typeface="Calibri" panose="020F0502020204030204" pitchFamily="34" charset="0"/>
                <a:cs typeface="Calibri" panose="020F0502020204030204" pitchFamily="34" charset="0"/>
              </a:rPr>
              <a:t> den Blasmusik-Amateur und sein Publikum, die gewohnten Melodien, Klänge, Rhythmen der barocken, klassischen, romantischen Musik unserer Kultur … wiederzuerkennen, u. U. außermusikalischen Ereignissen zuzuordnen, dabei ,musikalischen </a:t>
            </a:r>
            <a:r>
              <a:rPr lang="de-DE" i="1" err="1">
                <a:solidFill>
                  <a:srgbClr val="B7FFE7"/>
                </a:solidFill>
                <a:latin typeface="Calibri" panose="020F0502020204030204" pitchFamily="34" charset="0"/>
                <a:cs typeface="Calibri" panose="020F0502020204030204" pitchFamily="34" charset="0"/>
              </a:rPr>
              <a:t>Genuß</a:t>
            </a:r>
            <a:r>
              <a:rPr lang="de-DE" i="1">
                <a:solidFill>
                  <a:srgbClr val="B7FFE7"/>
                </a:solidFill>
                <a:latin typeface="Calibri" panose="020F0502020204030204" pitchFamily="34" charset="0"/>
                <a:cs typeface="Calibri" panose="020F0502020204030204" pitchFamily="34" charset="0"/>
              </a:rPr>
              <a:t>‘ zu empfinden und sich zu erfreuen, zu entspannen, im </a:t>
            </a:r>
            <a:r>
              <a:rPr lang="de-DE" i="1" err="1">
                <a:solidFill>
                  <a:srgbClr val="B7FFE7"/>
                </a:solidFill>
                <a:latin typeface="Calibri" panose="020F0502020204030204" pitchFamily="34" charset="0"/>
                <a:cs typeface="Calibri" panose="020F0502020204030204" pitchFamily="34" charset="0"/>
              </a:rPr>
              <a:t>Bewußtsein</a:t>
            </a:r>
            <a:r>
              <a:rPr lang="de-DE" i="1">
                <a:solidFill>
                  <a:srgbClr val="B7FFE7"/>
                </a:solidFill>
                <a:latin typeface="Calibri" panose="020F0502020204030204" pitchFamily="34" charset="0"/>
                <a:cs typeface="Calibri" panose="020F0502020204030204" pitchFamily="34" charset="0"/>
              </a:rPr>
              <a:t>, </a:t>
            </a:r>
            <a:r>
              <a:rPr lang="de-DE" i="1" err="1">
                <a:solidFill>
                  <a:srgbClr val="B7FFE7"/>
                </a:solidFill>
                <a:latin typeface="Calibri" panose="020F0502020204030204" pitchFamily="34" charset="0"/>
                <a:cs typeface="Calibri" panose="020F0502020204030204" pitchFamily="34" charset="0"/>
              </a:rPr>
              <a:t>daß</a:t>
            </a:r>
            <a:r>
              <a:rPr lang="de-DE" i="1">
                <a:solidFill>
                  <a:srgbClr val="B7FFE7"/>
                </a:solidFill>
                <a:latin typeface="Calibri" panose="020F0502020204030204" pitchFamily="34" charset="0"/>
                <a:cs typeface="Calibri" panose="020F0502020204030204" pitchFamily="34" charset="0"/>
              </a:rPr>
              <a:t> es ‚schön‘ war, nach Hause zu gehen.</a:t>
            </a:r>
            <a:r>
              <a:rPr lang="fr-FR" i="1">
                <a:solidFill>
                  <a:srgbClr val="B7FFE7"/>
                </a:solidFill>
                <a:latin typeface="Calibri" panose="020F0502020204030204" pitchFamily="34" charset="0"/>
                <a:cs typeface="Calibri" panose="020F0502020204030204" pitchFamily="34" charset="0"/>
              </a:rPr>
              <a:t> </a:t>
            </a:r>
            <a:endParaRPr lang="en-US" i="1">
              <a:solidFill>
                <a:srgbClr val="B7FFE7"/>
              </a:solidFill>
              <a:latin typeface="Calibri" panose="020F0502020204030204" pitchFamily="34" charset="0"/>
              <a:cs typeface="Calibri" panose="020F0502020204030204" pitchFamily="34" charset="0"/>
            </a:endParaRPr>
          </a:p>
        </p:txBody>
      </p:sp>
      <p:sp>
        <p:nvSpPr>
          <p:cNvPr id="5" name="Rectangle 4"/>
          <p:cNvSpPr/>
          <p:nvPr/>
        </p:nvSpPr>
        <p:spPr>
          <a:xfrm>
            <a:off x="2286000" y="1655699"/>
            <a:ext cx="4572000" cy="646331"/>
          </a:xfrm>
          <a:prstGeom prst="rect">
            <a:avLst/>
          </a:prstGeom>
          <a:solidFill>
            <a:srgbClr val="FFC000"/>
          </a:solidFill>
        </p:spPr>
        <p:txBody>
          <a:bodyPr wrap="square" rtlCol="0">
            <a:spAutoFit/>
          </a:bodyPr>
          <a:lstStyle/>
          <a:p>
            <a:pPr algn="ctr"/>
            <a:r>
              <a:rPr lang="en-US" sz="1800">
                <a:latin typeface="Calibri" panose="020F0502020204030204" pitchFamily="34" charset="0"/>
                <a:cs typeface="Calibri" panose="020F0502020204030204" pitchFamily="34" charset="0"/>
              </a:rPr>
              <a:t>Wolfgang </a:t>
            </a:r>
            <a:r>
              <a:rPr lang="en-US" sz="1800" err="1">
                <a:latin typeface="Calibri" panose="020F0502020204030204" pitchFamily="34" charset="0"/>
                <a:cs typeface="Calibri" panose="020F0502020204030204" pitchFamily="34" charset="0"/>
              </a:rPr>
              <a:t>Suppan</a:t>
            </a:r>
            <a:r>
              <a:rPr lang="en-US" sz="1800">
                <a:latin typeface="Calibri" panose="020F0502020204030204" pitchFamily="34" charset="0"/>
                <a:cs typeface="Calibri" panose="020F0502020204030204" pitchFamily="34" charset="0"/>
              </a:rPr>
              <a:t/>
            </a:r>
            <a:br>
              <a:rPr lang="en-US" sz="1800">
                <a:latin typeface="Calibri" panose="020F0502020204030204" pitchFamily="34" charset="0"/>
                <a:cs typeface="Calibri" panose="020F0502020204030204" pitchFamily="34" charset="0"/>
              </a:rPr>
            </a:br>
            <a:r>
              <a:rPr lang="de-CH" sz="1800">
                <a:latin typeface="Calibri" panose="020F0502020204030204" pitchFamily="34" charset="0"/>
                <a:cs typeface="Calibri" panose="020F0502020204030204" pitchFamily="34" charset="0"/>
              </a:rPr>
              <a:t>Für eine Ästhetik der Blasmusik</a:t>
            </a:r>
            <a:endParaRPr lang="en-US" sz="1800">
              <a:latin typeface="Calibri" panose="020F0502020204030204" pitchFamily="34" charset="0"/>
              <a:cs typeface="Calibri" panose="020F0502020204030204" pitchFamily="34" charset="0"/>
            </a:endParaRPr>
          </a:p>
        </p:txBody>
      </p:sp>
      <p:sp>
        <p:nvSpPr>
          <p:cNvPr id="7" name="Rectangle 6"/>
          <p:cNvSpPr/>
          <p:nvPr/>
        </p:nvSpPr>
        <p:spPr>
          <a:xfrm rot="16200000">
            <a:off x="-2066709" y="2975522"/>
            <a:ext cx="4572000" cy="461665"/>
          </a:xfrm>
          <a:prstGeom prst="rect">
            <a:avLst/>
          </a:prstGeom>
          <a:solidFill>
            <a:srgbClr val="FF0000"/>
          </a:solidFill>
        </p:spPr>
        <p:txBody>
          <a:bodyPr wrap="square" rtlCol="0">
            <a:spAutoFit/>
          </a:bodyPr>
          <a:lstStyle/>
          <a:p>
            <a:pPr algn="ctr"/>
            <a:r>
              <a:rPr lang="de-DE">
                <a:latin typeface="Calibri" panose="020F0502020204030204" pitchFamily="34" charset="0"/>
                <a:cs typeface="Calibri" panose="020F0502020204030204" pitchFamily="34" charset="0"/>
              </a:rPr>
              <a:t>Diskrepanz zweier Standpunkte</a:t>
            </a:r>
            <a:endParaRPr lang="en-US">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11"/>
          </p:nvPr>
        </p:nvSpPr>
        <p:spPr/>
        <p:txBody>
          <a:bodyPr/>
          <a:lstStyle/>
          <a:p>
            <a:endParaRPr lang="en-US" altLang="fr-FR">
              <a:latin typeface="Calibri" panose="020F0502020204030204" pitchFamily="34" charset="0"/>
              <a:cs typeface="Calibri" panose="020F0502020204030204" pitchFamily="34" charset="0"/>
            </a:endParaRPr>
          </a:p>
        </p:txBody>
      </p:sp>
      <p:sp>
        <p:nvSpPr>
          <p:cNvPr id="8" name="Slide Number Placeholder 7"/>
          <p:cNvSpPr>
            <a:spLocks noGrp="1"/>
          </p:cNvSpPr>
          <p:nvPr>
            <p:ph type="sldNum" sz="quarter" idx="12"/>
          </p:nvPr>
        </p:nvSpPr>
        <p:spPr/>
        <p:txBody>
          <a:bodyPr/>
          <a:lstStyle/>
          <a:p>
            <a:fld id="{94DDF779-049D-4D45-8638-FD0C66CBAEE0}" type="slidenum">
              <a:rPr lang="en-US" altLang="fr-FR" smtClean="0">
                <a:latin typeface="Calibri" panose="020F0502020204030204" pitchFamily="34" charset="0"/>
                <a:cs typeface="Calibri" panose="020F0502020204030204" pitchFamily="34" charset="0"/>
              </a:rPr>
              <a:pPr/>
              <a:t>8</a:t>
            </a:fld>
            <a:endParaRPr lang="en-US" altLang="fr-FR">
              <a:latin typeface="Calibri" panose="020F0502020204030204" pitchFamily="34" charset="0"/>
              <a:cs typeface="Calibri" panose="020F0502020204030204" pitchFamily="34" charset="0"/>
            </a:endParaRPr>
          </a:p>
        </p:txBody>
      </p:sp>
      <p:pic>
        <p:nvPicPr>
          <p:cNvPr id="9" name="Content Placeholder 11">
            <a:extLst>
              <a:ext uri="{FF2B5EF4-FFF2-40B4-BE49-F238E27FC236}">
                <a16:creationId xmlns:a16="http://schemas.microsoft.com/office/drawing/2014/main" id="{F4E53C5C-82AA-E249-9583-E369B2E781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408871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r>
              <a:rPr lang="de-DE">
                <a:solidFill>
                  <a:srgbClr val="FF3300"/>
                </a:solidFill>
                <a:latin typeface="Calibri" panose="020F0502020204030204" pitchFamily="34" charset="0"/>
                <a:cs typeface="Calibri" panose="020F0502020204030204" pitchFamily="34" charset="0"/>
              </a:rPr>
              <a:t>Ästhetische Gesichtspunkte </a:t>
            </a:r>
            <a:endParaRPr lang="en-US">
              <a:solidFill>
                <a:srgbClr val="FF33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55576" y="2519718"/>
            <a:ext cx="8136904" cy="386160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p>
            <a:pPr marL="0" indent="0" algn="ctr">
              <a:lnSpc>
                <a:spcPct val="120000"/>
              </a:lnSpc>
              <a:buNone/>
            </a:pPr>
            <a:r>
              <a:rPr lang="de-DE" i="1">
                <a:solidFill>
                  <a:srgbClr val="B7FFE7"/>
                </a:solidFill>
                <a:latin typeface="Calibri" panose="020F0502020204030204" pitchFamily="34" charset="0"/>
                <a:cs typeface="Calibri" panose="020F0502020204030204" pitchFamily="34" charset="0"/>
              </a:rPr>
              <a:t>Ist man einmal geheilt von dem Wahn, </a:t>
            </a:r>
            <a:r>
              <a:rPr lang="de-DE" b="1" i="1" err="1">
                <a:solidFill>
                  <a:srgbClr val="FF3300"/>
                </a:solidFill>
                <a:latin typeface="Calibri" panose="020F0502020204030204" pitchFamily="34" charset="0"/>
                <a:cs typeface="Calibri" panose="020F0502020204030204" pitchFamily="34" charset="0"/>
              </a:rPr>
              <a:t>daß</a:t>
            </a:r>
            <a:r>
              <a:rPr lang="de-DE" b="1" i="1">
                <a:solidFill>
                  <a:srgbClr val="FF3300"/>
                </a:solidFill>
                <a:latin typeface="Calibri" panose="020F0502020204030204" pitchFamily="34" charset="0"/>
                <a:cs typeface="Calibri" panose="020F0502020204030204" pitchFamily="34" charset="0"/>
              </a:rPr>
              <a:t> der Künstler der Schönheit halber schaffen</a:t>
            </a:r>
            <a:r>
              <a:rPr lang="de-DE" i="1">
                <a:solidFill>
                  <a:srgbClr val="B7FFE7"/>
                </a:solidFill>
                <a:latin typeface="Calibri" panose="020F0502020204030204" pitchFamily="34" charset="0"/>
                <a:cs typeface="Calibri" panose="020F0502020204030204" pitchFamily="34" charset="0"/>
              </a:rPr>
              <a:t>, und hat man erkannt, </a:t>
            </a:r>
            <a:r>
              <a:rPr lang="de-DE" i="1" err="1">
                <a:solidFill>
                  <a:srgbClr val="B7FFE7"/>
                </a:solidFill>
                <a:latin typeface="Calibri" panose="020F0502020204030204" pitchFamily="34" charset="0"/>
                <a:cs typeface="Calibri" panose="020F0502020204030204" pitchFamily="34" charset="0"/>
              </a:rPr>
              <a:t>daß</a:t>
            </a:r>
            <a:r>
              <a:rPr lang="de-DE" i="1">
                <a:solidFill>
                  <a:srgbClr val="B7FFE7"/>
                </a:solidFill>
                <a:latin typeface="Calibri" panose="020F0502020204030204" pitchFamily="34" charset="0"/>
                <a:cs typeface="Calibri" panose="020F0502020204030204" pitchFamily="34" charset="0"/>
              </a:rPr>
              <a:t> nur das Bedürfnis zu produzieren ihn nötigt, hervorzubringen was nachher vielleicht als Schönheit bezeichnet wird, dann begreift man auch, </a:t>
            </a:r>
            <a:r>
              <a:rPr lang="de-DE" i="1" err="1">
                <a:solidFill>
                  <a:srgbClr val="B7FFE7"/>
                </a:solidFill>
                <a:latin typeface="Calibri" panose="020F0502020204030204" pitchFamily="34" charset="0"/>
                <a:cs typeface="Calibri" panose="020F0502020204030204" pitchFamily="34" charset="0"/>
              </a:rPr>
              <a:t>daß</a:t>
            </a:r>
            <a:r>
              <a:rPr lang="de-DE" i="1">
                <a:solidFill>
                  <a:srgbClr val="B7FFE7"/>
                </a:solidFill>
                <a:latin typeface="Calibri" panose="020F0502020204030204" pitchFamily="34" charset="0"/>
                <a:cs typeface="Calibri" panose="020F0502020204030204" pitchFamily="34" charset="0"/>
              </a:rPr>
              <a:t> </a:t>
            </a:r>
            <a:r>
              <a:rPr lang="de-DE" b="1" i="1">
                <a:solidFill>
                  <a:srgbClr val="FF3300"/>
                </a:solidFill>
                <a:latin typeface="Calibri" panose="020F0502020204030204" pitchFamily="34" charset="0"/>
                <a:cs typeface="Calibri" panose="020F0502020204030204" pitchFamily="34" charset="0"/>
              </a:rPr>
              <a:t>Verständlichkeit und Klarheit </a:t>
            </a:r>
            <a:r>
              <a:rPr lang="de-DE" b="1" i="1" u="sng">
                <a:solidFill>
                  <a:srgbClr val="FF0000"/>
                </a:solidFill>
                <a:latin typeface="Calibri" panose="020F0502020204030204" pitchFamily="34" charset="0"/>
                <a:cs typeface="Calibri" panose="020F0502020204030204" pitchFamily="34" charset="0"/>
              </a:rPr>
              <a:t>nicht</a:t>
            </a:r>
            <a:r>
              <a:rPr lang="de-DE" b="1" i="1">
                <a:solidFill>
                  <a:srgbClr val="FF0000"/>
                </a:solidFill>
                <a:latin typeface="Calibri" panose="020F0502020204030204" pitchFamily="34" charset="0"/>
                <a:cs typeface="Calibri" panose="020F0502020204030204" pitchFamily="34" charset="0"/>
              </a:rPr>
              <a:t> Bedingungen sind</a:t>
            </a:r>
            <a:r>
              <a:rPr lang="de-DE" i="1">
                <a:solidFill>
                  <a:srgbClr val="B7FFE7"/>
                </a:solidFill>
                <a:latin typeface="Calibri" panose="020F0502020204030204" pitchFamily="34" charset="0"/>
                <a:cs typeface="Calibri" panose="020F0502020204030204" pitchFamily="34" charset="0"/>
              </a:rPr>
              <a:t>, die der Künstler ans Kunstwerk zu stellen nötig hat, sondern solche, die der Beschauer erfüllt zu finden wünscht. In solchen Werken, die ihm, wie alle älteren Meisterwerke, länger bekannt sind, findet sie auch der Ungeübte; hier hat er Zeit gehabt sich anzupassen. Bei </a:t>
            </a:r>
            <a:r>
              <a:rPr lang="de-DE" sz="3100" b="1" i="1">
                <a:solidFill>
                  <a:srgbClr val="FF3300"/>
                </a:solidFill>
                <a:latin typeface="Calibri" panose="020F0502020204030204" pitchFamily="34" charset="0"/>
                <a:cs typeface="Calibri" panose="020F0502020204030204" pitchFamily="34" charset="0"/>
              </a:rPr>
              <a:t>neueren</a:t>
            </a:r>
            <a:r>
              <a:rPr lang="de-DE" i="1">
                <a:solidFill>
                  <a:srgbClr val="B7FFE7"/>
                </a:solidFill>
                <a:latin typeface="Calibri" panose="020F0502020204030204" pitchFamily="34" charset="0"/>
                <a:cs typeface="Calibri" panose="020F0502020204030204" pitchFamily="34" charset="0"/>
              </a:rPr>
              <a:t>, zunächst </a:t>
            </a:r>
            <a:r>
              <a:rPr lang="de-DE" sz="3100" b="1" i="1">
                <a:solidFill>
                  <a:srgbClr val="FF3300"/>
                </a:solidFill>
                <a:latin typeface="Calibri" panose="020F0502020204030204" pitchFamily="34" charset="0"/>
                <a:cs typeface="Calibri" panose="020F0502020204030204" pitchFamily="34" charset="0"/>
              </a:rPr>
              <a:t>fremden</a:t>
            </a:r>
            <a:r>
              <a:rPr lang="de-DE" i="1">
                <a:solidFill>
                  <a:srgbClr val="B7FFE7"/>
                </a:solidFill>
                <a:latin typeface="Calibri" panose="020F0502020204030204" pitchFamily="34" charset="0"/>
                <a:cs typeface="Calibri" panose="020F0502020204030204" pitchFamily="34" charset="0"/>
              </a:rPr>
              <a:t>, </a:t>
            </a:r>
            <a:r>
              <a:rPr lang="de-DE" i="1" err="1">
                <a:solidFill>
                  <a:srgbClr val="B7FFE7"/>
                </a:solidFill>
                <a:latin typeface="Calibri" panose="020F0502020204030204" pitchFamily="34" charset="0"/>
                <a:cs typeface="Calibri" panose="020F0502020204030204" pitchFamily="34" charset="0"/>
              </a:rPr>
              <a:t>muß</a:t>
            </a:r>
            <a:r>
              <a:rPr lang="de-DE" i="1">
                <a:solidFill>
                  <a:srgbClr val="B7FFE7"/>
                </a:solidFill>
                <a:latin typeface="Calibri" panose="020F0502020204030204" pitchFamily="34" charset="0"/>
                <a:cs typeface="Calibri" panose="020F0502020204030204" pitchFamily="34" charset="0"/>
              </a:rPr>
              <a:t> man ihm </a:t>
            </a:r>
            <a:r>
              <a:rPr lang="de-DE" sz="3100" b="1" i="1">
                <a:solidFill>
                  <a:srgbClr val="FF3300"/>
                </a:solidFill>
                <a:latin typeface="Calibri" panose="020F0502020204030204" pitchFamily="34" charset="0"/>
                <a:cs typeface="Calibri" panose="020F0502020204030204" pitchFamily="34" charset="0"/>
              </a:rPr>
              <a:t>Zeit lassen</a:t>
            </a:r>
            <a:r>
              <a:rPr lang="de-DE" i="1">
                <a:solidFill>
                  <a:srgbClr val="B7FFE7"/>
                </a:solidFill>
                <a:latin typeface="Calibri" panose="020F0502020204030204" pitchFamily="34" charset="0"/>
                <a:cs typeface="Calibri" panose="020F0502020204030204" pitchFamily="34" charset="0"/>
              </a:rPr>
              <a:t>.</a:t>
            </a:r>
            <a:r>
              <a:rPr lang="fr-FR" i="1">
                <a:solidFill>
                  <a:srgbClr val="B7FFE7"/>
                </a:solidFill>
                <a:latin typeface="Calibri" panose="020F0502020204030204" pitchFamily="34" charset="0"/>
                <a:cs typeface="Calibri" panose="020F0502020204030204" pitchFamily="34" charset="0"/>
              </a:rPr>
              <a:t> </a:t>
            </a:r>
            <a:endParaRPr lang="en-US" i="1">
              <a:solidFill>
                <a:srgbClr val="B7FFE7"/>
              </a:solidFill>
              <a:latin typeface="Calibri" panose="020F0502020204030204" pitchFamily="34" charset="0"/>
              <a:cs typeface="Calibri" panose="020F0502020204030204" pitchFamily="34" charset="0"/>
            </a:endParaRPr>
          </a:p>
        </p:txBody>
      </p:sp>
      <p:sp>
        <p:nvSpPr>
          <p:cNvPr id="5" name="Rectangle 4"/>
          <p:cNvSpPr/>
          <p:nvPr/>
        </p:nvSpPr>
        <p:spPr>
          <a:xfrm>
            <a:off x="2286000" y="1649529"/>
            <a:ext cx="4572000" cy="646331"/>
          </a:xfrm>
          <a:prstGeom prst="rect">
            <a:avLst/>
          </a:prstGeom>
          <a:solidFill>
            <a:srgbClr val="FFC000"/>
          </a:solidFill>
        </p:spPr>
        <p:txBody>
          <a:bodyPr wrap="square" rtlCol="0">
            <a:spAutoFit/>
          </a:bodyPr>
          <a:lstStyle/>
          <a:p>
            <a:pPr algn="ctr"/>
            <a:r>
              <a:rPr lang="en-US" sz="1800">
                <a:latin typeface="Calibri" panose="020F0502020204030204" pitchFamily="34" charset="0"/>
                <a:cs typeface="Calibri" panose="020F0502020204030204" pitchFamily="34" charset="0"/>
              </a:rPr>
              <a:t>Arnold </a:t>
            </a:r>
            <a:r>
              <a:rPr lang="en-US" sz="1800" err="1">
                <a:latin typeface="Calibri" panose="020F0502020204030204" pitchFamily="34" charset="0"/>
                <a:cs typeface="Calibri" panose="020F0502020204030204" pitchFamily="34" charset="0"/>
              </a:rPr>
              <a:t>Schönberg</a:t>
            </a:r>
            <a:r>
              <a:rPr lang="en-US" sz="1800">
                <a:latin typeface="Calibri" panose="020F0502020204030204" pitchFamily="34" charset="0"/>
                <a:cs typeface="Calibri" panose="020F0502020204030204" pitchFamily="34" charset="0"/>
              </a:rPr>
              <a:t/>
            </a:r>
            <a:br>
              <a:rPr lang="en-US" sz="1800">
                <a:latin typeface="Calibri" panose="020F0502020204030204" pitchFamily="34" charset="0"/>
                <a:cs typeface="Calibri" panose="020F0502020204030204" pitchFamily="34" charset="0"/>
              </a:rPr>
            </a:br>
            <a:r>
              <a:rPr lang="en-US" sz="1800" err="1">
                <a:latin typeface="Calibri" panose="020F0502020204030204" pitchFamily="34" charset="0"/>
                <a:cs typeface="Calibri" panose="020F0502020204030204" pitchFamily="34" charset="0"/>
              </a:rPr>
              <a:t>Harmonielehre</a:t>
            </a:r>
            <a:r>
              <a:rPr lang="en-US" sz="1800">
                <a:latin typeface="Calibri" panose="020F0502020204030204" pitchFamily="34" charset="0"/>
                <a:cs typeface="Calibri" panose="020F0502020204030204" pitchFamily="34" charset="0"/>
              </a:rPr>
              <a:t>, </a:t>
            </a:r>
            <a:r>
              <a:rPr lang="en-US" sz="1800" baseline="30000">
                <a:latin typeface="Calibri" panose="020F0502020204030204" pitchFamily="34" charset="0"/>
                <a:cs typeface="Calibri" panose="020F0502020204030204" pitchFamily="34" charset="0"/>
              </a:rPr>
              <a:t>3</a:t>
            </a:r>
            <a:r>
              <a:rPr lang="en-US" sz="1800">
                <a:latin typeface="Calibri" panose="020F0502020204030204" pitchFamily="34" charset="0"/>
                <a:cs typeface="Calibri" panose="020F0502020204030204" pitchFamily="34" charset="0"/>
              </a:rPr>
              <a:t>1922</a:t>
            </a:r>
            <a:r>
              <a:rPr lang="fr-FR" sz="1800">
                <a:latin typeface="Calibri" panose="020F0502020204030204" pitchFamily="34" charset="0"/>
                <a:cs typeface="Calibri" panose="020F0502020204030204" pitchFamily="34" charset="0"/>
              </a:rPr>
              <a:t> </a:t>
            </a:r>
            <a:endParaRPr lang="en-GB" sz="1800">
              <a:latin typeface="Calibri" panose="020F0502020204030204" pitchFamily="34" charset="0"/>
              <a:cs typeface="Calibri" panose="020F0502020204030204" pitchFamily="34" charset="0"/>
            </a:endParaRPr>
          </a:p>
        </p:txBody>
      </p:sp>
      <p:sp>
        <p:nvSpPr>
          <p:cNvPr id="7" name="Rectangle 6"/>
          <p:cNvSpPr/>
          <p:nvPr/>
        </p:nvSpPr>
        <p:spPr>
          <a:xfrm rot="16200000">
            <a:off x="-2066709" y="2975523"/>
            <a:ext cx="4572000" cy="461665"/>
          </a:xfrm>
          <a:prstGeom prst="rect">
            <a:avLst/>
          </a:prstGeom>
          <a:solidFill>
            <a:srgbClr val="FF0000"/>
          </a:solidFill>
        </p:spPr>
        <p:txBody>
          <a:bodyPr wrap="square" rtlCol="0">
            <a:spAutoFit/>
          </a:bodyPr>
          <a:lstStyle/>
          <a:p>
            <a:pPr algn="ctr"/>
            <a:r>
              <a:rPr lang="de-DE">
                <a:latin typeface="Calibri" panose="020F0502020204030204" pitchFamily="34" charset="0"/>
                <a:cs typeface="Calibri" panose="020F0502020204030204" pitchFamily="34" charset="0"/>
              </a:rPr>
              <a:t>Diskrepanz zweier Standpunkte</a:t>
            </a:r>
            <a:endParaRPr lang="en-US">
              <a:latin typeface="Calibri" panose="020F0502020204030204" pitchFamily="34" charset="0"/>
              <a:cs typeface="Calibri" panose="020F0502020204030204" pitchFamily="34" charset="0"/>
            </a:endParaRPr>
          </a:p>
        </p:txBody>
      </p:sp>
      <p:sp>
        <p:nvSpPr>
          <p:cNvPr id="6" name="Footer Placeholder 5"/>
          <p:cNvSpPr>
            <a:spLocks noGrp="1"/>
          </p:cNvSpPr>
          <p:nvPr>
            <p:ph type="ftr" sz="quarter" idx="11"/>
          </p:nvPr>
        </p:nvSpPr>
        <p:spPr/>
        <p:txBody>
          <a:bodyPr/>
          <a:lstStyle/>
          <a:p>
            <a:endParaRPr lang="en-US" altLang="fr-FR">
              <a:latin typeface="Calibri" panose="020F0502020204030204" pitchFamily="34" charset="0"/>
              <a:cs typeface="Calibri" panose="020F0502020204030204" pitchFamily="34" charset="0"/>
            </a:endParaRPr>
          </a:p>
        </p:txBody>
      </p:sp>
      <p:pic>
        <p:nvPicPr>
          <p:cNvPr id="8" name="Content Placeholder 11">
            <a:extLst>
              <a:ext uri="{FF2B5EF4-FFF2-40B4-BE49-F238E27FC236}">
                <a16:creationId xmlns:a16="http://schemas.microsoft.com/office/drawing/2014/main" id="{9F905182-7658-9C43-9D8E-9D5AF71754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6354" y="4688"/>
            <a:ext cx="1365264" cy="609885"/>
          </a:xfrm>
          <a:prstGeom prst="rect">
            <a:avLst/>
          </a:prstGeom>
        </p:spPr>
      </p:pic>
    </p:spTree>
    <p:extLst>
      <p:ext uri="{BB962C8B-B14F-4D97-AF65-F5344CB8AC3E}">
        <p14:creationId xmlns:p14="http://schemas.microsoft.com/office/powerpoint/2010/main" val="3107615398"/>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altLang="fr-FR" sz="2400" b="0" i="0" u="none" strike="noStrike" cap="none" normalizeH="0" baseline="0" smtClean="0">
            <a:ln>
              <a:noFill/>
            </a:ln>
            <a:solidFill>
              <a:schemeClr val="tx1"/>
            </a:solidFill>
            <a:effectLst/>
            <a:latin typeface="Arial" charset="0"/>
            <a:ea typeface="ＭＳ Ｐゴシック"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altLang="fr-FR" sz="2400" b="0" i="0" u="none" strike="noStrike" cap="none" normalizeH="0" baseline="0" smtClean="0">
            <a:ln>
              <a:noFill/>
            </a:ln>
            <a:solidFill>
              <a:schemeClr val="tx1"/>
            </a:solidFill>
            <a:effectLst/>
            <a:latin typeface="Arial" charset="0"/>
            <a:ea typeface="ＭＳ Ｐゴシック" pitchFamily="-4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altLang="fr-FR" sz="2400" b="0" i="0" u="none" strike="noStrike" cap="none" normalizeH="0" baseline="0" smtClean="0">
            <a:ln>
              <a:noFill/>
            </a:ln>
            <a:solidFill>
              <a:schemeClr val="tx1"/>
            </a:solidFill>
            <a:effectLst/>
            <a:latin typeface="Arial" charset="0"/>
            <a:ea typeface="ＭＳ Ｐゴシック" pitchFamily="-4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lt-LT" altLang="fr-FR" sz="2400" b="0" i="0" u="none" strike="noStrike" cap="none" normalizeH="0" baseline="0" smtClean="0">
            <a:ln>
              <a:noFill/>
            </a:ln>
            <a:solidFill>
              <a:schemeClr val="tx1"/>
            </a:solidFill>
            <a:effectLst/>
            <a:latin typeface="Arial" charset="0"/>
            <a:ea typeface="ＭＳ Ｐゴシック" pitchFamily="-44"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6c533f7-61db-40a9-92cc-7bf39d0de398"/>
    <o606121503634f60aadbd34f286ff3d9 xmlns="a6c533f7-61db-40a9-92cc-7bf39d0de398">
      <Terms xmlns="http://schemas.microsoft.com/office/infopath/2007/PartnerControls"/>
    </o606121503634f60aadbd34f286ff3d9>
    <a60e8a9bb7a5498084be0308f3b51622 xmlns="a6c533f7-61db-40a9-92cc-7bf39d0de398">
      <Terms xmlns="http://schemas.microsoft.com/office/infopath/2007/PartnerControls"/>
    </a60e8a9bb7a5498084be0308f3b51622>
    <PublishingExpirationDate xmlns="http://schemas.microsoft.com/sharepoint/v3" xsi:nil="true"/>
    <PublishingStartDate xmlns="http://schemas.microsoft.com/sharepoint/v3" xsi:nil="true"/>
    <wic_System_Copyright xmlns="http://schemas.microsoft.com/sharepoint/v3/fields" xsi:nil="true"/>
    <ImageCreateDate xmlns="559BFC5D-DDA9-4BB3-932C-AE207DEE608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28E44565E5DAF4A9C5BFDEF38C8E95F" ma:contentTypeVersion="2" ma:contentTypeDescription="Upload an image." ma:contentTypeScope="" ma:versionID="7861207c62e8cee0342f90cb4ae422e2">
  <xsd:schema xmlns:xsd="http://www.w3.org/2001/XMLSchema" xmlns:xs="http://www.w3.org/2001/XMLSchema" xmlns:p="http://schemas.microsoft.com/office/2006/metadata/properties" xmlns:ns1="http://schemas.microsoft.com/sharepoint/v3" xmlns:ns2="559BFC5D-DDA9-4BB3-932C-AE207DEE608B" xmlns:ns3="http://schemas.microsoft.com/sharepoint/v3/fields" xmlns:ns4="a6c533f7-61db-40a9-92cc-7bf39d0de398" targetNamespace="http://schemas.microsoft.com/office/2006/metadata/properties" ma:root="true" ma:fieldsID="30f258388e591d35b795017a393f47e5" ns1:_="" ns2:_="" ns3:_="" ns4:_="">
    <xsd:import namespace="http://schemas.microsoft.com/sharepoint/v3"/>
    <xsd:import namespace="559BFC5D-DDA9-4BB3-932C-AE207DEE608B"/>
    <xsd:import namespace="http://schemas.microsoft.com/sharepoint/v3/fields"/>
    <xsd:import namespace="a6c533f7-61db-40a9-92cc-7bf39d0de39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o606121503634f60aadbd34f286ff3d9" minOccurs="0"/>
                <xsd:element ref="ns4:TaxCatchAll" minOccurs="0"/>
                <xsd:element ref="ns4:TaxCatchAllLabel" minOccurs="0"/>
                <xsd:element ref="ns4:a60e8a9bb7a5498084be0308f3b5162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9BFC5D-DDA9-4BB3-932C-AE207DEE608B"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533f7-61db-40a9-92cc-7bf39d0de398" elementFormDefault="qualified">
    <xsd:import namespace="http://schemas.microsoft.com/office/2006/documentManagement/types"/>
    <xsd:import namespace="http://schemas.microsoft.com/office/infopath/2007/PartnerControls"/>
    <xsd:element name="o606121503634f60aadbd34f286ff3d9" ma:index="29" nillable="true" ma:taxonomy="true" ma:internalName="o606121503634f60aadbd34f286ff3d9" ma:taxonomyFieldName="Document_x0020_Category" ma:displayName="Document Category" ma:default="" ma:fieldId="{86061215-0363-4f60-aadb-d34f286ff3d9}" ma:taxonomyMulti="true" ma:sspId="ceefa7fb-4336-4fa1-9d81-8bd6ad6a0761" ma:termSetId="8467628b-cc19-41c8-84de-1e197b3524fe" ma:anchorId="00000000-0000-0000-0000-000000000000" ma:open="false" ma:isKeyword="false">
      <xsd:complexType>
        <xsd:sequence>
          <xsd:element ref="pc:Terms" minOccurs="0" maxOccurs="1"/>
        </xsd:sequence>
      </xsd:complexType>
    </xsd:element>
    <xsd:element name="TaxCatchAll" ma:index="30" nillable="true" ma:displayName="Taxonomy Catch All Column" ma:hidden="true" ma:list="{88da9af2-fc06-457f-9f9b-54ea4b8c2f8e}" ma:internalName="TaxCatchAll" ma:showField="CatchAllData" ma:web="a6c533f7-61db-40a9-92cc-7bf39d0de398">
      <xsd:complexType>
        <xsd:complexContent>
          <xsd:extension base="dms:MultiChoiceLookup">
            <xsd:sequence>
              <xsd:element name="Value" type="dms:Lookup" maxOccurs="unbounded" minOccurs="0" nillable="true"/>
            </xsd:sequence>
          </xsd:extension>
        </xsd:complexContent>
      </xsd:complexType>
    </xsd:element>
    <xsd:element name="TaxCatchAllLabel" ma:index="31" nillable="true" ma:displayName="Taxonomy Catch All Column1" ma:hidden="true" ma:list="{88da9af2-fc06-457f-9f9b-54ea4b8c2f8e}" ma:internalName="TaxCatchAllLabel" ma:readOnly="true" ma:showField="CatchAllDataLabel" ma:web="a6c533f7-61db-40a9-92cc-7bf39d0de398">
      <xsd:complexType>
        <xsd:complexContent>
          <xsd:extension base="dms:MultiChoiceLookup">
            <xsd:sequence>
              <xsd:element name="Value" type="dms:Lookup" maxOccurs="unbounded" minOccurs="0" nillable="true"/>
            </xsd:sequence>
          </xsd:extension>
        </xsd:complexContent>
      </xsd:complexType>
    </xsd:element>
    <xsd:element name="a60e8a9bb7a5498084be0308f3b51622" ma:index="33" nillable="true" ma:taxonomy="true" ma:internalName="a60e8a9bb7a5498084be0308f3b51622" ma:taxonomyFieldName="The_x0020_University" ma:displayName="The University" ma:default="" ma:fieldId="{a60e8a9b-b7a5-4980-84be-0308f3b51622}" ma:taxonomyMulti="true" ma:sspId="ceefa7fb-4336-4fa1-9d81-8bd6ad6a0761" ma:termSetId="d027352d-354c-4edb-9a10-0a26093ac2d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93717B03-F840-41B3-AB5C-F3F4746A311F}">
  <ds:schemaRefs>
    <ds:schemaRef ds:uri="http://schemas.microsoft.com/office/2006/documentManagement/types"/>
    <ds:schemaRef ds:uri="http://schemas.microsoft.com/office/2006/metadata/properties"/>
    <ds:schemaRef ds:uri="http://schemas.microsoft.com/sharepoint/v3"/>
    <ds:schemaRef ds:uri="http://www.w3.org/XML/1998/namespace"/>
    <ds:schemaRef ds:uri="559BFC5D-DDA9-4BB3-932C-AE207DEE608B"/>
    <ds:schemaRef ds:uri="http://schemas.microsoft.com/sharepoint/v3/fields"/>
    <ds:schemaRef ds:uri="a6c533f7-61db-40a9-92cc-7bf39d0de398"/>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FE84E24-A394-4E44-9B87-AA08DB6883B2}">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559BFC5D-DDA9-4BB3-932C-AE207DEE608B"/>
    <ds:schemaRef ds:uri="http://schemas.microsoft.com/sharepoint/v3/fields"/>
    <ds:schemaRef ds:uri="a6c533f7-61db-40a9-92cc-7bf39d0de39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D77648-52B2-4E6C-A215-1765154C6760}">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0</TotalTime>
  <Words>2198</Words>
  <Application>Microsoft Office PowerPoint</Application>
  <PresentationFormat>On-screen Show (4:3)</PresentationFormat>
  <Paragraphs>326</Paragraphs>
  <Slides>36</Slides>
  <Notes>23</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36</vt:i4>
      </vt:variant>
    </vt:vector>
  </HeadingPairs>
  <TitlesOfParts>
    <vt:vector size="53" baseType="lpstr">
      <vt:lpstr>ＭＳ Ｐゴシック</vt:lpstr>
      <vt:lpstr>Arial</vt:lpstr>
      <vt:lpstr>Arial Narrow</vt:lpstr>
      <vt:lpstr>Bauhaus 93</vt:lpstr>
      <vt:lpstr>Bodoni MT Condensed</vt:lpstr>
      <vt:lpstr>Bookman Old Style</vt:lpstr>
      <vt:lpstr>Calibri</vt:lpstr>
      <vt:lpstr>Charlemagne Std</vt:lpstr>
      <vt:lpstr>Courier New</vt:lpstr>
      <vt:lpstr>Papyrus</vt:lpstr>
      <vt:lpstr>Symbol</vt:lpstr>
      <vt:lpstr>Systemschrift Normal</vt:lpstr>
      <vt:lpstr>Times New Roman</vt:lpstr>
      <vt:lpstr>Wingdings</vt:lpstr>
      <vt:lpstr>Custom Design</vt:lpstr>
      <vt:lpstr>1_Custom Design</vt:lpstr>
      <vt:lpstr>Office-Design</vt:lpstr>
      <vt:lpstr>„Entweder man kann‘s oder man lässt es bleiben“</vt:lpstr>
      <vt:lpstr>Karl Böhm (1894-1981)</vt:lpstr>
      <vt:lpstr>Vorüberlegungen</vt:lpstr>
      <vt:lpstr>Vorüberlegungen</vt:lpstr>
      <vt:lpstr>Vorüberlegungen</vt:lpstr>
      <vt:lpstr>Musikkapelle Wals an  Fronleichnam 2019</vt:lpstr>
      <vt:lpstr>PowerPoint Presentation</vt:lpstr>
      <vt:lpstr>Ästhetische Gesichtspunkte </vt:lpstr>
      <vt:lpstr>Ästhetische Gesichtspunkte </vt:lpstr>
      <vt:lpstr>PowerPoint Presentation</vt:lpstr>
      <vt:lpstr>Vorüberlegungen</vt:lpstr>
      <vt:lpstr>Vorüberlegungen</vt:lpstr>
      <vt:lpstr>PowerPoint Presentation</vt:lpstr>
      <vt:lpstr>Sinfonisches Blasorchester </vt:lpstr>
      <vt:lpstr>Sinfonisches Blasorchester </vt:lpstr>
      <vt:lpstr>Sinfonisches Blasorchester </vt:lpstr>
      <vt:lpstr>Sinfonisches Blasorchester </vt:lpstr>
      <vt:lpstr>Sinfonisches Blasorchester </vt:lpstr>
      <vt:lpstr>Sinfonisches Blasorchester </vt:lpstr>
      <vt:lpstr>Sinfonisches Blasorchester </vt:lpstr>
      <vt:lpstr>Sinfonisches Blasorchester </vt:lpstr>
      <vt:lpstr>Sinfonisches Blasorchester </vt:lpstr>
      <vt:lpstr>Sinfonisches Blasorchester </vt:lpstr>
      <vt:lpstr>Gegenbeispiele</vt:lpstr>
      <vt:lpstr>Gegenbeispiele</vt:lpstr>
      <vt:lpstr>Gegenbeispiele</vt:lpstr>
      <vt:lpstr>PowerPoint Presentation</vt:lpstr>
      <vt:lpstr>PowerPoint Presentation</vt:lpstr>
      <vt:lpstr>Zusammenfassung</vt:lpstr>
      <vt:lpstr>Beispiel: Dionysiaques (1913, F. Schmitt)</vt:lpstr>
      <vt:lpstr>PowerPoint Presentation</vt:lpstr>
      <vt:lpstr>Zusammenfassung</vt:lpstr>
      <vt:lpstr>Zusammenfassung</vt:lpstr>
      <vt:lpstr>Zusammenfassung </vt:lpstr>
      <vt:lpstr>Zusammenfassung: Der „Marsch“ ist wichtig!</vt:lpstr>
      <vt:lpstr>PowerPoint Presentation</vt:lpstr>
    </vt:vector>
  </TitlesOfParts>
  <Manager/>
  <Company>université du Luxembourg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Damien Sagrillo</dc:creator>
  <cp:keywords>FLSHASe, presentation, powerpoint</cp:keywords>
  <dc:description/>
  <cp:lastModifiedBy>Damien Francois SAGRILLO</cp:lastModifiedBy>
  <cp:revision>477</cp:revision>
  <cp:lastPrinted>2018-01-17T11:40:11Z</cp:lastPrinted>
  <dcterms:created xsi:type="dcterms:W3CDTF">2008-06-13T07:46:09Z</dcterms:created>
  <dcterms:modified xsi:type="dcterms:W3CDTF">2020-01-27T11:54:21Z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_x0020_Category">
    <vt:lpwstr/>
  </property>
  <property fmtid="{D5CDD505-2E9C-101B-9397-08002B2CF9AE}" pid="3" name="The_x0020_University">
    <vt:lpwstr/>
  </property>
</Properties>
</file>