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650" r:id="rId5"/>
    <p:sldMasterId id="2147483739" r:id="rId6"/>
  </p:sldMasterIdLst>
  <p:notesMasterIdLst>
    <p:notesMasterId r:id="rId19"/>
  </p:notesMasterIdLst>
  <p:handoutMasterIdLst>
    <p:handoutMasterId r:id="rId20"/>
  </p:handoutMasterIdLst>
  <p:sldIdLst>
    <p:sldId id="351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291" r:id="rId18"/>
  </p:sldIdLst>
  <p:sldSz cx="9144000" cy="6858000" type="screen4x3"/>
  <p:notesSz cx="6797675" cy="9926638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D0EC"/>
    <a:srgbClr val="A5FDEE"/>
    <a:srgbClr val="FFFFCC"/>
    <a:srgbClr val="D2ECB6"/>
    <a:srgbClr val="FFCDCD"/>
    <a:srgbClr val="39FFFA"/>
    <a:srgbClr val="00FFFF"/>
    <a:srgbClr val="04E1EC"/>
    <a:srgbClr val="737373"/>
    <a:srgbClr val="074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61302" autoAdjust="0"/>
  </p:normalViewPr>
  <p:slideViewPr>
    <p:cSldViewPr>
      <p:cViewPr varScale="1">
        <p:scale>
          <a:sx n="56" d="100"/>
          <a:sy n="56" d="100"/>
        </p:scale>
        <p:origin x="38" y="7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SAGRILLO" userId="2956173_tp_dropbox" providerId="OAuth2" clId="{D5F487C1-3FFA-144F-A6A9-1C422404AB97}"/>
    <pc:docChg chg="custSel modSld">
      <pc:chgData name="Damien SAGRILLO" userId="2956173_tp_dropbox" providerId="OAuth2" clId="{D5F487C1-3FFA-144F-A6A9-1C422404AB97}" dt="2019-03-26T20:52:51.851" v="1" actId="22"/>
      <pc:docMkLst>
        <pc:docMk/>
      </pc:docMkLst>
      <pc:sldChg chg="addSp delSp">
        <pc:chgData name="Damien SAGRILLO" userId="2956173_tp_dropbox" providerId="OAuth2" clId="{D5F487C1-3FFA-144F-A6A9-1C422404AB97}" dt="2019-03-26T20:52:51.851" v="1" actId="22"/>
        <pc:sldMkLst>
          <pc:docMk/>
          <pc:sldMk cId="311989695" sldId="337"/>
        </pc:sldMkLst>
        <pc:spChg chg="add">
          <ac:chgData name="Damien SAGRILLO" userId="2956173_tp_dropbox" providerId="OAuth2" clId="{D5F487C1-3FFA-144F-A6A9-1C422404AB97}" dt="2019-03-26T20:52:51.851" v="1" actId="22"/>
          <ac:spMkLst>
            <pc:docMk/>
            <pc:sldMk cId="311989695" sldId="337"/>
            <ac:spMk id="3" creationId="{65E8145C-B760-B64E-A430-D5EBCAF4D79D}"/>
          </ac:spMkLst>
        </pc:spChg>
        <pc:spChg chg="del">
          <ac:chgData name="Damien SAGRILLO" userId="2956173_tp_dropbox" providerId="OAuth2" clId="{D5F487C1-3FFA-144F-A6A9-1C422404AB97}" dt="2019-03-26T20:51:35.461" v="0" actId="21"/>
          <ac:spMkLst>
            <pc:docMk/>
            <pc:sldMk cId="311989695" sldId="337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4F1C70D-4D01-47E1-B794-A45F421D9CC3}" type="datetimeFigureOut">
              <a:rPr lang="de-DE"/>
              <a:pPr>
                <a:defRPr/>
              </a:pPr>
              <a:t>08.05.2019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EA81C9C-17E4-4463-AA74-6B02DE82620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44" charset="-128"/>
              </a:defRPr>
            </a:lvl1pPr>
          </a:lstStyle>
          <a:p>
            <a:pPr>
              <a:defRPr/>
            </a:pPr>
            <a:endParaRPr lang="lt-LT" alt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44" charset="-128"/>
              </a:defRPr>
            </a:lvl1pPr>
          </a:lstStyle>
          <a:p>
            <a:pPr>
              <a:defRPr/>
            </a:pPr>
            <a:endParaRPr lang="lt-LT" altLang="fr-FR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fr-FR" noProof="0"/>
              <a:t>Click to edit Master text styles</a:t>
            </a:r>
          </a:p>
          <a:p>
            <a:pPr lvl="1"/>
            <a:r>
              <a:rPr lang="lt-LT" altLang="fr-FR" noProof="0"/>
              <a:t>Second level</a:t>
            </a:r>
          </a:p>
          <a:p>
            <a:pPr lvl="2"/>
            <a:r>
              <a:rPr lang="lt-LT" altLang="fr-FR" noProof="0"/>
              <a:t>Third level</a:t>
            </a:r>
          </a:p>
          <a:p>
            <a:pPr lvl="3"/>
            <a:r>
              <a:rPr lang="lt-LT" altLang="fr-FR" noProof="0"/>
              <a:t>Fourth level</a:t>
            </a:r>
          </a:p>
          <a:p>
            <a:pPr lvl="4"/>
            <a:r>
              <a:rPr lang="lt-LT" altLang="fr-FR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44" charset="-128"/>
              </a:defRPr>
            </a:lvl1pPr>
          </a:lstStyle>
          <a:p>
            <a:pPr>
              <a:defRPr/>
            </a:pPr>
            <a:endParaRPr lang="lt-LT" altLang="fr-F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46AC748-D290-4E41-8571-CC1C6BFFBFCD}" type="slidenum">
              <a:rPr lang="lt-LT" altLang="fr-FR"/>
              <a:pPr>
                <a:defRPr/>
              </a:pPr>
              <a:t>‹#›</a:t>
            </a:fld>
            <a:endParaRPr lang="lt-LT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0B081-C9D4-459D-BD7B-2B20EFD4FD05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BBD82-654D-49C3-B82C-7737C574400F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23462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51ACE-037A-4E69-8AF6-505D6A6C959E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EC3E6-8F7E-438E-A028-B79CC810E526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046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4BDE4-CAA8-446C-BE98-8EBEEDE49380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D7666-2DB0-42EB-81BD-F6E70C0CD3B3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17852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C78B8B-810C-4A27-989E-C0108C5138FE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504B2-1BE1-4D0B-B74E-90FDB17E9E3D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6004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1672640-C90D-46C0-B0AC-A518DBACC834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33252" y="657831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DDF779-049D-4D45-8638-FD0C66CBAEE0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36937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2C1F85C-AE29-4A30-8D8D-65DAC0C54EAD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DB75C-9A78-4899-90E4-2E810D59922C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63473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4250F91-46D3-4042-AFCB-52536012FA04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A6F9-64A0-4765-9A92-6FEA1994C798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13349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B417C51-DCB2-46F9-A991-55CA44AA92FD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87018"/>
            <a:ext cx="2133600" cy="357814"/>
          </a:xfrm>
        </p:spPr>
        <p:txBody>
          <a:bodyPr/>
          <a:lstStyle>
            <a:lvl1pPr>
              <a:defRPr/>
            </a:lvl1pPr>
          </a:lstStyle>
          <a:p>
            <a:fld id="{4A268779-A034-454F-A4CC-6F0B21A0A90D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31146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C941593-ECEA-4BF1-AE30-490B85BBDFFF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7F004-78B2-4EAE-8889-2D805643C8F6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35409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D6D1E63-FA96-4578-B16D-6A58042A68B2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0D046-F707-4982-B642-34F5178B0BC9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13536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218AC02-4EB2-425A-BA72-73A098DCCA02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D3EC1-012E-4EB3-B70E-33A5AF7E4E56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1686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07F29-5E6F-463A-B801-19533C09AE8B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00D15-4E0C-4626-B6FC-F0B975417C2C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4260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L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686E4FF-28F8-4BC4-85A9-8616C7A844C7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69282-DBC8-4C31-8D82-D045E1AAE68A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186630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30BEBC-32D5-45E6-99D0-AD96DE3D4A1D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672AE-52F0-405A-9091-C4E210222193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820548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5305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25AF0A9-356E-42E2-9B80-08847D59C716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42256-85C1-49B6-A0CA-92FCD73B3080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14757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BC29-D892-40DA-A71A-CBA4C79AA06A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46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29E3-03CC-4E7E-9C19-9927AB9F9A44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22" y="1"/>
            <a:ext cx="700185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3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4E6D-99BB-4F7D-BE6B-7760DE7E9A2C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80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F81-D943-421F-B611-F36D17A528B1}" type="datetime1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8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761D-98A4-4666-B101-1B148559B2EF}" type="datetime1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85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8AF-AE96-46B5-A2F5-1EA565DCB664}" type="datetime1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8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0F2-1640-4536-9AE2-F852D17F818E}" type="datetime1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3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4EFEB-A1F5-4DFE-9B07-CCB4A584D0F0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3CEA4-529F-4220-B5DF-C48F3DABE6A0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895183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A5DD-CB01-4651-987A-63CE6D388506}" type="datetime1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0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C67A-C5E1-409D-AC64-B90CBDBDE726}" type="datetime1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16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5E9-4EE6-43CF-ACAF-C1DE81995595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15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63C-BACD-4732-8C37-6FA5E1AC28E2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1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174" y="148478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8FEF0-7116-4F67-A43D-EFD42CE44865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BEE4-DDC1-423E-95D5-9C18BBA68E5F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3336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E1360-0D0B-42DE-BFA2-FA2305BD3D77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C6266-2C5D-4F59-9539-409571C9DADA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97399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7F6DF-F57B-4795-A683-67AF1D8675BC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64F70-92C6-46F9-B74C-2901BBD5AC67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2771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966F0-3C6E-4BBC-B031-35322CEAF326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D4F25-ACAD-4A43-9140-9ADE1793CD07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79249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AE0AC-2C04-4F7E-A81B-ED5096DBA5D1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5E205-630F-416E-94C2-90E1EE2B46AC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62897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L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5367B-DAD9-4D66-8E78-A28B90F3CC37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988C2-6B08-4A6E-B42B-0C5610651AD9}" type="slidenum">
              <a:rPr lang="en-US" altLang="fr-FR"/>
              <a:pPr/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9851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F5C05F3-1C56-42C9-BAED-5843B0FC135B}" type="datetime1">
              <a:rPr lang="en-GB" altLang="fr-FR" smtClean="0"/>
              <a:t>08/05/2019</a:t>
            </a:fld>
            <a:endParaRPr lang="en-US" altLang="fr-FR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r-FR" dirty="0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EE780E-D6D5-4B35-8FE2-A447BA4F0C6D}" type="slidenum">
              <a:rPr lang="en-US" altLang="fr-FR"/>
              <a:pPr/>
              <a:t>‹#›</a:t>
            </a:fld>
            <a:endParaRPr lang="en-US" altLang="fr-FR" dirty="0"/>
          </a:p>
        </p:txBody>
      </p:sp>
      <p:pic>
        <p:nvPicPr>
          <p:cNvPr id="1029" name="Picture 18" descr="Bande_Logo_UNI_affiche_UL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" b="6799"/>
          <a:stretch>
            <a:fillRect/>
          </a:stretch>
        </p:blipFill>
        <p:spPr bwMode="auto">
          <a:xfrm>
            <a:off x="-8732" y="2996952"/>
            <a:ext cx="9161463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1" descr="emblème+faculté_FLSHASE_E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84188"/>
            <a:ext cx="5786438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  <a:p>
            <a:pPr lvl="3"/>
            <a:r>
              <a:rPr lang="en-US" altLang="fr-FR" dirty="0"/>
              <a:t>Fourth level</a:t>
            </a:r>
          </a:p>
          <a:p>
            <a:pPr lvl="4"/>
            <a:r>
              <a:rPr lang="en-US" altLang="fr-FR" dirty="0"/>
              <a:t>Fifth level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r-FR" dirty="0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96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E5FF1A9-B079-4FD0-B4F2-EFA662022392}" type="slidenum">
              <a:rPr lang="en-US" altLang="fr-FR"/>
              <a:pPr/>
              <a:t>‹#›</a:t>
            </a:fld>
            <a:endParaRPr lang="en-US" altLang="fr-FR" dirty="0"/>
          </a:p>
        </p:txBody>
      </p:sp>
      <p:pic>
        <p:nvPicPr>
          <p:cNvPr id="13318" name="Picture 7" descr="bande_kle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3700" b="36719"/>
          <a:stretch>
            <a:fillRect/>
          </a:stretch>
        </p:blipFill>
        <p:spPr bwMode="auto">
          <a:xfrm>
            <a:off x="-483394" y="5952649"/>
            <a:ext cx="10110788" cy="9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204B-8E0F-45E7-8B32-80CD1A8152FF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1082-C9DA-4ECA-825C-087760C8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5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usique.uni.lu/luxemburger-musikerlexikon-digital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windrep.org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que.uni.lu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usique.uni.lu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../../Desktop/Luxemburger%20Musikerlexikon_Neuauflage.pdf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6858000" cy="2387600"/>
          </a:xfrm>
        </p:spPr>
        <p:txBody>
          <a:bodyPr>
            <a:noAutofit/>
          </a:bodyPr>
          <a:lstStyle/>
          <a:p>
            <a:r>
              <a:rPr lang="en-GB" i="1" dirty="0" smtClean="0"/>
              <a:t>Digitisation </a:t>
            </a:r>
            <a:r>
              <a:rPr lang="en-GB" i="1" dirty="0"/>
              <a:t>of musicology at the University of Luxembourg.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514251"/>
            <a:ext cx="6858000" cy="1655762"/>
          </a:xfrm>
        </p:spPr>
        <p:txBody>
          <a:bodyPr/>
          <a:lstStyle/>
          <a:p>
            <a:r>
              <a:rPr lang="de-CH" dirty="0" smtClean="0"/>
              <a:t>Damien Sagrillo</a:t>
            </a:r>
          </a:p>
          <a:p>
            <a:r>
              <a:rPr lang="de-CH" dirty="0" smtClean="0"/>
              <a:t>Szeged, 13 April 2019</a:t>
            </a:r>
            <a:endParaRPr lang="en-GB" dirty="0"/>
          </a:p>
        </p:txBody>
      </p:sp>
      <p:pic>
        <p:nvPicPr>
          <p:cNvPr id="5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4450"/>
            <a:ext cx="6006628" cy="115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97" y="5497887"/>
            <a:ext cx="1497653" cy="136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884" y="1312069"/>
            <a:ext cx="7886700" cy="4069885"/>
          </a:xfrm>
        </p:spPr>
        <p:txBody>
          <a:bodyPr/>
          <a:lstStyle/>
          <a:p>
            <a:r>
              <a:rPr lang="de-CH" dirty="0" smtClean="0">
                <a:hlinkClick r:id="rId2"/>
              </a:rPr>
              <a:t>Luxemburger Musikerlexikon</a:t>
            </a:r>
            <a:r>
              <a:rPr lang="de-CH" dirty="0" smtClean="0"/>
              <a:t> online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489" y="931751"/>
            <a:ext cx="3641096" cy="48305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10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76664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>
            <a:normAutofit/>
          </a:bodyPr>
          <a:lstStyle/>
          <a:p>
            <a:r>
              <a:rPr lang="en-GB" sz="2700" dirty="0"/>
              <a:t>Model: </a:t>
            </a:r>
            <a:r>
              <a:rPr lang="en-GB" sz="2700" dirty="0">
                <a:hlinkClick r:id="rId2"/>
              </a:rPr>
              <a:t>www.windrep.org</a:t>
            </a:r>
            <a:r>
              <a:rPr lang="en-GB" sz="2700" dirty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340768"/>
            <a:ext cx="4813723" cy="47820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11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9367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6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195736" y="4361961"/>
            <a:ext cx="4800600" cy="131445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rgbClr val="FF6600"/>
                </a:solidFill>
              </a:rPr>
              <a:t>Damien Sagrillo, </a:t>
            </a:r>
            <a:r>
              <a:rPr lang="en-US" sz="1500" b="1" dirty="0" err="1">
                <a:solidFill>
                  <a:srgbClr val="FF6600"/>
                </a:solidFill>
              </a:rPr>
              <a:t>Université</a:t>
            </a:r>
            <a:r>
              <a:rPr lang="en-US" sz="1500" b="1" dirty="0">
                <a:solidFill>
                  <a:srgbClr val="FF6600"/>
                </a:solidFill>
              </a:rPr>
              <a:t> du Luxembourg</a:t>
            </a:r>
          </a:p>
        </p:txBody>
      </p:sp>
      <p:sp>
        <p:nvSpPr>
          <p:cNvPr id="6" name="Rechteck 1"/>
          <p:cNvSpPr/>
          <p:nvPr/>
        </p:nvSpPr>
        <p:spPr>
          <a:xfrm>
            <a:off x="3126298" y="3760907"/>
            <a:ext cx="4254014" cy="55399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Köszönöm a figyelmet</a:t>
            </a:r>
            <a:endParaRPr lang="de-LU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rot="20504447">
            <a:off x="2768359" y="2864209"/>
            <a:ext cx="351487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sz="2400" dirty="0"/>
              <a:t>Merci pour votre attention</a:t>
            </a:r>
            <a:endParaRPr lang="de-LU" sz="2400" dirty="0"/>
          </a:p>
        </p:txBody>
      </p:sp>
      <p:sp>
        <p:nvSpPr>
          <p:cNvPr id="8" name="Rechteck 7"/>
          <p:cNvSpPr/>
          <p:nvPr/>
        </p:nvSpPr>
        <p:spPr>
          <a:xfrm rot="2712287">
            <a:off x="4321864" y="2397099"/>
            <a:ext cx="46117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Bottom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rgbClr val="C00000"/>
                </a:solidFill>
              </a:rPr>
              <a:t>Danke für Ihre Aufmerksamkeit</a:t>
            </a:r>
            <a:endParaRPr lang="de-LU" sz="2400" dirty="0">
              <a:solidFill>
                <a:srgbClr val="C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20123759">
            <a:off x="1062725" y="1709976"/>
            <a:ext cx="4011939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de-LU" sz="2400" dirty="0">
                <a:solidFill>
                  <a:schemeClr val="accent2">
                    <a:lumMod val="75000"/>
                  </a:schemeClr>
                </a:solidFill>
              </a:rPr>
              <a:t>Merci </a:t>
            </a:r>
            <a:r>
              <a:rPr lang="de-LU" sz="2400" dirty="0" err="1">
                <a:solidFill>
                  <a:schemeClr val="accent2">
                    <a:lumMod val="75000"/>
                  </a:schemeClr>
                </a:solidFill>
              </a:rPr>
              <a:t>fir</a:t>
            </a:r>
            <a:r>
              <a:rPr lang="de-L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LU" sz="2400" dirty="0" err="1">
                <a:solidFill>
                  <a:schemeClr val="accent2">
                    <a:lumMod val="75000"/>
                  </a:schemeClr>
                </a:solidFill>
              </a:rPr>
              <a:t>Äert</a:t>
            </a:r>
            <a:r>
              <a:rPr lang="de-L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LU" sz="2400" dirty="0" err="1">
                <a:solidFill>
                  <a:schemeClr val="accent2">
                    <a:lumMod val="75000"/>
                  </a:schemeClr>
                </a:solidFill>
              </a:rPr>
              <a:t>Nolauschteren</a:t>
            </a:r>
            <a:endParaRPr lang="de-L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hteck 10"/>
          <p:cNvSpPr/>
          <p:nvPr/>
        </p:nvSpPr>
        <p:spPr>
          <a:xfrm rot="19394740">
            <a:off x="1025402" y="2970995"/>
            <a:ext cx="3288558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Grazie per l'attenzione</a:t>
            </a:r>
            <a:endParaRPr lang="de-LU" sz="2400" dirty="0">
              <a:solidFill>
                <a:srgbClr val="FF0000"/>
              </a:solidFill>
            </a:endParaRPr>
          </a:p>
        </p:txBody>
      </p:sp>
      <p:sp>
        <p:nvSpPr>
          <p:cNvPr id="11" name="Rechteck 9"/>
          <p:cNvSpPr/>
          <p:nvPr/>
        </p:nvSpPr>
        <p:spPr>
          <a:xfrm rot="21239590">
            <a:off x="2797642" y="4843594"/>
            <a:ext cx="4020330" cy="461665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Thank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attention</a:t>
            </a:r>
            <a:endParaRPr lang="de-L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hteck 9"/>
          <p:cNvSpPr/>
          <p:nvPr/>
        </p:nvSpPr>
        <p:spPr>
          <a:xfrm rot="252924">
            <a:off x="1628471" y="5741404"/>
            <a:ext cx="4841963" cy="47485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D2ECB6"/>
                </a:solidFill>
              </a:rPr>
              <a:t>Muchas </a:t>
            </a:r>
            <a:r>
              <a:rPr lang="de-DE" dirty="0" err="1">
                <a:solidFill>
                  <a:srgbClr val="D2ECB6"/>
                </a:solidFill>
              </a:rPr>
              <a:t>gracias</a:t>
            </a:r>
            <a:r>
              <a:rPr lang="de-DE" dirty="0">
                <a:solidFill>
                  <a:srgbClr val="D2ECB6"/>
                </a:solidFill>
              </a:rPr>
              <a:t> </a:t>
            </a:r>
            <a:r>
              <a:rPr lang="de-DE" dirty="0" err="1">
                <a:solidFill>
                  <a:srgbClr val="D2ECB6"/>
                </a:solidFill>
              </a:rPr>
              <a:t>por</a:t>
            </a:r>
            <a:r>
              <a:rPr lang="de-DE" dirty="0">
                <a:solidFill>
                  <a:srgbClr val="D2ECB6"/>
                </a:solidFill>
              </a:rPr>
              <a:t> </a:t>
            </a:r>
            <a:r>
              <a:rPr lang="de-DE" dirty="0" err="1">
                <a:solidFill>
                  <a:srgbClr val="D2ECB6"/>
                </a:solidFill>
              </a:rPr>
              <a:t>su</a:t>
            </a:r>
            <a:r>
              <a:rPr lang="de-DE" dirty="0">
                <a:solidFill>
                  <a:srgbClr val="D2ECB6"/>
                </a:solidFill>
              </a:rPr>
              <a:t>  </a:t>
            </a:r>
            <a:r>
              <a:rPr lang="de-DE" dirty="0" err="1">
                <a:solidFill>
                  <a:srgbClr val="D2ECB6"/>
                </a:solidFill>
              </a:rPr>
              <a:t>atención</a:t>
            </a:r>
            <a:endParaRPr lang="de-DE" dirty="0">
              <a:solidFill>
                <a:srgbClr val="D2ECB6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182093" y="131810"/>
            <a:ext cx="433548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solidFill>
                  <a:srgbClr val="FFFF00"/>
                </a:solidFill>
              </a:rPr>
              <a:t>Muito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obrigado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pela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atenção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80253">
            <a:off x="5161005" y="1588229"/>
            <a:ext cx="4211859" cy="461665"/>
          </a:xfrm>
          <a:prstGeom prst="rect">
            <a:avLst/>
          </a:prstGeom>
          <a:solidFill>
            <a:srgbClr val="FFCDCD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az-Cyrl-AZ" dirty="0">
                <a:solidFill>
                  <a:srgbClr val="00B050"/>
                </a:solidFill>
              </a:rPr>
              <a:t>Благодарю вас за внимание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1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29" y="281217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hlinkClick r:id="rId2"/>
              </a:rPr>
              <a:t>https://musique.uni.lu</a:t>
            </a:r>
            <a:r>
              <a:rPr lang="en-GB" sz="6600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2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273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7848872" cy="633233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3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73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7" y="1138977"/>
            <a:ext cx="7886700" cy="994172"/>
          </a:xfrm>
        </p:spPr>
        <p:txBody>
          <a:bodyPr>
            <a:normAutofit/>
          </a:bodyPr>
          <a:lstStyle/>
          <a:p>
            <a:r>
              <a:rPr lang="en-GB" sz="2700" dirty="0">
                <a:hlinkClick r:id="rId2"/>
              </a:rPr>
              <a:t>https://musique.uni.lu</a:t>
            </a:r>
            <a:r>
              <a:rPr lang="en-GB" sz="27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40" y="1055674"/>
            <a:ext cx="4720294" cy="476098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4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5565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6143"/>
            <a:ext cx="7886700" cy="994172"/>
          </a:xfrm>
        </p:spPr>
        <p:txBody>
          <a:bodyPr/>
          <a:lstStyle/>
          <a:p>
            <a:r>
              <a:rPr lang="de-CH" dirty="0" smtClean="0"/>
              <a:t>1. Edition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Luxembourgish</a:t>
            </a:r>
            <a:r>
              <a:rPr lang="de-CH" dirty="0" smtClean="0"/>
              <a:t> Music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77" y="1840213"/>
            <a:ext cx="7886700" cy="3263504"/>
          </a:xfrm>
        </p:spPr>
        <p:txBody>
          <a:bodyPr/>
          <a:lstStyle/>
          <a:p>
            <a:r>
              <a:rPr lang="de-CH" dirty="0" err="1" smtClean="0"/>
              <a:t>Example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51" y="1840213"/>
            <a:ext cx="6076639" cy="421965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5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4545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0" y="786305"/>
            <a:ext cx="7249181" cy="6345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6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6574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" y="34244"/>
            <a:ext cx="8909309" cy="5851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7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2803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110305" cy="66439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8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542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09" y="211341"/>
            <a:ext cx="7886700" cy="3263504"/>
          </a:xfrm>
        </p:spPr>
        <p:txBody>
          <a:bodyPr/>
          <a:lstStyle/>
          <a:p>
            <a:r>
              <a:rPr lang="de-CH" dirty="0" smtClean="0">
                <a:hlinkClick r:id="rId2" action="ppaction://hlinkfile"/>
              </a:rPr>
              <a:t>Luxemburger Musikerlexikon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03" y="1064539"/>
            <a:ext cx="8202895" cy="482061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F779-049D-4D45-8638-FD0C66CBAEE0}" type="slidenum">
              <a:rPr lang="en-US" altLang="fr-FR" smtClean="0"/>
              <a:pPr/>
              <a:t>9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0445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c533f7-61db-40a9-92cc-7bf39d0de398"/>
    <o606121503634f60aadbd34f286ff3d9 xmlns="a6c533f7-61db-40a9-92cc-7bf39d0de398">
      <Terms xmlns="http://schemas.microsoft.com/office/infopath/2007/PartnerControls"/>
    </o606121503634f60aadbd34f286ff3d9>
    <a60e8a9bb7a5498084be0308f3b51622 xmlns="a6c533f7-61db-40a9-92cc-7bf39d0de398">
      <Terms xmlns="http://schemas.microsoft.com/office/infopath/2007/PartnerControls"/>
    </a60e8a9bb7a5498084be0308f3b51622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559BFC5D-DDA9-4BB3-932C-AE207DEE608B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B28E44565E5DAF4A9C5BFDEF38C8E95F" ma:contentTypeVersion="2" ma:contentTypeDescription="Upload an image." ma:contentTypeScope="" ma:versionID="7861207c62e8cee0342f90cb4ae422e2">
  <xsd:schema xmlns:xsd="http://www.w3.org/2001/XMLSchema" xmlns:xs="http://www.w3.org/2001/XMLSchema" xmlns:p="http://schemas.microsoft.com/office/2006/metadata/properties" xmlns:ns1="http://schemas.microsoft.com/sharepoint/v3" xmlns:ns2="559BFC5D-DDA9-4BB3-932C-AE207DEE608B" xmlns:ns3="http://schemas.microsoft.com/sharepoint/v3/fields" xmlns:ns4="a6c533f7-61db-40a9-92cc-7bf39d0de398" targetNamespace="http://schemas.microsoft.com/office/2006/metadata/properties" ma:root="true" ma:fieldsID="30f258388e591d35b795017a393f47e5" ns1:_="" ns2:_="" ns3:_="" ns4:_="">
    <xsd:import namespace="http://schemas.microsoft.com/sharepoint/v3"/>
    <xsd:import namespace="559BFC5D-DDA9-4BB3-932C-AE207DEE608B"/>
    <xsd:import namespace="http://schemas.microsoft.com/sharepoint/v3/fields"/>
    <xsd:import namespace="a6c533f7-61db-40a9-92cc-7bf39d0de39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o606121503634f60aadbd34f286ff3d9" minOccurs="0"/>
                <xsd:element ref="ns4:TaxCatchAll" minOccurs="0"/>
                <xsd:element ref="ns4:TaxCatchAllLabel" minOccurs="0"/>
                <xsd:element ref="ns4:a60e8a9bb7a5498084be0308f3b5162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BFC5D-DDA9-4BB3-932C-AE207DEE608B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533f7-61db-40a9-92cc-7bf39d0de398" elementFormDefault="qualified">
    <xsd:import namespace="http://schemas.microsoft.com/office/2006/documentManagement/types"/>
    <xsd:import namespace="http://schemas.microsoft.com/office/infopath/2007/PartnerControls"/>
    <xsd:element name="o606121503634f60aadbd34f286ff3d9" ma:index="29" nillable="true" ma:taxonomy="true" ma:internalName="o606121503634f60aadbd34f286ff3d9" ma:taxonomyFieldName="Document_x0020_Category" ma:displayName="Document Category" ma:default="" ma:fieldId="{86061215-0363-4f60-aadb-d34f286ff3d9}" ma:taxonomyMulti="true" ma:sspId="ceefa7fb-4336-4fa1-9d81-8bd6ad6a0761" ma:termSetId="8467628b-cc19-41c8-84de-1e197b3524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0" nillable="true" ma:displayName="Taxonomy Catch All Column" ma:hidden="true" ma:list="{88da9af2-fc06-457f-9f9b-54ea4b8c2f8e}" ma:internalName="TaxCatchAll" ma:showField="CatchAllData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1" nillable="true" ma:displayName="Taxonomy Catch All Column1" ma:hidden="true" ma:list="{88da9af2-fc06-457f-9f9b-54ea4b8c2f8e}" ma:internalName="TaxCatchAllLabel" ma:readOnly="true" ma:showField="CatchAllDataLabel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60e8a9bb7a5498084be0308f3b51622" ma:index="33" nillable="true" ma:taxonomy="true" ma:internalName="a60e8a9bb7a5498084be0308f3b51622" ma:taxonomyFieldName="The_x0020_University" ma:displayName="The University" ma:default="" ma:fieldId="{a60e8a9b-b7a5-4980-84be-0308f3b51622}" ma:taxonomyMulti="true" ma:sspId="ceefa7fb-4336-4fa1-9d81-8bd6ad6a0761" ma:termSetId="d027352d-354c-4edb-9a10-0a26093ac2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717B03-F840-41B3-AB5C-F3F4746A311F}">
  <ds:schemaRefs>
    <ds:schemaRef ds:uri="a6c533f7-61db-40a9-92cc-7bf39d0de398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sharepoint/v3/fields"/>
    <ds:schemaRef ds:uri="559BFC5D-DDA9-4BB3-932C-AE207DEE608B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D77648-52B2-4E6C-A215-1765154C676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FE84E24-A394-4E44-9B87-AA08DB6883B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559BFC5D-DDA9-4BB3-932C-AE207DEE608B"/>
    <ds:schemaRef ds:uri="http://schemas.microsoft.com/sharepoint/v3/fields"/>
    <ds:schemaRef ds:uri="a6c533f7-61db-40a9-92cc-7bf39d0de39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89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Calibri Light</vt:lpstr>
      <vt:lpstr>Wingdings</vt:lpstr>
      <vt:lpstr>Custom Design</vt:lpstr>
      <vt:lpstr>1_Custom Design</vt:lpstr>
      <vt:lpstr>Office Theme</vt:lpstr>
      <vt:lpstr>Digitisation of musicology at the University of Luxembourg. </vt:lpstr>
      <vt:lpstr>https://musique.uni.lu </vt:lpstr>
      <vt:lpstr>PowerPoint Presentation</vt:lpstr>
      <vt:lpstr>https://musique.uni.lu </vt:lpstr>
      <vt:lpstr>1. Edition of Luxembourgish Music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Model: www.windrep.org  </vt:lpstr>
      <vt:lpstr>PowerPoint Presentation</vt:lpstr>
    </vt:vector>
  </TitlesOfParts>
  <Manager/>
  <Company>université du Luxembourg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Damien Sagrillo</dc:creator>
  <cp:keywords>FLSHASe, presentation, powerpoint</cp:keywords>
  <dc:description/>
  <cp:lastModifiedBy>Damien Francois SAGRILLO</cp:lastModifiedBy>
  <cp:revision>495</cp:revision>
  <cp:lastPrinted>2018-01-17T11:40:11Z</cp:lastPrinted>
  <dcterms:created xsi:type="dcterms:W3CDTF">2008-06-13T07:46:09Z</dcterms:created>
  <dcterms:modified xsi:type="dcterms:W3CDTF">2019-05-08T16:48:56Z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_x0020_Category">
    <vt:lpwstr/>
  </property>
  <property fmtid="{D5CDD505-2E9C-101B-9397-08002B2CF9AE}" pid="3" name="The_x0020_University">
    <vt:lpwstr/>
  </property>
</Properties>
</file>