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1" r:id="rId1"/>
  </p:sldMasterIdLst>
  <p:notesMasterIdLst>
    <p:notesMasterId r:id="rId5"/>
  </p:notesMasterIdLst>
  <p:sldIdLst>
    <p:sldId id="282" r:id="rId2"/>
    <p:sldId id="281" r:id="rId3"/>
    <p:sldId id="280" r:id="rId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9"/>
    <p:restoredTop sz="94807"/>
  </p:normalViewPr>
  <p:slideViewPr>
    <p:cSldViewPr snapToGrid="0" snapToObjects="1">
      <p:cViewPr>
        <p:scale>
          <a:sx n="90" d="100"/>
          <a:sy n="90" d="100"/>
        </p:scale>
        <p:origin x="2168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8E320-B3B4-F54F-8996-91915D2BE17F}" type="datetimeFigureOut">
              <a:rPr lang="fr-FR" smtClean="0"/>
              <a:t>29/08/2017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4C897-085E-7240-B602-A9B666C72F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493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1CA4524-06C3-9D4F-84AE-635A4E191E2B}" type="datetimeFigureOut">
              <a:rPr lang="fr-FR" smtClean="0"/>
              <a:t>29/08/2017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018F-96C5-7B49-8583-4BE661B02D75}" type="slidenum">
              <a:rPr lang="fr-FR" smtClean="0"/>
              <a:t>‹#›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80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4524-06C3-9D4F-84AE-635A4E191E2B}" type="datetimeFigureOut">
              <a:rPr lang="fr-FR" smtClean="0"/>
              <a:t>29/08/2017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018F-96C5-7B49-8583-4BE661B02D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938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4524-06C3-9D4F-84AE-635A4E191E2B}" type="datetimeFigureOut">
              <a:rPr lang="fr-FR" smtClean="0"/>
              <a:t>29/08/2017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018F-96C5-7B49-8583-4BE661B02D75}" type="slidenum">
              <a:rPr lang="fr-FR" smtClean="0"/>
              <a:t>‹#›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71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4524-06C3-9D4F-84AE-635A4E191E2B}" type="datetimeFigureOut">
              <a:rPr lang="fr-FR" smtClean="0"/>
              <a:t>29/08/2017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018F-96C5-7B49-8583-4BE661B02D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75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4524-06C3-9D4F-84AE-635A4E191E2B}" type="datetimeFigureOut">
              <a:rPr lang="fr-FR" smtClean="0"/>
              <a:t>29/08/2017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018F-96C5-7B49-8583-4BE661B02D75}" type="slidenum">
              <a:rPr lang="fr-FR" smtClean="0"/>
              <a:t>‹#›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95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4524-06C3-9D4F-84AE-635A4E191E2B}" type="datetimeFigureOut">
              <a:rPr lang="fr-FR" smtClean="0"/>
              <a:t>29/08/2017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018F-96C5-7B49-8583-4BE661B02D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6366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4524-06C3-9D4F-84AE-635A4E191E2B}" type="datetimeFigureOut">
              <a:rPr lang="fr-FR" smtClean="0"/>
              <a:t>29/08/2017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018F-96C5-7B49-8583-4BE661B02D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538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4524-06C3-9D4F-84AE-635A4E191E2B}" type="datetimeFigureOut">
              <a:rPr lang="fr-FR" smtClean="0"/>
              <a:t>29/08/2017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018F-96C5-7B49-8583-4BE661B02D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619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4524-06C3-9D4F-84AE-635A4E191E2B}" type="datetimeFigureOut">
              <a:rPr lang="fr-FR" smtClean="0"/>
              <a:t>29/08/2017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018F-96C5-7B49-8583-4BE661B02D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6560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4524-06C3-9D4F-84AE-635A4E191E2B}" type="datetimeFigureOut">
              <a:rPr lang="fr-FR" smtClean="0"/>
              <a:t>29/08/2017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018F-96C5-7B49-8583-4BE661B02D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22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4524-06C3-9D4F-84AE-635A4E191E2B}" type="datetimeFigureOut">
              <a:rPr lang="fr-FR" smtClean="0"/>
              <a:t>29/08/2017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018F-96C5-7B49-8583-4BE661B02D75}" type="slidenum">
              <a:rPr lang="fr-FR" smtClean="0"/>
              <a:t>‹#›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40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1CA4524-06C3-9D4F-84AE-635A4E191E2B}" type="datetimeFigureOut">
              <a:rPr lang="fr-FR" smtClean="0"/>
              <a:t>29/08/2017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0E7018F-96C5-7B49-8583-4BE661B02D75}" type="slidenum">
              <a:rPr lang="fr-FR" smtClean="0"/>
              <a:t>‹#›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523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4" Type="http://schemas.openxmlformats.org/officeDocument/2006/relationships/image" Target="../media/image36.png"/><Relationship Id="rId1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50.png"/><Relationship Id="rId15" Type="http://schemas.openxmlformats.org/officeDocument/2006/relationships/image" Target="../media/image51.png"/><Relationship Id="rId16" Type="http://schemas.openxmlformats.org/officeDocument/2006/relationships/image" Target="../media/image52.png"/><Relationship Id="rId17" Type="http://schemas.openxmlformats.org/officeDocument/2006/relationships/image" Target="../media/image53.png"/><Relationship Id="rId18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04"/>
            <a:ext cx="1853184" cy="139471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12" y="637"/>
            <a:ext cx="1853184" cy="139471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24" y="-12604"/>
            <a:ext cx="1853184" cy="139471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936" y="-25848"/>
            <a:ext cx="1853184" cy="139471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248" y="-31628"/>
            <a:ext cx="1853184" cy="139471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35" y="-13650"/>
            <a:ext cx="1853184" cy="139471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9628"/>
            <a:ext cx="1853184" cy="139471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12" y="1720436"/>
            <a:ext cx="1853184" cy="139471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24" y="1728149"/>
            <a:ext cx="1853184" cy="139471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951" y="1720436"/>
            <a:ext cx="1853184" cy="139471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278" y="1713975"/>
            <a:ext cx="1853184" cy="139471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605" y="1713975"/>
            <a:ext cx="1853184" cy="139471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1861"/>
            <a:ext cx="1853184" cy="139471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12" y="3591861"/>
            <a:ext cx="1853184" cy="139471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24" y="3591861"/>
            <a:ext cx="1853184" cy="139471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26" y="5469861"/>
            <a:ext cx="1853184" cy="1394714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24" y="5469861"/>
            <a:ext cx="1853184" cy="1394714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12" y="5463286"/>
            <a:ext cx="1853184" cy="1394714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3286"/>
            <a:ext cx="1853184" cy="139471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816" y="3588630"/>
            <a:ext cx="1853184" cy="1394714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229" y="3588630"/>
            <a:ext cx="1853184" cy="1394714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26" y="3588631"/>
            <a:ext cx="1853184" cy="1394714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7967712" y="4014788"/>
            <a:ext cx="451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…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7967712" y="5669893"/>
            <a:ext cx="4224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Séquence finale de </a:t>
            </a:r>
            <a:br>
              <a:rPr lang="fr-FR" dirty="0" smtClean="0"/>
            </a:br>
            <a:r>
              <a:rPr lang="fr-FR" i="1" dirty="0" smtClean="0"/>
              <a:t>Sunset Boulevard </a:t>
            </a:r>
            <a:r>
              <a:rPr lang="fr-FR" dirty="0" smtClean="0"/>
              <a:t>(B. Wilder, 1950)</a:t>
            </a:r>
            <a:r>
              <a:rPr lang="fr-FR" dirty="0"/>
              <a:t>.</a:t>
            </a:r>
            <a:r>
              <a:rPr lang="fr-FR" dirty="0" smtClean="0"/>
              <a:t> </a:t>
            </a:r>
            <a:r>
              <a:rPr lang="fr-FR" dirty="0"/>
              <a:t>C</a:t>
            </a:r>
            <a:r>
              <a:rPr lang="fr-FR" dirty="0" smtClean="0"/>
              <a:t>omposition </a:t>
            </a:r>
            <a:r>
              <a:rPr lang="fr-FR" dirty="0" err="1" smtClean="0"/>
              <a:t>unifiante</a:t>
            </a:r>
            <a:r>
              <a:rPr lang="fr-FR" dirty="0" smtClean="0"/>
              <a:t>: montage </a:t>
            </a:r>
            <a:r>
              <a:rPr lang="fr-FR" b="1" dirty="0" smtClean="0"/>
              <a:t>partialisant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76251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45792" cy="160934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57" y="-9658"/>
            <a:ext cx="2145792" cy="160934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886" y="-9658"/>
            <a:ext cx="2145792" cy="160934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023" y="-9658"/>
            <a:ext cx="2145792" cy="16093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208" y="0"/>
            <a:ext cx="2145792" cy="160934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4328"/>
            <a:ext cx="2145792" cy="160934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943" y="2622939"/>
            <a:ext cx="2145792" cy="160934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409" y="2622939"/>
            <a:ext cx="2145792" cy="160934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158" y="2622939"/>
            <a:ext cx="2145792" cy="160934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137" y="5248656"/>
            <a:ext cx="2145792" cy="160934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886" y="5248656"/>
            <a:ext cx="2145792" cy="160934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023" y="5248656"/>
            <a:ext cx="2145792" cy="160934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614" y="2622939"/>
            <a:ext cx="2145792" cy="160934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8656"/>
            <a:ext cx="2145792" cy="1609344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9662201" y="5248656"/>
            <a:ext cx="2529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Séquence initiale </a:t>
            </a:r>
            <a:br>
              <a:rPr lang="fr-FR" dirty="0" smtClean="0"/>
            </a:br>
            <a:r>
              <a:rPr lang="fr-FR" dirty="0" smtClean="0"/>
              <a:t>de </a:t>
            </a:r>
            <a:r>
              <a:rPr lang="fr-FR" i="1" dirty="0" err="1" smtClean="0"/>
              <a:t>Tree</a:t>
            </a:r>
            <a:r>
              <a:rPr lang="fr-FR" i="1" dirty="0" smtClean="0"/>
              <a:t> of Life </a:t>
            </a:r>
            <a:br>
              <a:rPr lang="fr-FR" i="1" dirty="0" smtClean="0"/>
            </a:br>
            <a:r>
              <a:rPr lang="fr-FR" dirty="0" smtClean="0"/>
              <a:t>(</a:t>
            </a:r>
            <a:r>
              <a:rPr lang="fr-FR" dirty="0" err="1" smtClean="0"/>
              <a:t>T</a:t>
            </a:r>
            <a:r>
              <a:rPr lang="fr-FR" dirty="0" smtClean="0"/>
              <a:t>. </a:t>
            </a:r>
            <a:r>
              <a:rPr lang="fr-FR" dirty="0" err="1" smtClean="0"/>
              <a:t>Malick</a:t>
            </a:r>
            <a:r>
              <a:rPr lang="fr-FR" dirty="0" smtClean="0"/>
              <a:t>, 2011)</a:t>
            </a:r>
            <a:r>
              <a:rPr lang="fr-FR" dirty="0"/>
              <a:t>.</a:t>
            </a:r>
            <a:r>
              <a:rPr lang="fr-FR" dirty="0" smtClean="0"/>
              <a:t> </a:t>
            </a:r>
            <a:r>
              <a:rPr lang="fr-FR" dirty="0"/>
              <a:t>C</a:t>
            </a:r>
            <a:r>
              <a:rPr lang="fr-FR" dirty="0" smtClean="0"/>
              <a:t>omposition </a:t>
            </a:r>
            <a:r>
              <a:rPr lang="fr-FR" dirty="0" err="1" smtClean="0"/>
              <a:t>multipliante</a:t>
            </a:r>
            <a:r>
              <a:rPr lang="fr-FR" dirty="0"/>
              <a:t>: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montage </a:t>
            </a:r>
            <a:r>
              <a:rPr lang="fr-FR" b="1" dirty="0" smtClean="0"/>
              <a:t>fragmentant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93997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3576577"/>
            <a:ext cx="12192000" cy="1597307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" y="9906"/>
            <a:ext cx="2340864" cy="132130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278" y="3233"/>
            <a:ext cx="2364509" cy="1334655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48" y="0"/>
            <a:ext cx="2340864" cy="1321308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24" y="0"/>
            <a:ext cx="2340864" cy="1321308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136" y="16580"/>
            <a:ext cx="2340864" cy="1321308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0530"/>
            <a:ext cx="2340864" cy="132130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278" y="1860530"/>
            <a:ext cx="2340864" cy="1321308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48" y="1860530"/>
            <a:ext cx="2340864" cy="1321308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136" y="1860530"/>
            <a:ext cx="2340864" cy="1321308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6068"/>
            <a:ext cx="2340864" cy="1321308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72" y="3686068"/>
            <a:ext cx="2340864" cy="1321308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44" y="3686068"/>
            <a:ext cx="2340864" cy="1321308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464" y="3686068"/>
            <a:ext cx="2340864" cy="1321308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136" y="3686068"/>
            <a:ext cx="2340864" cy="1321308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692"/>
            <a:ext cx="2340864" cy="1321308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24" y="1860530"/>
            <a:ext cx="2340864" cy="1321308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72" y="5530018"/>
            <a:ext cx="2340864" cy="1321308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5257620" y="5860052"/>
            <a:ext cx="655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Séquence clé de </a:t>
            </a:r>
            <a:r>
              <a:rPr lang="fr-FR" i="1" dirty="0" smtClean="0"/>
              <a:t>Vertigo </a:t>
            </a:r>
            <a:r>
              <a:rPr lang="fr-FR" dirty="0" smtClean="0"/>
              <a:t>(A. Hitchcock, 1958) : </a:t>
            </a:r>
          </a:p>
          <a:p>
            <a:pPr algn="ctr"/>
            <a:r>
              <a:rPr lang="fr-FR" dirty="0"/>
              <a:t>[</a:t>
            </a:r>
            <a:r>
              <a:rPr lang="fr-FR" dirty="0" smtClean="0"/>
              <a:t>montage partialisant qui inclut un] montage </a:t>
            </a:r>
            <a:r>
              <a:rPr lang="fr-FR" b="1" dirty="0" smtClean="0"/>
              <a:t>détaillant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19830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égrale">
  <a:themeElements>
    <a:clrScheme name="Intégral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égrale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é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542</TotalTime>
  <Words>17</Words>
  <Application>Microsoft Macintosh PowerPoint</Application>
  <PresentationFormat>Grand écran</PresentationFormat>
  <Paragraphs>5</Paragraphs>
  <Slides>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8" baseType="lpstr">
      <vt:lpstr>Calibri</vt:lpstr>
      <vt:lpstr>Tw Cen MT</vt:lpstr>
      <vt:lpstr>Tw Cen MT Condensed</vt:lpstr>
      <vt:lpstr>Wingdings 3</vt:lpstr>
      <vt:lpstr>Intégrale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Séminaire MicroMacro  Les pratiques du détail </dc:title>
  <dc:creator>Céline</dc:creator>
  <cp:lastModifiedBy>Gian Maria TORE</cp:lastModifiedBy>
  <cp:revision>56</cp:revision>
  <dcterms:created xsi:type="dcterms:W3CDTF">2016-05-27T12:19:14Z</dcterms:created>
  <dcterms:modified xsi:type="dcterms:W3CDTF">2017-08-29T15:13:35Z</dcterms:modified>
</cp:coreProperties>
</file>