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22A9-11BD-6640-A2A8-4D6ABAD4DEB7}" type="datetimeFigureOut">
              <a:rPr lang="en-US" smtClean="0"/>
              <a:t>04/06/17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0FD-C6C8-0C4B-A3F4-D6106F48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22A9-11BD-6640-A2A8-4D6ABAD4DEB7}" type="datetimeFigureOut">
              <a:rPr lang="en-US" smtClean="0"/>
              <a:t>04/06/17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0FD-C6C8-0C4B-A3F4-D6106F48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3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22A9-11BD-6640-A2A8-4D6ABAD4DEB7}" type="datetimeFigureOut">
              <a:rPr lang="en-US" smtClean="0"/>
              <a:t>04/06/17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0FD-C6C8-0C4B-A3F4-D6106F48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9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22A9-11BD-6640-A2A8-4D6ABAD4DEB7}" type="datetimeFigureOut">
              <a:rPr lang="en-US" smtClean="0"/>
              <a:t>04/06/17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0FD-C6C8-0C4B-A3F4-D6106F48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22A9-11BD-6640-A2A8-4D6ABAD4DEB7}" type="datetimeFigureOut">
              <a:rPr lang="en-US" smtClean="0"/>
              <a:t>04/06/17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0FD-C6C8-0C4B-A3F4-D6106F48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22A9-11BD-6640-A2A8-4D6ABAD4DEB7}" type="datetimeFigureOut">
              <a:rPr lang="en-US" smtClean="0"/>
              <a:t>04/06/17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0FD-C6C8-0C4B-A3F4-D6106F48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22A9-11BD-6640-A2A8-4D6ABAD4DEB7}" type="datetimeFigureOut">
              <a:rPr lang="en-US" smtClean="0"/>
              <a:t>04/06/17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0FD-C6C8-0C4B-A3F4-D6106F48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8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22A9-11BD-6640-A2A8-4D6ABAD4DEB7}" type="datetimeFigureOut">
              <a:rPr lang="en-US" smtClean="0"/>
              <a:t>04/06/17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0FD-C6C8-0C4B-A3F4-D6106F48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22A9-11BD-6640-A2A8-4D6ABAD4DEB7}" type="datetimeFigureOut">
              <a:rPr lang="en-US" smtClean="0"/>
              <a:t>04/06/17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0FD-C6C8-0C4B-A3F4-D6106F48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8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22A9-11BD-6640-A2A8-4D6ABAD4DEB7}" type="datetimeFigureOut">
              <a:rPr lang="en-US" smtClean="0"/>
              <a:t>04/06/17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0FD-C6C8-0C4B-A3F4-D6106F48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A22A9-11BD-6640-A2A8-4D6ABAD4DEB7}" type="datetimeFigureOut">
              <a:rPr lang="en-US" smtClean="0"/>
              <a:t>04/06/17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F0FD-C6C8-0C4B-A3F4-D6106F48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5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22A9-11BD-6640-A2A8-4D6ABAD4DEB7}" type="datetimeFigureOut">
              <a:rPr lang="en-US" smtClean="0"/>
              <a:t>04/06/17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F0FD-C6C8-0C4B-A3F4-D6106F48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6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Nitsche’s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5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1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92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94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3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94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6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5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96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29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7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98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49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9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0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219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1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2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83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3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4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285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6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2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</Words>
  <Application>Microsoft Macintosh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Nitsche’s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Luxembourg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Nitsche’s method</dc:title>
  <dc:creator>Stéphane BORDAS</dc:creator>
  <cp:lastModifiedBy>Stéphane BORDAS</cp:lastModifiedBy>
  <cp:revision>4</cp:revision>
  <dcterms:created xsi:type="dcterms:W3CDTF">2017-06-04T13:56:53Z</dcterms:created>
  <dcterms:modified xsi:type="dcterms:W3CDTF">2017-06-04T15:48:38Z</dcterms:modified>
</cp:coreProperties>
</file>