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601" r:id="rId2"/>
    <p:sldId id="602" r:id="rId3"/>
    <p:sldId id="603" r:id="rId4"/>
    <p:sldId id="604" r:id="rId5"/>
    <p:sldId id="605" r:id="rId6"/>
    <p:sldId id="606" r:id="rId7"/>
    <p:sldId id="607" r:id="rId8"/>
    <p:sldId id="608" r:id="rId9"/>
    <p:sldId id="609" r:id="rId10"/>
    <p:sldId id="610" r:id="rId11"/>
    <p:sldId id="611" r:id="rId12"/>
    <p:sldId id="612" r:id="rId13"/>
    <p:sldId id="613" r:id="rId14"/>
    <p:sldId id="614" r:id="rId15"/>
    <p:sldId id="615" r:id="rId16"/>
    <p:sldId id="616" r:id="rId17"/>
    <p:sldId id="617" r:id="rId18"/>
    <p:sldId id="618" r:id="rId19"/>
    <p:sldId id="619" r:id="rId20"/>
    <p:sldId id="620" r:id="rId21"/>
    <p:sldId id="621" r:id="rId22"/>
    <p:sldId id="622" r:id="rId23"/>
    <p:sldId id="623" r:id="rId24"/>
    <p:sldId id="624" r:id="rId25"/>
    <p:sldId id="625" r:id="rId26"/>
    <p:sldId id="627" r:id="rId27"/>
    <p:sldId id="633" r:id="rId28"/>
    <p:sldId id="634" r:id="rId29"/>
    <p:sldId id="63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928C"/>
    <a:srgbClr val="413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5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6620"/>
            <a:ext cx="7772400" cy="2753831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anchor="b" anchorCtr="0">
            <a:noAutofit/>
          </a:bodyPr>
          <a:lstStyle>
            <a:lvl1pPr>
              <a:lnSpc>
                <a:spcPts val="6500"/>
              </a:lnSpc>
              <a:defRPr sz="6000" b="1" i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127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30/06/17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50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30/06/17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6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30/06/17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76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30/06/17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6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8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30/06/17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4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30/06/17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9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30/06/17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30/06/17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60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30/06/17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0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30/06/17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0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30/06/17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2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Next Bold"/>
              </a:defRPr>
            </a:lvl1pPr>
          </a:lstStyle>
          <a:p>
            <a:fld id="{3656FB19-C192-BF47-AE3F-10B51A245FBB}" type="datetimeFigureOut">
              <a:rPr lang="en-US" smtClean="0"/>
              <a:pPr/>
              <a:t>30/06/17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Next Bold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 Bold"/>
              </a:defRPr>
            </a:lvl1pPr>
          </a:lstStyle>
          <a:p>
            <a:fld id="{0DBEBE2B-2507-9745-AE07-46F5E2AFF2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8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Next Bol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Next Bold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Next Bold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Next Bold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Next Bold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Next Bold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1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02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03" name="Layer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953425" y="6383175"/>
            <a:ext cx="219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</a:t>
            </a:r>
            <a:r>
              <a:rPr lang="en-US" dirty="0" smtClean="0"/>
              <a:t>éphane BORDAS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0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21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2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23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4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5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26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7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28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9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30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1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32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3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34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5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36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7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38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4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05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9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40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41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42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43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44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45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46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993689" y="5338931"/>
            <a:ext cx="5739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By refining the mesh, the influence of the enrichment</a:t>
            </a:r>
          </a:p>
          <a:p>
            <a:pPr algn="ctr"/>
            <a:r>
              <a:rPr lang="en-US" dirty="0"/>
              <a:t>z</a:t>
            </a:r>
            <a:r>
              <a:rPr lang="en-US" dirty="0" smtClean="0"/>
              <a:t>one tends to zero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47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48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49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50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53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54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65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66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67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68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69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70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6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07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8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09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0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1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2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3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4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5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6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7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8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9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theme/theme1.xml><?xml version="1.0" encoding="utf-8"?>
<a:theme xmlns:a="http://schemas.openxmlformats.org/drawingml/2006/main" name="FiftyThree">
  <a:themeElements>
    <a:clrScheme name="FiftyThree">
      <a:dk1>
        <a:srgbClr val="534F49"/>
      </a:dk1>
      <a:lt1>
        <a:srgbClr val="FFFCF5"/>
      </a:lt1>
      <a:dk2>
        <a:srgbClr val="312E2B"/>
      </a:dk2>
      <a:lt2>
        <a:srgbClr val="FFFCF5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lipstream">
      <a:majorFont>
        <a:latin typeface="Avenir Next Bold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Bold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FiftyThree.thmx</Template>
  <TotalTime>179</TotalTime>
  <Words>16</Words>
  <Application>Microsoft Macintosh PowerPoint</Application>
  <PresentationFormat>On-screen Show (4:3)</PresentationFormat>
  <Paragraphs>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FiftyThree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Bridger Maxwell</dc:creator>
  <cp:lastModifiedBy>Stéphane BORDAS</cp:lastModifiedBy>
  <cp:revision>8</cp:revision>
  <dcterms:created xsi:type="dcterms:W3CDTF">2015-04-07T15:26:00Z</dcterms:created>
  <dcterms:modified xsi:type="dcterms:W3CDTF">2017-06-30T12:49:14Z</dcterms:modified>
</cp:coreProperties>
</file>