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616" r:id="rId2"/>
    <p:sldId id="617" r:id="rId3"/>
    <p:sldId id="618" r:id="rId4"/>
    <p:sldId id="619" r:id="rId5"/>
    <p:sldId id="620" r:id="rId6"/>
    <p:sldId id="621" r:id="rId7"/>
    <p:sldId id="622" r:id="rId8"/>
    <p:sldId id="623" r:id="rId9"/>
    <p:sldId id="624" r:id="rId10"/>
    <p:sldId id="625" r:id="rId11"/>
    <p:sldId id="638" r:id="rId12"/>
    <p:sldId id="639" r:id="rId13"/>
    <p:sldId id="640" r:id="rId14"/>
    <p:sldId id="641" r:id="rId15"/>
    <p:sldId id="642" r:id="rId16"/>
    <p:sldId id="643" r:id="rId17"/>
    <p:sldId id="644" r:id="rId18"/>
    <p:sldId id="645" r:id="rId19"/>
    <p:sldId id="646" r:id="rId20"/>
    <p:sldId id="647" r:id="rId21"/>
    <p:sldId id="648" r:id="rId22"/>
    <p:sldId id="649" r:id="rId23"/>
    <p:sldId id="650" r:id="rId24"/>
    <p:sldId id="651" r:id="rId25"/>
    <p:sldId id="652" r:id="rId26"/>
    <p:sldId id="653" r:id="rId27"/>
    <p:sldId id="654" r:id="rId28"/>
    <p:sldId id="655" r:id="rId29"/>
    <p:sldId id="656" r:id="rId30"/>
    <p:sldId id="657" r:id="rId31"/>
    <p:sldId id="658" r:id="rId32"/>
    <p:sldId id="659" r:id="rId33"/>
    <p:sldId id="660" r:id="rId34"/>
    <p:sldId id="661" r:id="rId35"/>
    <p:sldId id="662" r:id="rId36"/>
    <p:sldId id="66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928C"/>
    <a:srgbClr val="41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56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6620"/>
            <a:ext cx="7772400" cy="275383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b" anchorCtr="0">
            <a:noAutofit/>
          </a:bodyPr>
          <a:lstStyle>
            <a:lvl1pPr>
              <a:lnSpc>
                <a:spcPts val="6500"/>
              </a:lnSpc>
              <a:defRPr sz="6000" b="1" i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12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502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6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6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66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4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9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60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0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0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6FB19-C192-BF47-AE3F-10B51A245FBB}" type="datetimeFigureOut">
              <a:rPr lang="en-US" smtClean="0"/>
              <a:t>04/06/17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BE2B-2507-9745-AE07-46F5E2A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2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Next Bold"/>
              </a:defRPr>
            </a:lvl1pPr>
          </a:lstStyle>
          <a:p>
            <a:fld id="{3656FB19-C192-BF47-AE3F-10B51A245FBB}" type="datetimeFigureOut">
              <a:rPr lang="en-US" smtClean="0"/>
              <a:pPr/>
              <a:t>04/06/17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Next Bold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Next Bold"/>
              </a:defRPr>
            </a:lvl1pPr>
          </a:lstStyle>
          <a:p>
            <a:fld id="{0DBEBE2B-2507-9745-AE07-46F5E2AFF2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88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Next 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Next Bold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Next Bold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Next Bold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Next Bold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Next Bold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0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3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4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6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7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8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59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0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1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2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3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4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5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6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7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68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69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70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71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72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73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1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74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75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76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77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78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79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0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81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2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83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4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85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6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87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88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89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0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1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92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2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3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94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5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96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7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98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99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00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1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02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3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04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5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06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3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4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5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6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7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8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9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0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31" name="Layer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32" name="Layer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110973"/>
      </p:ext>
    </p:extLst>
  </p:cSld>
  <p:clrMapOvr>
    <a:masterClrMapping/>
  </p:clrMapOvr>
</p:sld>
</file>

<file path=ppt/theme/theme1.xml><?xml version="1.0" encoding="utf-8"?>
<a:theme xmlns:a="http://schemas.openxmlformats.org/drawingml/2006/main" name="FiftyThree">
  <a:themeElements>
    <a:clrScheme name="FiftyThree">
      <a:dk1>
        <a:srgbClr val="534F49"/>
      </a:dk1>
      <a:lt1>
        <a:srgbClr val="FFFCF5"/>
      </a:lt1>
      <a:dk2>
        <a:srgbClr val="312E2B"/>
      </a:dk2>
      <a:lt2>
        <a:srgbClr val="FFFCF5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Slipstream">
      <a:majorFont>
        <a:latin typeface="Avenir Next Bold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Bold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FiftyThree.thmx</Template>
  <TotalTime>178</TotalTime>
  <Words>0</Words>
  <Application>Microsoft Macintosh PowerPoint</Application>
  <PresentationFormat>On-screen Show (4:3)</PresentationFormat>
  <Paragraphs>0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FiftyThree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Bridger Maxwell</dc:creator>
  <cp:lastModifiedBy>Stéphane BORDAS</cp:lastModifiedBy>
  <cp:revision>11</cp:revision>
  <dcterms:created xsi:type="dcterms:W3CDTF">2015-04-07T15:26:00Z</dcterms:created>
  <dcterms:modified xsi:type="dcterms:W3CDTF">2017-06-04T13:56:48Z</dcterms:modified>
</cp:coreProperties>
</file>