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3E34D-C72D-F54D-8D9B-AF85E38729A7}" type="datetimeFigureOut">
              <a:rPr lang="en-US" smtClean="0"/>
              <a:t>5/8/16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46DBC-760A-7542-B357-59233F1CD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689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A7B16-AAA5-BF4D-A350-D358FA4925E2}" type="datetimeFigureOut">
              <a:rPr lang="en-US" smtClean="0"/>
              <a:t>5/8/16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4592E-773E-C240-BE87-3B2F9E014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5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E25-6E27-6C4E-AD0E-B83CD152CD1B}" type="datetime1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3DC4-A224-5746-86E9-91BA8249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2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6429-6F9F-F843-9CC0-96E993644085}" type="datetime1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3DC4-A224-5746-86E9-91BA8249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B27C-BCAF-7744-948D-3C4A6141C3F7}" type="datetime1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3DC4-A224-5746-86E9-91BA8249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3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FDC1-5D77-B446-BB4A-44630B8CCBBA}" type="datetime1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3DC4-A224-5746-86E9-91BA8249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8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3524-84BB-9340-894B-3089371E77F3}" type="datetime1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3DC4-A224-5746-86E9-91BA8249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90D6-C3DA-CD45-8DC9-13B0F251E876}" type="datetime1">
              <a:rPr lang="en-US" smtClean="0"/>
              <a:t>5/8/16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3DC4-A224-5746-86E9-91BA8249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9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059-D4AB-6942-B64F-AB855898E849}" type="datetime1">
              <a:rPr lang="en-US" smtClean="0"/>
              <a:t>5/8/16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3DC4-A224-5746-86E9-91BA8249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7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4290-D48E-D647-BC61-C30E44EBD7E6}" type="datetime1">
              <a:rPr lang="en-US" smtClean="0"/>
              <a:t>5/8/16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3DC4-A224-5746-86E9-91BA8249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0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36FA-DB62-BF45-B2DD-8A4ACFC351B8}" type="datetime1">
              <a:rPr lang="en-US" smtClean="0"/>
              <a:t>5/8/16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3DC4-A224-5746-86E9-91BA8249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5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4BBB-3405-874F-8BBB-551BDBF27C85}" type="datetime1">
              <a:rPr lang="en-US" smtClean="0"/>
              <a:t>5/8/16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3DC4-A224-5746-86E9-91BA8249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4706-5543-404D-922F-1781AB6F5F50}" type="datetime1">
              <a:rPr lang="en-US" smtClean="0"/>
              <a:t>5/8/16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3DC4-A224-5746-86E9-91BA8249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0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54F4-3B7F-DE4D-89DB-C182CC92EE9B}" type="datetime1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C3DC4-A224-5746-86E9-91BA8249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"/><Relationship Id="rId3" Type="http://schemas.openxmlformats.org/officeDocument/2006/relationships/image" Target="../media/image9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4" Type="http://schemas.openxmlformats.org/officeDocument/2006/relationships/image" Target="../media/image12.tif"/><Relationship Id="rId5" Type="http://schemas.openxmlformats.org/officeDocument/2006/relationships/image" Target="../media/image13.tif"/><Relationship Id="rId6" Type="http://schemas.openxmlformats.org/officeDocument/2006/relationships/image" Target="../media/image14.t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4" Type="http://schemas.openxmlformats.org/officeDocument/2006/relationships/image" Target="../media/image17.tif"/><Relationship Id="rId5" Type="http://schemas.openxmlformats.org/officeDocument/2006/relationships/image" Target="../media/image18.t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tif"/><Relationship Id="rId3" Type="http://schemas.openxmlformats.org/officeDocument/2006/relationships/image" Target="../media/image20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4" Type="http://schemas.openxmlformats.org/officeDocument/2006/relationships/image" Target="../media/image23.t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8434" y="487452"/>
            <a:ext cx="800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Discretization Correction Particle Strength Exchange (DC PSE) method for Linear Elasticity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552" y="2347466"/>
            <a:ext cx="645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Times New Roman"/>
                <a:cs typeface="Times New Roman"/>
              </a:rPr>
              <a:t>George Bourantas</a:t>
            </a:r>
            <a:r>
              <a:rPr lang="en-US" dirty="0" smtClean="0">
                <a:latin typeface="Times New Roman"/>
                <a:cs typeface="Times New Roman"/>
              </a:rPr>
              <a:t>, Stephane Bordas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3DC4-A224-5746-86E9-91BA8249CB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9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980" r="30589"/>
          <a:stretch/>
        </p:blipFill>
        <p:spPr>
          <a:xfrm>
            <a:off x="384876" y="1092316"/>
            <a:ext cx="3579341" cy="730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150" y="269381"/>
            <a:ext cx="362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/>
                <a:cs typeface="Times New Roman"/>
              </a:rPr>
              <a:t>Linear Elasticity </a:t>
            </a:r>
            <a:endParaRPr lang="en-US" sz="2400" b="1" u="sng" dirty="0"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4768" r="44008"/>
          <a:stretch/>
        </p:blipFill>
        <p:spPr>
          <a:xfrm>
            <a:off x="500338" y="2013946"/>
            <a:ext cx="1032636" cy="298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0505" t="-1962" r="29810" b="-1"/>
          <a:stretch/>
        </p:blipFill>
        <p:spPr>
          <a:xfrm>
            <a:off x="500338" y="2636912"/>
            <a:ext cx="3175782" cy="62328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3DC4-A224-5746-86E9-91BA8249CB4A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0338" y="3655890"/>
            <a:ext cx="305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Matrix notation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29802" r="30679"/>
          <a:stretch/>
        </p:blipFill>
        <p:spPr>
          <a:xfrm>
            <a:off x="384876" y="4213576"/>
            <a:ext cx="3053346" cy="23608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20916" r="20625"/>
          <a:stretch/>
        </p:blipFill>
        <p:spPr>
          <a:xfrm>
            <a:off x="4180027" y="4517303"/>
            <a:ext cx="4648735" cy="6074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7855" r="18032"/>
          <a:stretch/>
        </p:blipFill>
        <p:spPr>
          <a:xfrm>
            <a:off x="4180026" y="5349144"/>
            <a:ext cx="4603017" cy="5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9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213009"/>
            <a:ext cx="9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latin typeface="Times New Roman"/>
                <a:cs typeface="Times New Roman"/>
              </a:rPr>
              <a:t>DC PSE</a:t>
            </a:r>
            <a:r>
              <a:rPr lang="en-GB" dirty="0">
                <a:latin typeface="Times New Roman"/>
                <a:cs typeface="Times New Roman"/>
              </a:rPr>
              <a:t> was originally formulated as a correction of the Particle Strength Exchange method (PSE) </a:t>
            </a:r>
            <a:r>
              <a:rPr lang="en-GB" dirty="0" smtClean="0">
                <a:latin typeface="Times New Roman"/>
                <a:cs typeface="Times New Roman"/>
              </a:rPr>
              <a:t>on </a:t>
            </a:r>
            <a:r>
              <a:rPr lang="en-GB" dirty="0">
                <a:latin typeface="Times New Roman"/>
                <a:cs typeface="Times New Roman"/>
              </a:rPr>
              <a:t>irregular nodal distributions. PSE is used for the evaluation of spatial derivatives of any order of a sufficiently smooth function discretized over scattered colocation points.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131" r="12305"/>
          <a:stretch/>
        </p:blipFill>
        <p:spPr>
          <a:xfrm>
            <a:off x="1077651" y="2668157"/>
            <a:ext cx="6555713" cy="1516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1442" y="423314"/>
            <a:ext cx="257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/>
                <a:cs typeface="Times New Roman"/>
              </a:rPr>
              <a:t>DC PSE</a:t>
            </a:r>
            <a:endParaRPr lang="en-US" sz="2400" b="1" u="sng" dirty="0"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3DC4-A224-5746-86E9-91BA8249CB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5680" r="16296" b="6667"/>
          <a:stretch/>
        </p:blipFill>
        <p:spPr bwMode="auto">
          <a:xfrm>
            <a:off x="1118720" y="1266150"/>
            <a:ext cx="2903855" cy="2786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2" t="6420" r="16482" b="6173"/>
          <a:stretch/>
        </p:blipFill>
        <p:spPr bwMode="auto">
          <a:xfrm>
            <a:off x="5583043" y="1266150"/>
            <a:ext cx="2921635" cy="2857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3DC4-A224-5746-86E9-91BA8249CB4A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58274" y="461797"/>
            <a:ext cx="3566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/>
                <a:cs typeface="Times New Roman"/>
              </a:rPr>
              <a:t>Pressurized cylinder</a:t>
            </a:r>
            <a:endParaRPr lang="en-US" sz="2400" b="1" u="sng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179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85" r="7407" b="3457"/>
          <a:stretch/>
        </p:blipFill>
        <p:spPr bwMode="auto">
          <a:xfrm>
            <a:off x="539552" y="404664"/>
            <a:ext cx="3764881" cy="26421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t="5678" r="7408" b="3457"/>
          <a:stretch/>
        </p:blipFill>
        <p:spPr bwMode="auto">
          <a:xfrm>
            <a:off x="5118844" y="476672"/>
            <a:ext cx="3592171" cy="25887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2" t="3704" r="12222" b="6914"/>
          <a:stretch/>
        </p:blipFill>
        <p:spPr bwMode="auto">
          <a:xfrm>
            <a:off x="301969" y="3681545"/>
            <a:ext cx="2918155" cy="2501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6" t="5680" r="12223" b="6667"/>
          <a:stretch/>
        </p:blipFill>
        <p:spPr bwMode="auto">
          <a:xfrm>
            <a:off x="3347864" y="3717032"/>
            <a:ext cx="2808312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6" t="3457" r="12223" b="7161"/>
          <a:stretch/>
        </p:blipFill>
        <p:spPr bwMode="auto">
          <a:xfrm>
            <a:off x="6228184" y="3645024"/>
            <a:ext cx="2732616" cy="2570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3DC4-A224-5746-86E9-91BA8249CB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5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3DC4-A224-5746-86E9-91BA8249CB4A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432" r="7593" b="3951"/>
          <a:stretch/>
        </p:blipFill>
        <p:spPr bwMode="auto">
          <a:xfrm>
            <a:off x="397705" y="1038705"/>
            <a:ext cx="3348416" cy="2334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3457" r="12593" b="6914"/>
          <a:stretch/>
        </p:blipFill>
        <p:spPr bwMode="auto">
          <a:xfrm>
            <a:off x="5436096" y="836712"/>
            <a:ext cx="3082481" cy="2770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6172" r="12593" b="6667"/>
          <a:stretch/>
        </p:blipFill>
        <p:spPr bwMode="auto">
          <a:xfrm>
            <a:off x="921965" y="3630230"/>
            <a:ext cx="2983344" cy="2895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5927" r="12593" b="6666"/>
          <a:stretch/>
        </p:blipFill>
        <p:spPr bwMode="auto">
          <a:xfrm>
            <a:off x="5503718" y="3793807"/>
            <a:ext cx="2868039" cy="28670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25054" y="179588"/>
            <a:ext cx="4041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Infinite plate with hole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408936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6" t="9876" r="35000" b="3704"/>
          <a:stretch/>
        </p:blipFill>
        <p:spPr bwMode="auto">
          <a:xfrm>
            <a:off x="755576" y="692696"/>
            <a:ext cx="3190430" cy="5207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1" t="6863" r="35555" b="4197"/>
          <a:stretch/>
        </p:blipFill>
        <p:spPr bwMode="auto">
          <a:xfrm>
            <a:off x="5076056" y="620688"/>
            <a:ext cx="3024336" cy="52801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3DC4-A224-5746-86E9-91BA8249CB4A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89538" y="205243"/>
            <a:ext cx="205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/>
                <a:cs typeface="Times New Roman"/>
              </a:rPr>
              <a:t>Blade</a:t>
            </a:r>
            <a:endParaRPr lang="en-US" sz="2400" b="1" u="sng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462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3" t="3703" r="7408" b="5926"/>
          <a:stretch/>
        </p:blipFill>
        <p:spPr bwMode="auto">
          <a:xfrm>
            <a:off x="270713" y="808144"/>
            <a:ext cx="2645103" cy="5220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8" t="3210" r="7408" b="6420"/>
          <a:stretch/>
        </p:blipFill>
        <p:spPr bwMode="auto">
          <a:xfrm>
            <a:off x="3131840" y="836712"/>
            <a:ext cx="2808312" cy="5105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7161" r="7407" b="6419"/>
          <a:stretch/>
        </p:blipFill>
        <p:spPr bwMode="auto">
          <a:xfrm>
            <a:off x="6156176" y="908720"/>
            <a:ext cx="2808312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85905" y="205243"/>
            <a:ext cx="1138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Blade</a:t>
            </a:r>
            <a:endParaRPr lang="en-US" sz="2400" b="1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3DC4-A224-5746-86E9-91BA8249CB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8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85</Words>
  <Application>Microsoft Macintosh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MPI-CBG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Bourantas</dc:creator>
  <cp:lastModifiedBy>George Bourantas</cp:lastModifiedBy>
  <cp:revision>7</cp:revision>
  <dcterms:created xsi:type="dcterms:W3CDTF">2016-05-08T12:27:08Z</dcterms:created>
  <dcterms:modified xsi:type="dcterms:W3CDTF">2016-05-08T19:30:17Z</dcterms:modified>
</cp:coreProperties>
</file>