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7FD05-A4AC-4168-BE1E-6A1A6F960CEC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58B25-972D-4903-8E37-48DBCC1791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833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49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98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87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148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944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52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17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303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9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67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8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52E54-BC63-4267-B102-1B2F1BBDFF6F}" type="datetimeFigureOut">
              <a:rPr lang="en-GB" smtClean="0"/>
              <a:t>18/05/2016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0D0A8-F830-40FC-A3FA-E76C18A13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51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1768229" y="4348163"/>
            <a:ext cx="65511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LU" altLang="en-US" sz="1600" dirty="0">
                <a:cs typeface="Arial" panose="020B0604020202020204" pitchFamily="34" charset="0"/>
              </a:rPr>
              <a:t>Prof. Denise Fletcher, </a:t>
            </a:r>
            <a:r>
              <a:rPr lang="fr-LU" altLang="en-US" sz="1600" dirty="0" err="1">
                <a:cs typeface="Arial" panose="020B0604020202020204" pitchFamily="34" charset="0"/>
              </a:rPr>
              <a:t>University</a:t>
            </a:r>
            <a:r>
              <a:rPr lang="fr-LU" altLang="en-US" sz="1600" dirty="0">
                <a:cs typeface="Arial" panose="020B0604020202020204" pitchFamily="34" charset="0"/>
              </a:rPr>
              <a:t> of </a:t>
            </a:r>
            <a:r>
              <a:rPr lang="fr-LU" altLang="en-US" sz="1600" dirty="0" smtClean="0">
                <a:cs typeface="Arial" panose="020B0604020202020204" pitchFamily="34" charset="0"/>
              </a:rPr>
              <a:t>Luxembourg, CREA</a:t>
            </a:r>
            <a:endParaRPr lang="fr-LU" altLang="en-US" sz="16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LU" altLang="en-US" sz="1600" dirty="0">
                <a:cs typeface="Arial" panose="020B0604020202020204" pitchFamily="34" charset="0"/>
              </a:rPr>
              <a:t>Prof. Mickael Géraudel, </a:t>
            </a:r>
            <a:r>
              <a:rPr lang="fr-LU" altLang="en-US" sz="1600" dirty="0" err="1">
                <a:cs typeface="Arial" panose="020B0604020202020204" pitchFamily="34" charset="0"/>
              </a:rPr>
              <a:t>University</a:t>
            </a:r>
            <a:r>
              <a:rPr lang="fr-LU" altLang="en-US" sz="1600" dirty="0">
                <a:cs typeface="Arial" panose="020B0604020202020204" pitchFamily="34" charset="0"/>
              </a:rPr>
              <a:t> of </a:t>
            </a:r>
            <a:r>
              <a:rPr lang="fr-LU" altLang="en-US" sz="1600" dirty="0" smtClean="0">
                <a:cs typeface="Arial" panose="020B0604020202020204" pitchFamily="34" charset="0"/>
              </a:rPr>
              <a:t>Luxembourg, CREA</a:t>
            </a:r>
            <a:endParaRPr lang="fr-LU" altLang="en-US" sz="1600" dirty="0"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2858" y="2420939"/>
            <a:ext cx="856683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LU" sz="28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Enseigner l’entrepreneuriat en partant </a:t>
            </a:r>
          </a:p>
          <a:p>
            <a:pPr>
              <a:defRPr/>
            </a:pPr>
            <a:r>
              <a:rPr lang="fr-LU" sz="28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des passions…</a:t>
            </a:r>
            <a:endParaRPr lang="en-GB" sz="2800" b="1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6783" y="4932938"/>
            <a:ext cx="1681130" cy="156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08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322961" y="5013326"/>
            <a:ext cx="7705725" cy="792163"/>
          </a:xfrm>
        </p:spPr>
        <p:txBody>
          <a:bodyPr>
            <a:normAutofit/>
          </a:bodyPr>
          <a:lstStyle/>
          <a:p>
            <a:r>
              <a:rPr lang="en-US" altLang="en-US" sz="2000" b="1" dirty="0" smtClean="0">
                <a:solidFill>
                  <a:srgbClr val="3C8C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cherchez pas la “bonne idée”: </a:t>
            </a:r>
            <a:r>
              <a:rPr lang="en-US" altLang="en-US" sz="2000" b="1" dirty="0" err="1" smtClean="0">
                <a:solidFill>
                  <a:srgbClr val="3C8C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Partez</a:t>
            </a:r>
            <a:r>
              <a:rPr lang="en-US" altLang="en-US" sz="2000" b="1" dirty="0" smtClean="0">
                <a:solidFill>
                  <a:srgbClr val="3C8C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n-US" sz="2000" b="1" dirty="0" err="1" smtClean="0">
                <a:solidFill>
                  <a:srgbClr val="3C8C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altLang="en-US" sz="2000" b="1" dirty="0" smtClean="0">
                <a:solidFill>
                  <a:srgbClr val="3C8C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passions!</a:t>
            </a:r>
            <a:endParaRPr lang="en-US" altLang="en-US" sz="2000" b="1" dirty="0">
              <a:solidFill>
                <a:srgbClr val="3C8C9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9" name="Picture Placeholder 4" descr="The big idea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00" b="12500"/>
          <a:stretch>
            <a:fillRect/>
          </a:stretch>
        </p:blipFill>
        <p:spPr>
          <a:xfrm>
            <a:off x="2901951" y="139701"/>
            <a:ext cx="6172200" cy="4873625"/>
          </a:xfrm>
        </p:spPr>
      </p:pic>
    </p:spTree>
    <p:extLst>
      <p:ext uri="{BB962C8B-B14F-4D97-AF65-F5344CB8AC3E}">
        <p14:creationId xmlns:p14="http://schemas.microsoft.com/office/powerpoint/2010/main" val="214306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LU" u="none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Passion cube</a:t>
            </a:r>
            <a:endParaRPr lang="en-GB" u="none" dirty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</p:txBody>
      </p:sp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2063750" y="1628776"/>
            <a:ext cx="7848600" cy="406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8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endParaRPr lang="fr-LU" altLang="en-US" sz="1200"/>
          </a:p>
          <a:p>
            <a:pPr>
              <a:spcBef>
                <a:spcPct val="0"/>
              </a:spcBef>
              <a:buFontTx/>
              <a:buNone/>
            </a:pPr>
            <a:r>
              <a:rPr lang="fr-LU" altLang="en-US" sz="1200"/>
              <a:t>Author: Bradley George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LU" altLang="en-US" sz="1200"/>
              <a:t>Source: Neck et al. (2014). Teaching entrepreneurship: A practice-based approach. </a:t>
            </a:r>
            <a:r>
              <a:rPr lang="en-GB" altLang="en-US" sz="1200"/>
              <a:t>Edward Elgar Publishing Ltd?</a:t>
            </a:r>
          </a:p>
        </p:txBody>
      </p:sp>
      <p:pic>
        <p:nvPicPr>
          <p:cNvPr id="1126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0" y="1557338"/>
            <a:ext cx="381635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210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LU" u="none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ＭＳ Ｐゴシック" charset="-128"/>
                <a:cs typeface="Arial" panose="020B0604020202020204" pitchFamily="34" charset="0"/>
              </a:rPr>
              <a:t>1. Se connaître et partir de ses passions</a:t>
            </a:r>
            <a:endParaRPr lang="en-GB" u="none" dirty="0">
              <a:solidFill>
                <a:schemeClr val="accent1">
                  <a:lumMod val="50000"/>
                </a:schemeClr>
              </a:solidFill>
              <a:latin typeface="+mn-lt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2208214" y="1628776"/>
            <a:ext cx="8135937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fr-LU" altLang="en-US" sz="1800" b="1" dirty="0" smtClean="0">
                <a:cs typeface="Arial" panose="020B0604020202020204" pitchFamily="34" charset="0"/>
              </a:rPr>
              <a:t>Etape </a:t>
            </a:r>
            <a:r>
              <a:rPr lang="fr-LU" altLang="en-US" sz="1800" b="1" dirty="0">
                <a:cs typeface="Arial" panose="020B0604020202020204" pitchFamily="34" charset="0"/>
              </a:rPr>
              <a:t>1: </a:t>
            </a:r>
            <a:r>
              <a:rPr lang="fr-LU" altLang="en-US" sz="1800" dirty="0" smtClean="0">
                <a:cs typeface="Arial" panose="020B0604020202020204" pitchFamily="34" charset="0"/>
              </a:rPr>
              <a:t>Préparez </a:t>
            </a:r>
            <a:r>
              <a:rPr lang="fr-LU" altLang="en-US" sz="1800" dirty="0" smtClean="0">
                <a:cs typeface="Arial" panose="020B0604020202020204" pitchFamily="34" charset="0"/>
              </a:rPr>
              <a:t>huit bouts de scotch.</a:t>
            </a:r>
          </a:p>
          <a:p>
            <a:pPr>
              <a:spcBef>
                <a:spcPct val="0"/>
              </a:spcBef>
            </a:pPr>
            <a:endParaRPr lang="fr-LU" altLang="en-US" sz="18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fr-LU" altLang="en-US" sz="1800" b="1" dirty="0">
                <a:cs typeface="Arial" panose="020B0604020202020204" pitchFamily="34" charset="0"/>
              </a:rPr>
              <a:t>Etape 2: </a:t>
            </a:r>
            <a:r>
              <a:rPr lang="fr-LU" altLang="en-US" sz="1800" dirty="0" smtClean="0">
                <a:cs typeface="Arial" panose="020B0604020202020204" pitchFamily="34" charset="0"/>
              </a:rPr>
              <a:t>Prenez une carte et inscrivez dessus votre passion.</a:t>
            </a:r>
            <a:endParaRPr lang="fr-LU" altLang="en-US" sz="18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fr-LU" altLang="en-US" sz="1800" b="1" dirty="0" smtClean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fr-LU" altLang="en-US" sz="1800" b="1" dirty="0" smtClean="0">
                <a:cs typeface="Arial" panose="020B0604020202020204" pitchFamily="34" charset="0"/>
              </a:rPr>
              <a:t>Etape </a:t>
            </a:r>
            <a:r>
              <a:rPr lang="fr-LU" altLang="en-US" sz="1800" b="1" dirty="0">
                <a:cs typeface="Arial" panose="020B0604020202020204" pitchFamily="34" charset="0"/>
              </a:rPr>
              <a:t>3: </a:t>
            </a:r>
            <a:r>
              <a:rPr lang="fr-LU" altLang="en-US" sz="1800" dirty="0" smtClean="0">
                <a:cs typeface="Arial" panose="020B0604020202020204" pitchFamily="34" charset="0"/>
              </a:rPr>
              <a:t>Prenez deux autres cartes. Inscrivez ce qui motive votre passion.</a:t>
            </a:r>
            <a:endParaRPr lang="fr-LU" altLang="en-US" sz="18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fr-LU" altLang="en-US" sz="1800" b="1" dirty="0" smtClean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fr-LU" altLang="en-US" sz="1800" b="1" dirty="0" smtClean="0">
                <a:cs typeface="Arial" panose="020B0604020202020204" pitchFamily="34" charset="0"/>
              </a:rPr>
              <a:t>Etape </a:t>
            </a:r>
            <a:r>
              <a:rPr lang="fr-LU" altLang="en-US" sz="1800" b="1" dirty="0">
                <a:cs typeface="Arial" panose="020B0604020202020204" pitchFamily="34" charset="0"/>
              </a:rPr>
              <a:t>4: </a:t>
            </a:r>
            <a:r>
              <a:rPr lang="fr-LU" altLang="en-US" sz="1800" dirty="0" smtClean="0">
                <a:cs typeface="Arial" panose="020B0604020202020204" pitchFamily="34" charset="0"/>
              </a:rPr>
              <a:t>Prenez les 3 dernières cartes. Inscrivez vos 3 qualités/compétences.</a:t>
            </a:r>
            <a:endParaRPr lang="fr-LU" altLang="en-US" sz="18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fr-LU" altLang="en-US" sz="1800" b="1" dirty="0" smtClean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fr-LU" altLang="en-US" sz="1800" b="1" dirty="0" smtClean="0">
                <a:cs typeface="Arial" panose="020B0604020202020204" pitchFamily="34" charset="0"/>
              </a:rPr>
              <a:t>Etape </a:t>
            </a:r>
            <a:r>
              <a:rPr lang="fr-LU" altLang="en-US" sz="1800" b="1" dirty="0">
                <a:cs typeface="Arial" panose="020B0604020202020204" pitchFamily="34" charset="0"/>
              </a:rPr>
              <a:t>5: </a:t>
            </a:r>
            <a:r>
              <a:rPr lang="fr-LU" altLang="en-US" sz="1800" dirty="0" smtClean="0">
                <a:cs typeface="Arial" panose="020B0604020202020204" pitchFamily="34" charset="0"/>
              </a:rPr>
              <a:t>Retournez les cartes et mélangez-les. Faites un « T » et collez les bords.</a:t>
            </a:r>
            <a:endParaRPr lang="fr-LU" altLang="en-US" sz="18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fr-LU" altLang="en-US" sz="1800" b="1" dirty="0" smtClean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fr-LU" altLang="en-US" sz="1800" b="1" dirty="0" smtClean="0">
                <a:cs typeface="Arial" panose="020B0604020202020204" pitchFamily="34" charset="0"/>
              </a:rPr>
              <a:t>Etape </a:t>
            </a:r>
            <a:r>
              <a:rPr lang="fr-LU" altLang="en-US" sz="1800" b="1" dirty="0">
                <a:cs typeface="Arial" panose="020B0604020202020204" pitchFamily="34" charset="0"/>
              </a:rPr>
              <a:t>6: </a:t>
            </a:r>
            <a:r>
              <a:rPr lang="fr-LU" altLang="en-US" sz="1800" dirty="0" smtClean="0">
                <a:cs typeface="Arial" panose="020B0604020202020204" pitchFamily="34" charset="0"/>
              </a:rPr>
              <a:t>Faites un cube et collez les derniers côtés.</a:t>
            </a:r>
          </a:p>
          <a:p>
            <a:pPr>
              <a:spcBef>
                <a:spcPct val="0"/>
              </a:spcBef>
            </a:pPr>
            <a:endParaRPr lang="fr-LU" altLang="en-US" sz="18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fr-LU" altLang="en-US" sz="1800" b="1" dirty="0">
                <a:cs typeface="Arial" panose="020B0604020202020204" pitchFamily="34" charset="0"/>
              </a:rPr>
              <a:t>Etape 7: </a:t>
            </a:r>
            <a:r>
              <a:rPr lang="fr-LU" altLang="en-US" sz="1800" dirty="0" smtClean="0">
                <a:cs typeface="Arial" panose="020B0604020202020204" pitchFamily="34" charset="0"/>
              </a:rPr>
              <a:t>Regardez les intersections entre passion, qualité et motivations. Prenez en une et trouver une idée d’entreprise. Faites la même chose pour les autres intersections.</a:t>
            </a:r>
            <a:endParaRPr lang="en-GB" altLang="en-US" sz="1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18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LU" u="none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2. Partagez votre passion avec les autres</a:t>
            </a:r>
            <a:endParaRPr lang="en-GB" u="none" dirty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8214" y="1628776"/>
            <a:ext cx="8135937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</a:t>
            </a:r>
            <a:r>
              <a:rPr lang="fr-LU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Formez des groupes de 3 ou 4 participants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2</a:t>
            </a:r>
            <a:r>
              <a:rPr lang="fr-LU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Partagez votre idée d’entreprise et échangez avec eux.</a:t>
            </a: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r-LU" alt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3</a:t>
            </a:r>
            <a:r>
              <a:rPr lang="fr-LU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renez en compte leur </a:t>
            </a:r>
            <a:r>
              <a:rPr lang="fr-LU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feedback.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r-LU" alt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4</a:t>
            </a:r>
            <a:r>
              <a:rPr lang="fr-LU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Quels sont les intérêts en commun dans le groupe?</a:t>
            </a: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r-LU" alt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5</a:t>
            </a:r>
            <a:r>
              <a:rPr lang="fr-LU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Retravaillez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votre idée d’entreprise si nécessaire.</a:t>
            </a: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GB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90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LU" u="none" dirty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3</a:t>
            </a:r>
            <a:r>
              <a:rPr lang="fr-LU" u="none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. Passion et ressources</a:t>
            </a:r>
            <a:endParaRPr lang="en-GB" u="none" dirty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8214" y="1628775"/>
            <a:ext cx="8135937" cy="2031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</a:t>
            </a:r>
            <a:r>
              <a:rPr lang="fr-LU" b="1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Gardez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votre meilleure idée d’entreprise.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2</a:t>
            </a:r>
            <a:r>
              <a:rPr lang="fr-LU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De quelles ressources avez-vous besoin pour réaliser cette idée?</a:t>
            </a: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r-LU" alt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3</a:t>
            </a:r>
            <a:r>
              <a:rPr lang="fr-LU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Cherchez quelqu’un qui puisse vous fournir cette ressource.</a:t>
            </a: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GB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11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LU" u="none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4. Connectez-vous avec les autres</a:t>
            </a:r>
            <a:endParaRPr lang="en-GB" u="none" dirty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8214" y="1628775"/>
            <a:ext cx="8135937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</a:t>
            </a:r>
            <a:r>
              <a:rPr lang="fr-LU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Refaites un groupe différent de 3 ou 4 participants.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2</a:t>
            </a:r>
            <a:r>
              <a:rPr lang="fr-LU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Discutez des différents cubes et des idées générées.</a:t>
            </a: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fr-LU" alt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LU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Etape </a:t>
            </a:r>
            <a:r>
              <a:rPr lang="fr-LU" b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3</a:t>
            </a:r>
            <a:r>
              <a:rPr lang="fr-LU" b="1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 </a:t>
            </a:r>
            <a:r>
              <a:rPr lang="fr-LU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Identifiez une idée d’entreprise que vous pourriez faire en combinant vos passions et idées</a:t>
            </a:r>
            <a:r>
              <a:rPr lang="fr-LU" dirty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fr-LU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GB" dirty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56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LU" u="none" dirty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5</a:t>
            </a:r>
            <a:r>
              <a:rPr lang="fr-LU" u="none" dirty="0" smtClean="0">
                <a:solidFill>
                  <a:schemeClr val="accent1">
                    <a:lumMod val="50000"/>
                  </a:schemeClr>
                </a:solidFill>
                <a:ea typeface="ＭＳ Ｐゴシック" charset="-128"/>
              </a:rPr>
              <a:t>. Conclusions</a:t>
            </a:r>
            <a:endParaRPr lang="en-GB" u="none" dirty="0">
              <a:solidFill>
                <a:schemeClr val="accent1">
                  <a:lumMod val="50000"/>
                </a:schemeClr>
              </a:solidFill>
              <a:ea typeface="ＭＳ Ｐゴシック" charset="-128"/>
            </a:endParaRP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1338944" y="1628775"/>
            <a:ext cx="900520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fr-LU" altLang="en-US" sz="2000" dirty="0" smtClean="0">
                <a:cs typeface="Arial" panose="020B0604020202020204" pitchFamily="34" charset="0"/>
              </a:rPr>
              <a:t>Comprendre ses passions donne plusieurs d’idées de création d’entreprise</a:t>
            </a:r>
          </a:p>
          <a:p>
            <a:pPr>
              <a:spcBef>
                <a:spcPct val="0"/>
              </a:spcBef>
            </a:pPr>
            <a:endParaRPr lang="fr-LU" altLang="en-US" sz="20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fr-LU" altLang="en-US" sz="2000" dirty="0" smtClean="0">
                <a:cs typeface="Arial" panose="020B0604020202020204" pitchFamily="34" charset="0"/>
              </a:rPr>
              <a:t>Il y a plusieurs manière de combiner ses passions, forces et motivations.</a:t>
            </a:r>
            <a:endParaRPr lang="fr-LU" altLang="en-US" sz="2000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fr-LU" altLang="en-US" sz="2000" dirty="0" smtClean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fr-LU" altLang="en-US" sz="2000" dirty="0" smtClean="0">
                <a:cs typeface="Arial" panose="020B0604020202020204" pitchFamily="34" charset="0"/>
              </a:rPr>
              <a:t>« L’ autre » est une ressource pour renforcer votre idée d’entreprise. </a:t>
            </a:r>
          </a:p>
          <a:p>
            <a:pPr>
              <a:spcBef>
                <a:spcPct val="0"/>
              </a:spcBef>
            </a:pPr>
            <a:endParaRPr lang="fr-LU" altLang="en-US" sz="2000" dirty="0" smtClean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fr-LU" altLang="en-US" sz="2000" dirty="0" smtClean="0">
                <a:cs typeface="Arial" panose="020B0604020202020204" pitchFamily="34" charset="0"/>
              </a:rPr>
              <a:t>… N’oubliez pas de rester en harmonie avec vos valeurs</a:t>
            </a:r>
            <a:endParaRPr lang="en-GB" altLang="en-US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78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316</Words>
  <Application>Microsoft Office PowerPoint</Application>
  <PresentationFormat>Widescreen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ＭＳ Ｐゴシック</vt:lpstr>
      <vt:lpstr>Arial</vt:lpstr>
      <vt:lpstr>Calibri</vt:lpstr>
      <vt:lpstr>Calibri Light</vt:lpstr>
      <vt:lpstr>Office Theme</vt:lpstr>
      <vt:lpstr>PowerPoint Presentation</vt:lpstr>
      <vt:lpstr>Ne cherchez pas la “bonne idée”: Partez de vos passions!</vt:lpstr>
      <vt:lpstr>Passion cube</vt:lpstr>
      <vt:lpstr>1. Se connaître et partir de ses passions</vt:lpstr>
      <vt:lpstr>2. Partagez votre passion avec les autres</vt:lpstr>
      <vt:lpstr>3. Passion et ressources</vt:lpstr>
      <vt:lpstr>4. Connectez-vous avec les autres</vt:lpstr>
      <vt:lpstr>5. Conclusions</vt:lpstr>
    </vt:vector>
  </TitlesOfParts>
  <Company>University of Luxembourg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Mickaël GERAUDEL</dc:creator>
  <cp:lastModifiedBy>Mickaël GERAUDEL</cp:lastModifiedBy>
  <cp:revision>16</cp:revision>
  <dcterms:created xsi:type="dcterms:W3CDTF">2016-05-17T13:27:29Z</dcterms:created>
  <dcterms:modified xsi:type="dcterms:W3CDTF">2016-05-18T09:49:50Z</dcterms:modified>
</cp:coreProperties>
</file>