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71" r:id="rId3"/>
    <p:sldId id="269" r:id="rId4"/>
    <p:sldId id="27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6965"/>
    <a:srgbClr val="5B4051"/>
    <a:srgbClr val="A31B11"/>
    <a:srgbClr val="86382E"/>
    <a:srgbClr val="A44538"/>
    <a:srgbClr val="593029"/>
    <a:srgbClr val="AF6153"/>
    <a:srgbClr val="546751"/>
    <a:srgbClr val="748E70"/>
    <a:srgbClr val="2C4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2471B3-4471-4B38-8BBF-6EE84618C62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EB9FA0D8-CAC0-469A-8937-A4E77C05E418}">
      <dgm:prSet phldrT="[Text]"/>
      <dgm:spPr/>
      <dgm:t>
        <a:bodyPr/>
        <a:lstStyle/>
        <a:p>
          <a:pPr algn="r"/>
          <a:r>
            <a:rPr lang="fr-CH" dirty="0" smtClean="0"/>
            <a:t>5</a:t>
          </a:r>
        </a:p>
      </dgm:t>
    </dgm:pt>
    <dgm:pt modelId="{370C93A8-65CC-4167-AA6E-93EB6ED613C0}" type="parTrans" cxnId="{41B8267A-F1AC-441A-8A5B-3239CE92E999}">
      <dgm:prSet/>
      <dgm:spPr/>
      <dgm:t>
        <a:bodyPr/>
        <a:lstStyle/>
        <a:p>
          <a:endParaRPr lang="fr-CH"/>
        </a:p>
      </dgm:t>
    </dgm:pt>
    <dgm:pt modelId="{DBF42B5F-2AE8-42E7-8197-5922A245BB0C}" type="sibTrans" cxnId="{41B8267A-F1AC-441A-8A5B-3239CE92E999}">
      <dgm:prSet/>
      <dgm:spPr/>
      <dgm:t>
        <a:bodyPr/>
        <a:lstStyle/>
        <a:p>
          <a:endParaRPr lang="fr-CH"/>
        </a:p>
      </dgm:t>
    </dgm:pt>
    <dgm:pt modelId="{93C5E53B-3A26-477B-A9CD-1D3777ACAD42}" type="pres">
      <dgm:prSet presAssocID="{472471B3-4471-4B38-8BBF-6EE84618C62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CH"/>
        </a:p>
      </dgm:t>
    </dgm:pt>
    <dgm:pt modelId="{CCCD0237-156A-4AA0-9C38-F4B5619C8F8C}" type="pres">
      <dgm:prSet presAssocID="{EB9FA0D8-CAC0-469A-8937-A4E77C05E418}" presName="horFlow" presStyleCnt="0"/>
      <dgm:spPr/>
    </dgm:pt>
    <dgm:pt modelId="{E74EE56D-DF15-4531-A7CD-B550A25F7791}" type="pres">
      <dgm:prSet presAssocID="{EB9FA0D8-CAC0-469A-8937-A4E77C05E418}" presName="bigChev" presStyleLbl="node1" presStyleIdx="0" presStyleCnt="1" custScaleX="72038" custLinFactNeighborX="-63398" custLinFactNeighborY="-4058"/>
      <dgm:spPr/>
      <dgm:t>
        <a:bodyPr/>
        <a:lstStyle/>
        <a:p>
          <a:endParaRPr lang="fr-CH"/>
        </a:p>
      </dgm:t>
    </dgm:pt>
  </dgm:ptLst>
  <dgm:cxnLst>
    <dgm:cxn modelId="{41B8267A-F1AC-441A-8A5B-3239CE92E999}" srcId="{472471B3-4471-4B38-8BBF-6EE84618C628}" destId="{EB9FA0D8-CAC0-469A-8937-A4E77C05E418}" srcOrd="0" destOrd="0" parTransId="{370C93A8-65CC-4167-AA6E-93EB6ED613C0}" sibTransId="{DBF42B5F-2AE8-42E7-8197-5922A245BB0C}"/>
    <dgm:cxn modelId="{124C0DB4-D96D-4127-92C4-0F09EE170BCA}" type="presOf" srcId="{472471B3-4471-4B38-8BBF-6EE84618C628}" destId="{93C5E53B-3A26-477B-A9CD-1D3777ACAD42}" srcOrd="0" destOrd="0" presId="urn:microsoft.com/office/officeart/2005/8/layout/lProcess3"/>
    <dgm:cxn modelId="{F9FBF66E-2A55-43CB-A1EF-C21F726848B5}" type="presOf" srcId="{EB9FA0D8-CAC0-469A-8937-A4E77C05E418}" destId="{E74EE56D-DF15-4531-A7CD-B550A25F7791}" srcOrd="0" destOrd="0" presId="urn:microsoft.com/office/officeart/2005/8/layout/lProcess3"/>
    <dgm:cxn modelId="{52BB3BE1-F7A2-4874-82A0-06075F1EEA62}" type="presParOf" srcId="{93C5E53B-3A26-477B-A9CD-1D3777ACAD42}" destId="{CCCD0237-156A-4AA0-9C38-F4B5619C8F8C}" srcOrd="0" destOrd="0" presId="urn:microsoft.com/office/officeart/2005/8/layout/lProcess3"/>
    <dgm:cxn modelId="{0BC1DFE9-0425-4C31-B09A-72821D079AE8}" type="presParOf" srcId="{CCCD0237-156A-4AA0-9C38-F4B5619C8F8C}" destId="{E74EE56D-DF15-4531-A7CD-B550A25F779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2471B3-4471-4B38-8BBF-6EE84618C62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EB9FA0D8-CAC0-469A-8937-A4E77C05E418}">
      <dgm:prSet phldrT="[Text]"/>
      <dgm:spPr/>
      <dgm:t>
        <a:bodyPr/>
        <a:lstStyle/>
        <a:p>
          <a:pPr algn="r"/>
          <a:r>
            <a:rPr lang="fr-CH" dirty="0" smtClean="0"/>
            <a:t>20</a:t>
          </a:r>
        </a:p>
      </dgm:t>
    </dgm:pt>
    <dgm:pt modelId="{370C93A8-65CC-4167-AA6E-93EB6ED613C0}" type="parTrans" cxnId="{41B8267A-F1AC-441A-8A5B-3239CE92E999}">
      <dgm:prSet/>
      <dgm:spPr/>
      <dgm:t>
        <a:bodyPr/>
        <a:lstStyle/>
        <a:p>
          <a:endParaRPr lang="fr-CH"/>
        </a:p>
      </dgm:t>
    </dgm:pt>
    <dgm:pt modelId="{DBF42B5F-2AE8-42E7-8197-5922A245BB0C}" type="sibTrans" cxnId="{41B8267A-F1AC-441A-8A5B-3239CE92E999}">
      <dgm:prSet/>
      <dgm:spPr/>
      <dgm:t>
        <a:bodyPr/>
        <a:lstStyle/>
        <a:p>
          <a:endParaRPr lang="fr-CH"/>
        </a:p>
      </dgm:t>
    </dgm:pt>
    <dgm:pt modelId="{93C5E53B-3A26-477B-A9CD-1D3777ACAD42}" type="pres">
      <dgm:prSet presAssocID="{472471B3-4471-4B38-8BBF-6EE84618C62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CH"/>
        </a:p>
      </dgm:t>
    </dgm:pt>
    <dgm:pt modelId="{CCCD0237-156A-4AA0-9C38-F4B5619C8F8C}" type="pres">
      <dgm:prSet presAssocID="{EB9FA0D8-CAC0-469A-8937-A4E77C05E418}" presName="horFlow" presStyleCnt="0"/>
      <dgm:spPr/>
    </dgm:pt>
    <dgm:pt modelId="{E74EE56D-DF15-4531-A7CD-B550A25F7791}" type="pres">
      <dgm:prSet presAssocID="{EB9FA0D8-CAC0-469A-8937-A4E77C05E418}" presName="bigChev" presStyleLbl="node1" presStyleIdx="0" presStyleCnt="1" custScaleX="182810" custLinFactNeighborY="-4132"/>
      <dgm:spPr/>
      <dgm:t>
        <a:bodyPr/>
        <a:lstStyle/>
        <a:p>
          <a:endParaRPr lang="fr-CH"/>
        </a:p>
      </dgm:t>
    </dgm:pt>
  </dgm:ptLst>
  <dgm:cxnLst>
    <dgm:cxn modelId="{41B8267A-F1AC-441A-8A5B-3239CE92E999}" srcId="{472471B3-4471-4B38-8BBF-6EE84618C628}" destId="{EB9FA0D8-CAC0-469A-8937-A4E77C05E418}" srcOrd="0" destOrd="0" parTransId="{370C93A8-65CC-4167-AA6E-93EB6ED613C0}" sibTransId="{DBF42B5F-2AE8-42E7-8197-5922A245BB0C}"/>
    <dgm:cxn modelId="{5DCCCFD0-1DD3-4209-9CFC-77CF9978E82B}" type="presOf" srcId="{472471B3-4471-4B38-8BBF-6EE84618C628}" destId="{93C5E53B-3A26-477B-A9CD-1D3777ACAD42}" srcOrd="0" destOrd="0" presId="urn:microsoft.com/office/officeart/2005/8/layout/lProcess3"/>
    <dgm:cxn modelId="{67FFBC75-C484-42AA-9033-F59A9456BC0E}" type="presOf" srcId="{EB9FA0D8-CAC0-469A-8937-A4E77C05E418}" destId="{E74EE56D-DF15-4531-A7CD-B550A25F7791}" srcOrd="0" destOrd="0" presId="urn:microsoft.com/office/officeart/2005/8/layout/lProcess3"/>
    <dgm:cxn modelId="{A78D6E71-8AA8-46CB-ACF0-FBF8FA05C52E}" type="presParOf" srcId="{93C5E53B-3A26-477B-A9CD-1D3777ACAD42}" destId="{CCCD0237-156A-4AA0-9C38-F4B5619C8F8C}" srcOrd="0" destOrd="0" presId="urn:microsoft.com/office/officeart/2005/8/layout/lProcess3"/>
    <dgm:cxn modelId="{61004963-EB6F-43ED-B352-30ABE5744695}" type="presParOf" srcId="{CCCD0237-156A-4AA0-9C38-F4B5619C8F8C}" destId="{E74EE56D-DF15-4531-A7CD-B550A25F779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2471B3-4471-4B38-8BBF-6EE84618C62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EB9FA0D8-CAC0-469A-8937-A4E77C05E418}">
      <dgm:prSet phldrT="[Text]"/>
      <dgm:spPr/>
      <dgm:t>
        <a:bodyPr/>
        <a:lstStyle/>
        <a:p>
          <a:pPr algn="r"/>
          <a:r>
            <a:rPr lang="fr-CH" dirty="0" smtClean="0"/>
            <a:t>60</a:t>
          </a:r>
        </a:p>
      </dgm:t>
    </dgm:pt>
    <dgm:pt modelId="{370C93A8-65CC-4167-AA6E-93EB6ED613C0}" type="parTrans" cxnId="{41B8267A-F1AC-441A-8A5B-3239CE92E999}">
      <dgm:prSet/>
      <dgm:spPr/>
      <dgm:t>
        <a:bodyPr/>
        <a:lstStyle/>
        <a:p>
          <a:endParaRPr lang="fr-CH"/>
        </a:p>
      </dgm:t>
    </dgm:pt>
    <dgm:pt modelId="{DBF42B5F-2AE8-42E7-8197-5922A245BB0C}" type="sibTrans" cxnId="{41B8267A-F1AC-441A-8A5B-3239CE92E999}">
      <dgm:prSet/>
      <dgm:spPr/>
      <dgm:t>
        <a:bodyPr/>
        <a:lstStyle/>
        <a:p>
          <a:endParaRPr lang="fr-CH"/>
        </a:p>
      </dgm:t>
    </dgm:pt>
    <dgm:pt modelId="{93C5E53B-3A26-477B-A9CD-1D3777ACAD42}" type="pres">
      <dgm:prSet presAssocID="{472471B3-4471-4B38-8BBF-6EE84618C62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CH"/>
        </a:p>
      </dgm:t>
    </dgm:pt>
    <dgm:pt modelId="{CCCD0237-156A-4AA0-9C38-F4B5619C8F8C}" type="pres">
      <dgm:prSet presAssocID="{EB9FA0D8-CAC0-469A-8937-A4E77C05E418}" presName="horFlow" presStyleCnt="0"/>
      <dgm:spPr/>
    </dgm:pt>
    <dgm:pt modelId="{E74EE56D-DF15-4531-A7CD-B550A25F7791}" type="pres">
      <dgm:prSet presAssocID="{EB9FA0D8-CAC0-469A-8937-A4E77C05E418}" presName="bigChev" presStyleLbl="node1" presStyleIdx="0" presStyleCnt="1" custScaleX="345946" custLinFactNeighborX="293" custLinFactNeighborY="4255"/>
      <dgm:spPr/>
      <dgm:t>
        <a:bodyPr/>
        <a:lstStyle/>
        <a:p>
          <a:endParaRPr lang="fr-CH"/>
        </a:p>
      </dgm:t>
    </dgm:pt>
  </dgm:ptLst>
  <dgm:cxnLst>
    <dgm:cxn modelId="{41B8267A-F1AC-441A-8A5B-3239CE92E999}" srcId="{472471B3-4471-4B38-8BBF-6EE84618C628}" destId="{EB9FA0D8-CAC0-469A-8937-A4E77C05E418}" srcOrd="0" destOrd="0" parTransId="{370C93A8-65CC-4167-AA6E-93EB6ED613C0}" sibTransId="{DBF42B5F-2AE8-42E7-8197-5922A245BB0C}"/>
    <dgm:cxn modelId="{85C13982-2E8D-42B1-9637-AA858FA40FEE}" type="presOf" srcId="{472471B3-4471-4B38-8BBF-6EE84618C628}" destId="{93C5E53B-3A26-477B-A9CD-1D3777ACAD42}" srcOrd="0" destOrd="0" presId="urn:microsoft.com/office/officeart/2005/8/layout/lProcess3"/>
    <dgm:cxn modelId="{9627D302-E258-4627-82AE-1F390BE0EDF0}" type="presOf" srcId="{EB9FA0D8-CAC0-469A-8937-A4E77C05E418}" destId="{E74EE56D-DF15-4531-A7CD-B550A25F7791}" srcOrd="0" destOrd="0" presId="urn:microsoft.com/office/officeart/2005/8/layout/lProcess3"/>
    <dgm:cxn modelId="{EC6F6801-D0B6-43D9-8D56-CC465171494D}" type="presParOf" srcId="{93C5E53B-3A26-477B-A9CD-1D3777ACAD42}" destId="{CCCD0237-156A-4AA0-9C38-F4B5619C8F8C}" srcOrd="0" destOrd="0" presId="urn:microsoft.com/office/officeart/2005/8/layout/lProcess3"/>
    <dgm:cxn modelId="{073D30FD-A4CC-44F3-AF57-346BA5425AB2}" type="presParOf" srcId="{CCCD0237-156A-4AA0-9C38-F4B5619C8F8C}" destId="{E74EE56D-DF15-4531-A7CD-B550A25F779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2471B3-4471-4B38-8BBF-6EE84618C62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EB9FA0D8-CAC0-469A-8937-A4E77C05E418}">
      <dgm:prSet phldrT="[Text]"/>
      <dgm:spPr/>
      <dgm:t>
        <a:bodyPr/>
        <a:lstStyle/>
        <a:p>
          <a:pPr algn="r"/>
          <a:r>
            <a:rPr lang="fr-CH" dirty="0" smtClean="0"/>
            <a:t>850</a:t>
          </a:r>
        </a:p>
      </dgm:t>
    </dgm:pt>
    <dgm:pt modelId="{370C93A8-65CC-4167-AA6E-93EB6ED613C0}" type="parTrans" cxnId="{41B8267A-F1AC-441A-8A5B-3239CE92E999}">
      <dgm:prSet/>
      <dgm:spPr/>
      <dgm:t>
        <a:bodyPr/>
        <a:lstStyle/>
        <a:p>
          <a:endParaRPr lang="fr-CH"/>
        </a:p>
      </dgm:t>
    </dgm:pt>
    <dgm:pt modelId="{DBF42B5F-2AE8-42E7-8197-5922A245BB0C}" type="sibTrans" cxnId="{41B8267A-F1AC-441A-8A5B-3239CE92E999}">
      <dgm:prSet/>
      <dgm:spPr/>
      <dgm:t>
        <a:bodyPr/>
        <a:lstStyle/>
        <a:p>
          <a:endParaRPr lang="fr-CH"/>
        </a:p>
      </dgm:t>
    </dgm:pt>
    <dgm:pt modelId="{93C5E53B-3A26-477B-A9CD-1D3777ACAD42}" type="pres">
      <dgm:prSet presAssocID="{472471B3-4471-4B38-8BBF-6EE84618C62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CH"/>
        </a:p>
      </dgm:t>
    </dgm:pt>
    <dgm:pt modelId="{CCCD0237-156A-4AA0-9C38-F4B5619C8F8C}" type="pres">
      <dgm:prSet presAssocID="{EB9FA0D8-CAC0-469A-8937-A4E77C05E418}" presName="horFlow" presStyleCnt="0"/>
      <dgm:spPr/>
    </dgm:pt>
    <dgm:pt modelId="{E74EE56D-DF15-4531-A7CD-B550A25F7791}" type="pres">
      <dgm:prSet presAssocID="{EB9FA0D8-CAC0-469A-8937-A4E77C05E418}" presName="bigChev" presStyleLbl="node1" presStyleIdx="0" presStyleCnt="1" custScaleX="944555" custLinFactNeighborX="20852" custLinFactNeighborY="-4079"/>
      <dgm:spPr/>
      <dgm:t>
        <a:bodyPr/>
        <a:lstStyle/>
        <a:p>
          <a:endParaRPr lang="fr-CH"/>
        </a:p>
      </dgm:t>
    </dgm:pt>
  </dgm:ptLst>
  <dgm:cxnLst>
    <dgm:cxn modelId="{41B8267A-F1AC-441A-8A5B-3239CE92E999}" srcId="{472471B3-4471-4B38-8BBF-6EE84618C628}" destId="{EB9FA0D8-CAC0-469A-8937-A4E77C05E418}" srcOrd="0" destOrd="0" parTransId="{370C93A8-65CC-4167-AA6E-93EB6ED613C0}" sibTransId="{DBF42B5F-2AE8-42E7-8197-5922A245BB0C}"/>
    <dgm:cxn modelId="{637AD3BB-37AE-414D-AA9F-B46C97333FDD}" type="presOf" srcId="{EB9FA0D8-CAC0-469A-8937-A4E77C05E418}" destId="{E74EE56D-DF15-4531-A7CD-B550A25F7791}" srcOrd="0" destOrd="0" presId="urn:microsoft.com/office/officeart/2005/8/layout/lProcess3"/>
    <dgm:cxn modelId="{E10716E8-538A-4764-BE66-6346DB033F7D}" type="presOf" srcId="{472471B3-4471-4B38-8BBF-6EE84618C628}" destId="{93C5E53B-3A26-477B-A9CD-1D3777ACAD42}" srcOrd="0" destOrd="0" presId="urn:microsoft.com/office/officeart/2005/8/layout/lProcess3"/>
    <dgm:cxn modelId="{2995911E-7CC4-467B-8757-24DF8701CC4F}" type="presParOf" srcId="{93C5E53B-3A26-477B-A9CD-1D3777ACAD42}" destId="{CCCD0237-156A-4AA0-9C38-F4B5619C8F8C}" srcOrd="0" destOrd="0" presId="urn:microsoft.com/office/officeart/2005/8/layout/lProcess3"/>
    <dgm:cxn modelId="{43AB9BD9-DD1E-4FB9-9854-EC681EE12BF7}" type="presParOf" srcId="{CCCD0237-156A-4AA0-9C38-F4B5619C8F8C}" destId="{E74EE56D-DF15-4531-A7CD-B550A25F779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2471B3-4471-4B38-8BBF-6EE84618C62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EB9FA0D8-CAC0-469A-8937-A4E77C05E418}">
      <dgm:prSet phldrT="[Text]"/>
      <dgm:spPr/>
      <dgm:t>
        <a:bodyPr/>
        <a:lstStyle/>
        <a:p>
          <a:pPr algn="r"/>
          <a:r>
            <a:rPr lang="fr-CH" dirty="0" smtClean="0"/>
            <a:t>15</a:t>
          </a:r>
        </a:p>
      </dgm:t>
    </dgm:pt>
    <dgm:pt modelId="{370C93A8-65CC-4167-AA6E-93EB6ED613C0}" type="parTrans" cxnId="{41B8267A-F1AC-441A-8A5B-3239CE92E999}">
      <dgm:prSet/>
      <dgm:spPr/>
      <dgm:t>
        <a:bodyPr/>
        <a:lstStyle/>
        <a:p>
          <a:endParaRPr lang="fr-CH"/>
        </a:p>
      </dgm:t>
    </dgm:pt>
    <dgm:pt modelId="{DBF42B5F-2AE8-42E7-8197-5922A245BB0C}" type="sibTrans" cxnId="{41B8267A-F1AC-441A-8A5B-3239CE92E999}">
      <dgm:prSet/>
      <dgm:spPr/>
      <dgm:t>
        <a:bodyPr/>
        <a:lstStyle/>
        <a:p>
          <a:endParaRPr lang="fr-CH"/>
        </a:p>
      </dgm:t>
    </dgm:pt>
    <dgm:pt modelId="{93C5E53B-3A26-477B-A9CD-1D3777ACAD42}" type="pres">
      <dgm:prSet presAssocID="{472471B3-4471-4B38-8BBF-6EE84618C62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CH"/>
        </a:p>
      </dgm:t>
    </dgm:pt>
    <dgm:pt modelId="{CCCD0237-156A-4AA0-9C38-F4B5619C8F8C}" type="pres">
      <dgm:prSet presAssocID="{EB9FA0D8-CAC0-469A-8937-A4E77C05E418}" presName="horFlow" presStyleCnt="0"/>
      <dgm:spPr/>
    </dgm:pt>
    <dgm:pt modelId="{E74EE56D-DF15-4531-A7CD-B550A25F7791}" type="pres">
      <dgm:prSet presAssocID="{EB9FA0D8-CAC0-469A-8937-A4E77C05E418}" presName="bigChev" presStyleLbl="node1" presStyleIdx="0" presStyleCnt="1" custScaleX="140480" custLinFactNeighborY="-4132"/>
      <dgm:spPr/>
      <dgm:t>
        <a:bodyPr/>
        <a:lstStyle/>
        <a:p>
          <a:endParaRPr lang="fr-CH"/>
        </a:p>
      </dgm:t>
    </dgm:pt>
  </dgm:ptLst>
  <dgm:cxnLst>
    <dgm:cxn modelId="{41B8267A-F1AC-441A-8A5B-3239CE92E999}" srcId="{472471B3-4471-4B38-8BBF-6EE84618C628}" destId="{EB9FA0D8-CAC0-469A-8937-A4E77C05E418}" srcOrd="0" destOrd="0" parTransId="{370C93A8-65CC-4167-AA6E-93EB6ED613C0}" sibTransId="{DBF42B5F-2AE8-42E7-8197-5922A245BB0C}"/>
    <dgm:cxn modelId="{4468B370-5815-418D-ABC9-F60A2417244F}" type="presOf" srcId="{472471B3-4471-4B38-8BBF-6EE84618C628}" destId="{93C5E53B-3A26-477B-A9CD-1D3777ACAD42}" srcOrd="0" destOrd="0" presId="urn:microsoft.com/office/officeart/2005/8/layout/lProcess3"/>
    <dgm:cxn modelId="{1BAD2CCD-F27C-4914-A24A-03E6CA11739F}" type="presOf" srcId="{EB9FA0D8-CAC0-469A-8937-A4E77C05E418}" destId="{E74EE56D-DF15-4531-A7CD-B550A25F7791}" srcOrd="0" destOrd="0" presId="urn:microsoft.com/office/officeart/2005/8/layout/lProcess3"/>
    <dgm:cxn modelId="{B06CD54F-D28D-49A5-BACB-4A99FE2CD02D}" type="presParOf" srcId="{93C5E53B-3A26-477B-A9CD-1D3777ACAD42}" destId="{CCCD0237-156A-4AA0-9C38-F4B5619C8F8C}" srcOrd="0" destOrd="0" presId="urn:microsoft.com/office/officeart/2005/8/layout/lProcess3"/>
    <dgm:cxn modelId="{713EA48D-9DBF-4FF4-A836-6CF960A204DF}" type="presParOf" srcId="{CCCD0237-156A-4AA0-9C38-F4B5619C8F8C}" destId="{E74EE56D-DF15-4531-A7CD-B550A25F779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2471B3-4471-4B38-8BBF-6EE84618C62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EB9FA0D8-CAC0-469A-8937-A4E77C05E418}">
      <dgm:prSet phldrT="[Text]"/>
      <dgm:spPr/>
      <dgm:t>
        <a:bodyPr/>
        <a:lstStyle/>
        <a:p>
          <a:pPr algn="r"/>
          <a:r>
            <a:rPr lang="fr-CH" dirty="0" smtClean="0"/>
            <a:t>5</a:t>
          </a:r>
        </a:p>
      </dgm:t>
    </dgm:pt>
    <dgm:pt modelId="{370C93A8-65CC-4167-AA6E-93EB6ED613C0}" type="parTrans" cxnId="{41B8267A-F1AC-441A-8A5B-3239CE92E999}">
      <dgm:prSet/>
      <dgm:spPr/>
      <dgm:t>
        <a:bodyPr/>
        <a:lstStyle/>
        <a:p>
          <a:endParaRPr lang="fr-CH"/>
        </a:p>
      </dgm:t>
    </dgm:pt>
    <dgm:pt modelId="{DBF42B5F-2AE8-42E7-8197-5922A245BB0C}" type="sibTrans" cxnId="{41B8267A-F1AC-441A-8A5B-3239CE92E999}">
      <dgm:prSet/>
      <dgm:spPr/>
      <dgm:t>
        <a:bodyPr/>
        <a:lstStyle/>
        <a:p>
          <a:endParaRPr lang="fr-CH"/>
        </a:p>
      </dgm:t>
    </dgm:pt>
    <dgm:pt modelId="{93C5E53B-3A26-477B-A9CD-1D3777ACAD42}" type="pres">
      <dgm:prSet presAssocID="{472471B3-4471-4B38-8BBF-6EE84618C62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CH"/>
        </a:p>
      </dgm:t>
    </dgm:pt>
    <dgm:pt modelId="{CCCD0237-156A-4AA0-9C38-F4B5619C8F8C}" type="pres">
      <dgm:prSet presAssocID="{EB9FA0D8-CAC0-469A-8937-A4E77C05E418}" presName="horFlow" presStyleCnt="0"/>
      <dgm:spPr/>
    </dgm:pt>
    <dgm:pt modelId="{E74EE56D-DF15-4531-A7CD-B550A25F7791}" type="pres">
      <dgm:prSet presAssocID="{EB9FA0D8-CAC0-469A-8937-A4E77C05E418}" presName="bigChev" presStyleLbl="node1" presStyleIdx="0" presStyleCnt="1" custScaleX="72038" custLinFactNeighborX="-21717" custLinFactNeighborY="50"/>
      <dgm:spPr/>
      <dgm:t>
        <a:bodyPr/>
        <a:lstStyle/>
        <a:p>
          <a:endParaRPr lang="fr-CH"/>
        </a:p>
      </dgm:t>
    </dgm:pt>
  </dgm:ptLst>
  <dgm:cxnLst>
    <dgm:cxn modelId="{41B8267A-F1AC-441A-8A5B-3239CE92E999}" srcId="{472471B3-4471-4B38-8BBF-6EE84618C628}" destId="{EB9FA0D8-CAC0-469A-8937-A4E77C05E418}" srcOrd="0" destOrd="0" parTransId="{370C93A8-65CC-4167-AA6E-93EB6ED613C0}" sibTransId="{DBF42B5F-2AE8-42E7-8197-5922A245BB0C}"/>
    <dgm:cxn modelId="{CBD04A33-D5F4-4276-8B67-85E33C8A5F54}" type="presOf" srcId="{472471B3-4471-4B38-8BBF-6EE84618C628}" destId="{93C5E53B-3A26-477B-A9CD-1D3777ACAD42}" srcOrd="0" destOrd="0" presId="urn:microsoft.com/office/officeart/2005/8/layout/lProcess3"/>
    <dgm:cxn modelId="{73973E09-FF6F-4EE8-8662-E500EAE4132B}" type="presOf" srcId="{EB9FA0D8-CAC0-469A-8937-A4E77C05E418}" destId="{E74EE56D-DF15-4531-A7CD-B550A25F7791}" srcOrd="0" destOrd="0" presId="urn:microsoft.com/office/officeart/2005/8/layout/lProcess3"/>
    <dgm:cxn modelId="{66B886F9-659C-47CC-9670-8704CE55B9F1}" type="presParOf" srcId="{93C5E53B-3A26-477B-A9CD-1D3777ACAD42}" destId="{CCCD0237-156A-4AA0-9C38-F4B5619C8F8C}" srcOrd="0" destOrd="0" presId="urn:microsoft.com/office/officeart/2005/8/layout/lProcess3"/>
    <dgm:cxn modelId="{8C1EB6B7-749B-44AC-8D25-B66EF54C36C3}" type="presParOf" srcId="{CCCD0237-156A-4AA0-9C38-F4B5619C8F8C}" destId="{E74EE56D-DF15-4531-A7CD-B550A25F779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2471B3-4471-4B38-8BBF-6EE84618C62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EB9FA0D8-CAC0-469A-8937-A4E77C05E418}">
      <dgm:prSet phldrT="[Text]"/>
      <dgm:spPr/>
      <dgm:t>
        <a:bodyPr/>
        <a:lstStyle/>
        <a:p>
          <a:pPr algn="r"/>
          <a:r>
            <a:rPr lang="fr-CH" dirty="0" smtClean="0"/>
            <a:t>10</a:t>
          </a:r>
        </a:p>
      </dgm:t>
    </dgm:pt>
    <dgm:pt modelId="{370C93A8-65CC-4167-AA6E-93EB6ED613C0}" type="parTrans" cxnId="{41B8267A-F1AC-441A-8A5B-3239CE92E999}">
      <dgm:prSet/>
      <dgm:spPr/>
      <dgm:t>
        <a:bodyPr/>
        <a:lstStyle/>
        <a:p>
          <a:endParaRPr lang="fr-CH"/>
        </a:p>
      </dgm:t>
    </dgm:pt>
    <dgm:pt modelId="{DBF42B5F-2AE8-42E7-8197-5922A245BB0C}" type="sibTrans" cxnId="{41B8267A-F1AC-441A-8A5B-3239CE92E999}">
      <dgm:prSet/>
      <dgm:spPr/>
      <dgm:t>
        <a:bodyPr/>
        <a:lstStyle/>
        <a:p>
          <a:endParaRPr lang="fr-CH"/>
        </a:p>
      </dgm:t>
    </dgm:pt>
    <dgm:pt modelId="{93C5E53B-3A26-477B-A9CD-1D3777ACAD42}" type="pres">
      <dgm:prSet presAssocID="{472471B3-4471-4B38-8BBF-6EE84618C62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CH"/>
        </a:p>
      </dgm:t>
    </dgm:pt>
    <dgm:pt modelId="{CCCD0237-156A-4AA0-9C38-F4B5619C8F8C}" type="pres">
      <dgm:prSet presAssocID="{EB9FA0D8-CAC0-469A-8937-A4E77C05E418}" presName="horFlow" presStyleCnt="0"/>
      <dgm:spPr/>
    </dgm:pt>
    <dgm:pt modelId="{E74EE56D-DF15-4531-A7CD-B550A25F7791}" type="pres">
      <dgm:prSet presAssocID="{EB9FA0D8-CAC0-469A-8937-A4E77C05E418}" presName="bigChev" presStyleLbl="node1" presStyleIdx="0" presStyleCnt="1" custScaleX="127140" custLinFactNeighborX="19224" custLinFactNeighborY="-13"/>
      <dgm:spPr/>
      <dgm:t>
        <a:bodyPr/>
        <a:lstStyle/>
        <a:p>
          <a:endParaRPr lang="fr-CH"/>
        </a:p>
      </dgm:t>
    </dgm:pt>
  </dgm:ptLst>
  <dgm:cxnLst>
    <dgm:cxn modelId="{41B8267A-F1AC-441A-8A5B-3239CE92E999}" srcId="{472471B3-4471-4B38-8BBF-6EE84618C628}" destId="{EB9FA0D8-CAC0-469A-8937-A4E77C05E418}" srcOrd="0" destOrd="0" parTransId="{370C93A8-65CC-4167-AA6E-93EB6ED613C0}" sibTransId="{DBF42B5F-2AE8-42E7-8197-5922A245BB0C}"/>
    <dgm:cxn modelId="{6ED9FEA9-63C1-43D3-A118-C9F2250A4332}" type="presOf" srcId="{EB9FA0D8-CAC0-469A-8937-A4E77C05E418}" destId="{E74EE56D-DF15-4531-A7CD-B550A25F7791}" srcOrd="0" destOrd="0" presId="urn:microsoft.com/office/officeart/2005/8/layout/lProcess3"/>
    <dgm:cxn modelId="{89250E44-CAAF-4ED5-8859-9B09BB307FD3}" type="presOf" srcId="{472471B3-4471-4B38-8BBF-6EE84618C628}" destId="{93C5E53B-3A26-477B-A9CD-1D3777ACAD42}" srcOrd="0" destOrd="0" presId="urn:microsoft.com/office/officeart/2005/8/layout/lProcess3"/>
    <dgm:cxn modelId="{3A6732E7-8480-401C-94FB-2E995F6F97FF}" type="presParOf" srcId="{93C5E53B-3A26-477B-A9CD-1D3777ACAD42}" destId="{CCCD0237-156A-4AA0-9C38-F4B5619C8F8C}" srcOrd="0" destOrd="0" presId="urn:microsoft.com/office/officeart/2005/8/layout/lProcess3"/>
    <dgm:cxn modelId="{338B3D22-D4A9-4CA5-806F-37DC33E58C0E}" type="presParOf" srcId="{CCCD0237-156A-4AA0-9C38-F4B5619C8F8C}" destId="{E74EE56D-DF15-4531-A7CD-B550A25F779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2471B3-4471-4B38-8BBF-6EE84618C62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EB9FA0D8-CAC0-469A-8937-A4E77C05E418}">
      <dgm:prSet phldrT="[Text]"/>
      <dgm:spPr/>
      <dgm:t>
        <a:bodyPr/>
        <a:lstStyle/>
        <a:p>
          <a:pPr algn="r"/>
          <a:r>
            <a:rPr lang="fr-CH" dirty="0" smtClean="0"/>
            <a:t>120</a:t>
          </a:r>
        </a:p>
      </dgm:t>
    </dgm:pt>
    <dgm:pt modelId="{370C93A8-65CC-4167-AA6E-93EB6ED613C0}" type="parTrans" cxnId="{41B8267A-F1AC-441A-8A5B-3239CE92E999}">
      <dgm:prSet/>
      <dgm:spPr/>
      <dgm:t>
        <a:bodyPr/>
        <a:lstStyle/>
        <a:p>
          <a:endParaRPr lang="fr-CH"/>
        </a:p>
      </dgm:t>
    </dgm:pt>
    <dgm:pt modelId="{DBF42B5F-2AE8-42E7-8197-5922A245BB0C}" type="sibTrans" cxnId="{41B8267A-F1AC-441A-8A5B-3239CE92E999}">
      <dgm:prSet/>
      <dgm:spPr/>
      <dgm:t>
        <a:bodyPr/>
        <a:lstStyle/>
        <a:p>
          <a:endParaRPr lang="fr-CH"/>
        </a:p>
      </dgm:t>
    </dgm:pt>
    <dgm:pt modelId="{93C5E53B-3A26-477B-A9CD-1D3777ACAD42}" type="pres">
      <dgm:prSet presAssocID="{472471B3-4471-4B38-8BBF-6EE84618C62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CH"/>
        </a:p>
      </dgm:t>
    </dgm:pt>
    <dgm:pt modelId="{CCCD0237-156A-4AA0-9C38-F4B5619C8F8C}" type="pres">
      <dgm:prSet presAssocID="{EB9FA0D8-CAC0-469A-8937-A4E77C05E418}" presName="horFlow" presStyleCnt="0"/>
      <dgm:spPr/>
    </dgm:pt>
    <dgm:pt modelId="{E74EE56D-DF15-4531-A7CD-B550A25F7791}" type="pres">
      <dgm:prSet presAssocID="{EB9FA0D8-CAC0-469A-8937-A4E77C05E418}" presName="bigChev" presStyleLbl="node1" presStyleIdx="0" presStyleCnt="1" custScaleX="570416" custLinFactNeighborX="49673" custLinFactNeighborY="-4027"/>
      <dgm:spPr/>
      <dgm:t>
        <a:bodyPr/>
        <a:lstStyle/>
        <a:p>
          <a:endParaRPr lang="fr-CH"/>
        </a:p>
      </dgm:t>
    </dgm:pt>
  </dgm:ptLst>
  <dgm:cxnLst>
    <dgm:cxn modelId="{41B8267A-F1AC-441A-8A5B-3239CE92E999}" srcId="{472471B3-4471-4B38-8BBF-6EE84618C628}" destId="{EB9FA0D8-CAC0-469A-8937-A4E77C05E418}" srcOrd="0" destOrd="0" parTransId="{370C93A8-65CC-4167-AA6E-93EB6ED613C0}" sibTransId="{DBF42B5F-2AE8-42E7-8197-5922A245BB0C}"/>
    <dgm:cxn modelId="{16268252-EC4F-497A-9216-2356C82048F8}" type="presOf" srcId="{EB9FA0D8-CAC0-469A-8937-A4E77C05E418}" destId="{E74EE56D-DF15-4531-A7CD-B550A25F7791}" srcOrd="0" destOrd="0" presId="urn:microsoft.com/office/officeart/2005/8/layout/lProcess3"/>
    <dgm:cxn modelId="{1F043D2F-8242-4182-99A7-744813F203AD}" type="presOf" srcId="{472471B3-4471-4B38-8BBF-6EE84618C628}" destId="{93C5E53B-3A26-477B-A9CD-1D3777ACAD42}" srcOrd="0" destOrd="0" presId="urn:microsoft.com/office/officeart/2005/8/layout/lProcess3"/>
    <dgm:cxn modelId="{FCFAB1E3-26A4-4D93-A8AA-EEC95AEDCE6E}" type="presParOf" srcId="{93C5E53B-3A26-477B-A9CD-1D3777ACAD42}" destId="{CCCD0237-156A-4AA0-9C38-F4B5619C8F8C}" srcOrd="0" destOrd="0" presId="urn:microsoft.com/office/officeart/2005/8/layout/lProcess3"/>
    <dgm:cxn modelId="{8E58BA3B-FC23-4F18-A6F2-9B2F9FC893C5}" type="presParOf" srcId="{CCCD0237-156A-4AA0-9C38-F4B5619C8F8C}" destId="{E74EE56D-DF15-4531-A7CD-B550A25F779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72471B3-4471-4B38-8BBF-6EE84618C62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EB9FA0D8-CAC0-469A-8937-A4E77C05E418}">
      <dgm:prSet phldrT="[Text]"/>
      <dgm:spPr/>
      <dgm:t>
        <a:bodyPr/>
        <a:lstStyle/>
        <a:p>
          <a:pPr algn="r"/>
          <a:r>
            <a:rPr lang="fr-CH" dirty="0" smtClean="0"/>
            <a:t>100</a:t>
          </a:r>
        </a:p>
      </dgm:t>
    </dgm:pt>
    <dgm:pt modelId="{370C93A8-65CC-4167-AA6E-93EB6ED613C0}" type="parTrans" cxnId="{41B8267A-F1AC-441A-8A5B-3239CE92E999}">
      <dgm:prSet/>
      <dgm:spPr/>
      <dgm:t>
        <a:bodyPr/>
        <a:lstStyle/>
        <a:p>
          <a:endParaRPr lang="fr-CH"/>
        </a:p>
      </dgm:t>
    </dgm:pt>
    <dgm:pt modelId="{DBF42B5F-2AE8-42E7-8197-5922A245BB0C}" type="sibTrans" cxnId="{41B8267A-F1AC-441A-8A5B-3239CE92E999}">
      <dgm:prSet/>
      <dgm:spPr/>
      <dgm:t>
        <a:bodyPr/>
        <a:lstStyle/>
        <a:p>
          <a:endParaRPr lang="fr-CH"/>
        </a:p>
      </dgm:t>
    </dgm:pt>
    <dgm:pt modelId="{93C5E53B-3A26-477B-A9CD-1D3777ACAD42}" type="pres">
      <dgm:prSet presAssocID="{472471B3-4471-4B38-8BBF-6EE84618C62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CH"/>
        </a:p>
      </dgm:t>
    </dgm:pt>
    <dgm:pt modelId="{CCCD0237-156A-4AA0-9C38-F4B5619C8F8C}" type="pres">
      <dgm:prSet presAssocID="{EB9FA0D8-CAC0-469A-8937-A4E77C05E418}" presName="horFlow" presStyleCnt="0"/>
      <dgm:spPr/>
    </dgm:pt>
    <dgm:pt modelId="{E74EE56D-DF15-4531-A7CD-B550A25F7791}" type="pres">
      <dgm:prSet presAssocID="{EB9FA0D8-CAC0-469A-8937-A4E77C05E418}" presName="bigChev" presStyleLbl="node1" presStyleIdx="0" presStyleCnt="1" custScaleX="532309" custLinFactNeighborX="49673" custLinFactNeighborY="-4027"/>
      <dgm:spPr/>
      <dgm:t>
        <a:bodyPr/>
        <a:lstStyle/>
        <a:p>
          <a:endParaRPr lang="fr-CH"/>
        </a:p>
      </dgm:t>
    </dgm:pt>
  </dgm:ptLst>
  <dgm:cxnLst>
    <dgm:cxn modelId="{41B8267A-F1AC-441A-8A5B-3239CE92E999}" srcId="{472471B3-4471-4B38-8BBF-6EE84618C628}" destId="{EB9FA0D8-CAC0-469A-8937-A4E77C05E418}" srcOrd="0" destOrd="0" parTransId="{370C93A8-65CC-4167-AA6E-93EB6ED613C0}" sibTransId="{DBF42B5F-2AE8-42E7-8197-5922A245BB0C}"/>
    <dgm:cxn modelId="{A835F224-5C86-4383-9777-F29DB4D51A42}" type="presOf" srcId="{472471B3-4471-4B38-8BBF-6EE84618C628}" destId="{93C5E53B-3A26-477B-A9CD-1D3777ACAD42}" srcOrd="0" destOrd="0" presId="urn:microsoft.com/office/officeart/2005/8/layout/lProcess3"/>
    <dgm:cxn modelId="{EDBEEF01-FCDA-459D-8785-F1B8C161021D}" type="presOf" srcId="{EB9FA0D8-CAC0-469A-8937-A4E77C05E418}" destId="{E74EE56D-DF15-4531-A7CD-B550A25F7791}" srcOrd="0" destOrd="0" presId="urn:microsoft.com/office/officeart/2005/8/layout/lProcess3"/>
    <dgm:cxn modelId="{63F56572-394A-4747-B585-F9B549616592}" type="presParOf" srcId="{93C5E53B-3A26-477B-A9CD-1D3777ACAD42}" destId="{CCCD0237-156A-4AA0-9C38-F4B5619C8F8C}" srcOrd="0" destOrd="0" presId="urn:microsoft.com/office/officeart/2005/8/layout/lProcess3"/>
    <dgm:cxn modelId="{17855376-3940-4946-B457-2DF326768149}" type="presParOf" srcId="{CCCD0237-156A-4AA0-9C38-F4B5619C8F8C}" destId="{E74EE56D-DF15-4531-A7CD-B550A25F779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5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diagramColors" Target="../diagrams/colors1.xml"/><Relationship Id="rId18" Type="http://schemas.openxmlformats.org/officeDocument/2006/relationships/diagramColors" Target="../diagrams/colors2.xml"/><Relationship Id="rId26" Type="http://schemas.openxmlformats.org/officeDocument/2006/relationships/diagramLayout" Target="../diagrams/layout4.xml"/><Relationship Id="rId39" Type="http://schemas.openxmlformats.org/officeDocument/2006/relationships/diagramQuickStyle" Target="../diagrams/quickStyle6.xml"/><Relationship Id="rId21" Type="http://schemas.openxmlformats.org/officeDocument/2006/relationships/diagramLayout" Target="../diagrams/layout3.xml"/><Relationship Id="rId34" Type="http://schemas.microsoft.com/office/2007/relationships/diagramDrawing" Target="../diagrams/drawing5.xml"/><Relationship Id="rId42" Type="http://schemas.openxmlformats.org/officeDocument/2006/relationships/diagramData" Target="../diagrams/data7.xml"/><Relationship Id="rId47" Type="http://schemas.openxmlformats.org/officeDocument/2006/relationships/diagramData" Target="../diagrams/data8.xml"/><Relationship Id="rId50" Type="http://schemas.openxmlformats.org/officeDocument/2006/relationships/diagramColors" Target="../diagrams/colors8.xml"/><Relationship Id="rId55" Type="http://schemas.openxmlformats.org/officeDocument/2006/relationships/diagramColors" Target="../diagrams/colors9.xml"/><Relationship Id="rId7" Type="http://schemas.openxmlformats.org/officeDocument/2006/relationships/image" Target="../media/image15.gif"/><Relationship Id="rId12" Type="http://schemas.openxmlformats.org/officeDocument/2006/relationships/diagramQuickStyle" Target="../diagrams/quickStyle1.xml"/><Relationship Id="rId17" Type="http://schemas.openxmlformats.org/officeDocument/2006/relationships/diagramQuickStyle" Target="../diagrams/quickStyle2.xml"/><Relationship Id="rId25" Type="http://schemas.openxmlformats.org/officeDocument/2006/relationships/diagramData" Target="../diagrams/data4.xml"/><Relationship Id="rId33" Type="http://schemas.openxmlformats.org/officeDocument/2006/relationships/diagramColors" Target="../diagrams/colors5.xml"/><Relationship Id="rId38" Type="http://schemas.openxmlformats.org/officeDocument/2006/relationships/diagramLayout" Target="../diagrams/layout6.xml"/><Relationship Id="rId46" Type="http://schemas.microsoft.com/office/2007/relationships/diagramDrawing" Target="../diagrams/drawing7.xml"/><Relationship Id="rId2" Type="http://schemas.openxmlformats.org/officeDocument/2006/relationships/image" Target="../media/image10.png"/><Relationship Id="rId16" Type="http://schemas.openxmlformats.org/officeDocument/2006/relationships/diagramLayout" Target="../diagrams/layout2.xml"/><Relationship Id="rId20" Type="http://schemas.openxmlformats.org/officeDocument/2006/relationships/diagramData" Target="../diagrams/data3.xml"/><Relationship Id="rId29" Type="http://schemas.microsoft.com/office/2007/relationships/diagramDrawing" Target="../diagrams/drawing4.xml"/><Relationship Id="rId41" Type="http://schemas.microsoft.com/office/2007/relationships/diagramDrawing" Target="../diagrams/drawing6.xml"/><Relationship Id="rId54" Type="http://schemas.openxmlformats.org/officeDocument/2006/relationships/diagramQuickStyle" Target="../diagrams/quickStyl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diagramLayout" Target="../diagrams/layout1.xml"/><Relationship Id="rId24" Type="http://schemas.microsoft.com/office/2007/relationships/diagramDrawing" Target="../diagrams/drawing3.xml"/><Relationship Id="rId32" Type="http://schemas.openxmlformats.org/officeDocument/2006/relationships/diagramQuickStyle" Target="../diagrams/quickStyle5.xml"/><Relationship Id="rId37" Type="http://schemas.openxmlformats.org/officeDocument/2006/relationships/diagramData" Target="../diagrams/data6.xml"/><Relationship Id="rId40" Type="http://schemas.openxmlformats.org/officeDocument/2006/relationships/diagramColors" Target="../diagrams/colors6.xml"/><Relationship Id="rId45" Type="http://schemas.openxmlformats.org/officeDocument/2006/relationships/diagramColors" Target="../diagrams/colors7.xml"/><Relationship Id="rId53" Type="http://schemas.openxmlformats.org/officeDocument/2006/relationships/diagramLayout" Target="../diagrams/layout9.xml"/><Relationship Id="rId5" Type="http://schemas.openxmlformats.org/officeDocument/2006/relationships/image" Target="../media/image13.png"/><Relationship Id="rId15" Type="http://schemas.openxmlformats.org/officeDocument/2006/relationships/diagramData" Target="../diagrams/data2.xml"/><Relationship Id="rId23" Type="http://schemas.openxmlformats.org/officeDocument/2006/relationships/diagramColors" Target="../diagrams/colors3.xml"/><Relationship Id="rId28" Type="http://schemas.openxmlformats.org/officeDocument/2006/relationships/diagramColors" Target="../diagrams/colors4.xml"/><Relationship Id="rId36" Type="http://schemas.microsoft.com/office/2007/relationships/hdphoto" Target="../media/hdphoto1.wdp"/><Relationship Id="rId49" Type="http://schemas.openxmlformats.org/officeDocument/2006/relationships/diagramQuickStyle" Target="../diagrams/quickStyle8.xml"/><Relationship Id="rId57" Type="http://schemas.openxmlformats.org/officeDocument/2006/relationships/image" Target="../media/image19.png"/><Relationship Id="rId10" Type="http://schemas.openxmlformats.org/officeDocument/2006/relationships/diagramData" Target="../diagrams/data1.xml"/><Relationship Id="rId19" Type="http://schemas.microsoft.com/office/2007/relationships/diagramDrawing" Target="../diagrams/drawing2.xml"/><Relationship Id="rId31" Type="http://schemas.openxmlformats.org/officeDocument/2006/relationships/diagramLayout" Target="../diagrams/layout5.xml"/><Relationship Id="rId44" Type="http://schemas.openxmlformats.org/officeDocument/2006/relationships/diagramQuickStyle" Target="../diagrams/quickStyle7.xml"/><Relationship Id="rId52" Type="http://schemas.openxmlformats.org/officeDocument/2006/relationships/diagramData" Target="../diagrams/data9.xml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microsoft.com/office/2007/relationships/diagramDrawing" Target="../diagrams/drawing1.xml"/><Relationship Id="rId22" Type="http://schemas.openxmlformats.org/officeDocument/2006/relationships/diagramQuickStyle" Target="../diagrams/quickStyle3.xml"/><Relationship Id="rId27" Type="http://schemas.openxmlformats.org/officeDocument/2006/relationships/diagramQuickStyle" Target="../diagrams/quickStyle4.xml"/><Relationship Id="rId30" Type="http://schemas.openxmlformats.org/officeDocument/2006/relationships/diagramData" Target="../diagrams/data5.xml"/><Relationship Id="rId35" Type="http://schemas.openxmlformats.org/officeDocument/2006/relationships/image" Target="../media/image18.png"/><Relationship Id="rId43" Type="http://schemas.openxmlformats.org/officeDocument/2006/relationships/diagramLayout" Target="../diagrams/layout7.xml"/><Relationship Id="rId48" Type="http://schemas.openxmlformats.org/officeDocument/2006/relationships/diagramLayout" Target="../diagrams/layout8.xml"/><Relationship Id="rId56" Type="http://schemas.microsoft.com/office/2007/relationships/diagramDrawing" Target="../diagrams/drawing9.xml"/><Relationship Id="rId8" Type="http://schemas.openxmlformats.org/officeDocument/2006/relationships/image" Target="../media/image16.png"/><Relationship Id="rId51" Type="http://schemas.microsoft.com/office/2007/relationships/diagramDrawing" Target="../diagrams/drawing8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4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7953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2499" y="4998774"/>
            <a:ext cx="7772400" cy="146304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LU" dirty="0" err="1" smtClean="0"/>
              <a:t>Mobilitéit</a:t>
            </a:r>
            <a:r>
              <a:rPr lang="de-LU" dirty="0" smtClean="0"/>
              <a:t> a </a:t>
            </a:r>
            <a:r>
              <a:rPr lang="de-LU" dirty="0" err="1" smtClean="0"/>
              <a:t>kommunikatioun</a:t>
            </a:r>
            <a:endParaRPr lang="de-LU" dirty="0" smtClean="0"/>
          </a:p>
          <a:p>
            <a:pPr algn="r"/>
            <a:r>
              <a:rPr lang="de-LU" dirty="0" smtClean="0"/>
              <a:t>A m</a:t>
            </a:r>
            <a:r>
              <a:rPr lang="fr-CH" dirty="0" err="1" smtClean="0"/>
              <a:t>ëttelalterleche</a:t>
            </a:r>
            <a:r>
              <a:rPr lang="fr-CH" dirty="0" smtClean="0"/>
              <a:t> </a:t>
            </a:r>
            <a:r>
              <a:rPr lang="fr-CH" dirty="0" err="1" smtClean="0"/>
              <a:t>Stied</a:t>
            </a:r>
            <a:endParaRPr lang="fr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267" y="5894407"/>
            <a:ext cx="2918875" cy="589782"/>
          </a:xfrm>
          <a:prstGeom prst="rect">
            <a:avLst/>
          </a:prstGeom>
          <a:solidFill>
            <a:srgbClr val="546751"/>
          </a:solidFill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8340142" y="4702557"/>
            <a:ext cx="3200400" cy="1463040"/>
          </a:xfrm>
          <a:prstGeom prst="rect">
            <a:avLst/>
          </a:prstGeom>
        </p:spPr>
        <p:txBody>
          <a:bodyPr anchor="ctr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H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Fabienne Meiers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H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University</a:t>
            </a:r>
            <a:r>
              <a:rPr lang="fr-CH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Luxembourg</a:t>
            </a:r>
          </a:p>
        </p:txBody>
      </p:sp>
    </p:spTree>
    <p:extLst>
      <p:ext uri="{BB962C8B-B14F-4D97-AF65-F5344CB8AC3E}">
        <p14:creationId xmlns:p14="http://schemas.microsoft.com/office/powerpoint/2010/main" val="91292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850372" cy="1499616"/>
          </a:xfrm>
        </p:spPr>
        <p:txBody>
          <a:bodyPr>
            <a:normAutofit/>
          </a:bodyPr>
          <a:lstStyle/>
          <a:p>
            <a:r>
              <a:rPr lang="fr-CH" sz="4400" dirty="0" err="1"/>
              <a:t>Arbescht</a:t>
            </a:r>
            <a:r>
              <a:rPr lang="fr-CH" sz="4400" dirty="0"/>
              <a:t> mat </a:t>
            </a:r>
            <a:r>
              <a:rPr lang="fr-CH" sz="4400" dirty="0" err="1" smtClean="0"/>
              <a:t>historesche</a:t>
            </a:r>
            <a:r>
              <a:rPr lang="fr-CH" sz="4400" dirty="0" smtClean="0"/>
              <a:t> </a:t>
            </a:r>
            <a:r>
              <a:rPr lang="fr-CH" sz="4400" dirty="0" err="1" smtClean="0"/>
              <a:t>Quellen</a:t>
            </a:r>
            <a:r>
              <a:rPr lang="fr-CH" sz="4400" dirty="0"/>
              <a:t>: </a:t>
            </a:r>
            <a:r>
              <a:rPr lang="fr-CH" sz="4400" dirty="0" err="1"/>
              <a:t>Rechnungsbicher</a:t>
            </a:r>
            <a:endParaRPr lang="fr-CH" sz="44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" t="3329" r="4685"/>
          <a:stretch/>
        </p:blipFill>
        <p:spPr>
          <a:xfrm>
            <a:off x="1135910" y="1736542"/>
            <a:ext cx="3120278" cy="447872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38" y="4362944"/>
            <a:ext cx="5780395" cy="161851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t="10652" r="10870" b="69604"/>
          <a:stretch/>
        </p:blipFill>
        <p:spPr>
          <a:xfrm>
            <a:off x="5454437" y="2058514"/>
            <a:ext cx="5780395" cy="212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2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862 -0.20903 L 5E-6 -1.11111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4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LU" dirty="0" smtClean="0"/>
              <a:t>qualitativ A Quantitativ Auswertung</a:t>
            </a:r>
            <a:endParaRPr lang="de-LU" dirty="0"/>
          </a:p>
        </p:txBody>
      </p:sp>
      <p:grpSp>
        <p:nvGrpSpPr>
          <p:cNvPr id="68" name="Group 67"/>
          <p:cNvGrpSpPr/>
          <p:nvPr/>
        </p:nvGrpSpPr>
        <p:grpSpPr>
          <a:xfrm>
            <a:off x="182959" y="2027491"/>
            <a:ext cx="12100690" cy="4509787"/>
            <a:chOff x="182959" y="2027491"/>
            <a:chExt cx="12100690" cy="4509787"/>
          </a:xfrm>
        </p:grpSpPr>
        <p:grpSp>
          <p:nvGrpSpPr>
            <p:cNvPr id="7" name="Group 6"/>
            <p:cNvGrpSpPr/>
            <p:nvPr/>
          </p:nvGrpSpPr>
          <p:grpSpPr>
            <a:xfrm>
              <a:off x="182959" y="3853101"/>
              <a:ext cx="11756273" cy="2684177"/>
              <a:chOff x="-396552" y="3212976"/>
              <a:chExt cx="9361040" cy="2238239"/>
            </a:xfrm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96552" y="3218363"/>
                <a:ext cx="5280178" cy="2232852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"/>
              <a:stretch/>
            </p:blipFill>
            <p:spPr>
              <a:xfrm>
                <a:off x="4851707" y="3212976"/>
                <a:ext cx="4112781" cy="2232852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10316937" y="2598491"/>
              <a:ext cx="894881" cy="367673"/>
              <a:chOff x="7308304" y="1988840"/>
              <a:chExt cx="1391359" cy="276999"/>
            </a:xfrm>
          </p:grpSpPr>
          <p:sp>
            <p:nvSpPr>
              <p:cNvPr id="62" name="Rectangular Callout 61"/>
              <p:cNvSpPr/>
              <p:nvPr/>
            </p:nvSpPr>
            <p:spPr bwMode="auto">
              <a:xfrm>
                <a:off x="7525714" y="2021769"/>
                <a:ext cx="950789" cy="185876"/>
              </a:xfrm>
              <a:prstGeom prst="wedgeRectCallout">
                <a:avLst>
                  <a:gd name="adj1" fmla="val 17461"/>
                  <a:gd name="adj2" fmla="val 539905"/>
                </a:avLst>
              </a:prstGeom>
              <a:solidFill>
                <a:srgbClr val="3F696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C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7308304" y="1988840"/>
                <a:ext cx="13913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200" dirty="0" smtClean="0"/>
                  <a:t>Folio</a:t>
                </a:r>
                <a:endParaRPr lang="fr-CH" sz="1200" dirty="0"/>
              </a:p>
            </p:txBody>
          </p:sp>
        </p:grpSp>
        <p:sp>
          <p:nvSpPr>
            <p:cNvPr id="9" name="Rectangular Callout 8"/>
            <p:cNvSpPr/>
            <p:nvPr/>
          </p:nvSpPr>
          <p:spPr bwMode="auto">
            <a:xfrm>
              <a:off x="9350638" y="2360884"/>
              <a:ext cx="2111113" cy="286973"/>
            </a:xfrm>
            <a:prstGeom prst="wedgeRectCallout">
              <a:avLst>
                <a:gd name="adj1" fmla="val -21252"/>
                <a:gd name="adj2" fmla="val 585030"/>
              </a:avLst>
            </a:prstGeom>
            <a:solidFill>
              <a:srgbClr val="3F696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9926104" y="3319417"/>
              <a:ext cx="1331132" cy="367673"/>
              <a:chOff x="7308304" y="1988840"/>
              <a:chExt cx="1002853" cy="276999"/>
            </a:xfrm>
          </p:grpSpPr>
          <p:sp>
            <p:nvSpPr>
              <p:cNvPr id="60" name="Rectangular Callout 59"/>
              <p:cNvSpPr/>
              <p:nvPr/>
            </p:nvSpPr>
            <p:spPr bwMode="auto">
              <a:xfrm>
                <a:off x="7525715" y="2021769"/>
                <a:ext cx="637366" cy="165236"/>
              </a:xfrm>
              <a:prstGeom prst="wedgeRectCallout">
                <a:avLst>
                  <a:gd name="adj1" fmla="val 3174"/>
                  <a:gd name="adj2" fmla="val 287422"/>
                </a:avLst>
              </a:prstGeom>
              <a:solidFill>
                <a:srgbClr val="3F696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C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7308304" y="1988840"/>
                <a:ext cx="10028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200" dirty="0" smtClean="0"/>
                  <a:t>Seite</a:t>
                </a:r>
                <a:endParaRPr lang="fr-CH" sz="1200" dirty="0"/>
              </a:p>
            </p:txBody>
          </p:sp>
        </p:grpSp>
        <p:sp>
          <p:nvSpPr>
            <p:cNvPr id="11" name="Rectangular Callout 10"/>
            <p:cNvSpPr/>
            <p:nvPr/>
          </p:nvSpPr>
          <p:spPr bwMode="auto">
            <a:xfrm>
              <a:off x="6887290" y="2487586"/>
              <a:ext cx="1529271" cy="286738"/>
            </a:xfrm>
            <a:prstGeom prst="wedgeRectCallout">
              <a:avLst>
                <a:gd name="adj1" fmla="val -18032"/>
                <a:gd name="adj2" fmla="val 510687"/>
              </a:avLst>
            </a:prstGeom>
            <a:solidFill>
              <a:srgbClr val="3F696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2" name="Rectangular Callout 11"/>
            <p:cNvSpPr/>
            <p:nvPr/>
          </p:nvSpPr>
          <p:spPr bwMode="auto">
            <a:xfrm>
              <a:off x="3405997" y="2190507"/>
              <a:ext cx="1729070" cy="276057"/>
            </a:xfrm>
            <a:prstGeom prst="wedgeRectCallout">
              <a:avLst>
                <a:gd name="adj1" fmla="val -14297"/>
                <a:gd name="adj2" fmla="val 660082"/>
              </a:avLst>
            </a:prstGeom>
            <a:solidFill>
              <a:srgbClr val="3F696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3" name="Rectangular Callout 12"/>
            <p:cNvSpPr/>
            <p:nvPr/>
          </p:nvSpPr>
          <p:spPr bwMode="auto">
            <a:xfrm>
              <a:off x="3795483" y="2871016"/>
              <a:ext cx="1529271" cy="286738"/>
            </a:xfrm>
            <a:prstGeom prst="wedgeRectCallout">
              <a:avLst>
                <a:gd name="adj1" fmla="val -15231"/>
                <a:gd name="adj2" fmla="val 396149"/>
              </a:avLst>
            </a:prstGeom>
            <a:solidFill>
              <a:srgbClr val="3F696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08819" y="2861138"/>
              <a:ext cx="1315934" cy="367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 smtClean="0"/>
                <a:t>Abreiseort</a:t>
              </a:r>
              <a:endParaRPr lang="fr-CH" sz="1200" dirty="0"/>
            </a:p>
          </p:txBody>
        </p:sp>
        <p:sp>
          <p:nvSpPr>
            <p:cNvPr id="15" name="Rectangular Callout 14"/>
            <p:cNvSpPr/>
            <p:nvPr/>
          </p:nvSpPr>
          <p:spPr bwMode="auto">
            <a:xfrm>
              <a:off x="2381287" y="2561619"/>
              <a:ext cx="1529271" cy="286738"/>
            </a:xfrm>
            <a:prstGeom prst="wedgeRectCallout">
              <a:avLst>
                <a:gd name="adj1" fmla="val -15231"/>
                <a:gd name="adj2" fmla="val 485787"/>
              </a:avLst>
            </a:prstGeom>
            <a:solidFill>
              <a:srgbClr val="3F696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94626" y="2571952"/>
              <a:ext cx="1102595" cy="367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 smtClean="0"/>
                <a:t>Reisende</a:t>
              </a:r>
              <a:endParaRPr lang="fr-CH" sz="1200" dirty="0"/>
            </a:p>
          </p:txBody>
        </p:sp>
        <p:sp>
          <p:nvSpPr>
            <p:cNvPr id="17" name="Rectangular Callout 16"/>
            <p:cNvSpPr/>
            <p:nvPr/>
          </p:nvSpPr>
          <p:spPr bwMode="auto">
            <a:xfrm>
              <a:off x="193396" y="3088466"/>
              <a:ext cx="1529271" cy="286738"/>
            </a:xfrm>
            <a:prstGeom prst="wedgeRectCallout">
              <a:avLst>
                <a:gd name="adj1" fmla="val -14297"/>
                <a:gd name="adj2" fmla="val 321452"/>
              </a:avLst>
            </a:prstGeom>
            <a:solidFill>
              <a:srgbClr val="3F696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CH" sz="24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4627" y="3078994"/>
              <a:ext cx="1543036" cy="367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 smtClean="0"/>
                <a:t>Stellenangabe</a:t>
              </a:r>
              <a:endParaRPr lang="fr-CH" sz="1200" dirty="0"/>
            </a:p>
          </p:txBody>
        </p:sp>
        <p:sp>
          <p:nvSpPr>
            <p:cNvPr id="19" name="Rectangular Callout 18"/>
            <p:cNvSpPr/>
            <p:nvPr/>
          </p:nvSpPr>
          <p:spPr bwMode="auto">
            <a:xfrm>
              <a:off x="1903390" y="3042748"/>
              <a:ext cx="1529271" cy="286738"/>
            </a:xfrm>
            <a:prstGeom prst="wedgeRectCallout">
              <a:avLst>
                <a:gd name="adj1" fmla="val -14297"/>
                <a:gd name="adj2" fmla="val 321452"/>
              </a:avLst>
            </a:prstGeom>
            <a:solidFill>
              <a:srgbClr val="3F696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66890" y="3040380"/>
              <a:ext cx="1502609" cy="367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 smtClean="0"/>
                <a:t>Zweck/Anlass</a:t>
              </a:r>
              <a:endParaRPr lang="fr-CH" sz="1200" dirty="0"/>
            </a:p>
          </p:txBody>
        </p:sp>
        <p:sp>
          <p:nvSpPr>
            <p:cNvPr id="21" name="Rectangular Callout 20"/>
            <p:cNvSpPr/>
            <p:nvPr/>
          </p:nvSpPr>
          <p:spPr bwMode="auto">
            <a:xfrm>
              <a:off x="1521072" y="3426223"/>
              <a:ext cx="1146953" cy="191159"/>
            </a:xfrm>
            <a:prstGeom prst="wedgeRectCallout">
              <a:avLst>
                <a:gd name="adj1" fmla="val -14297"/>
                <a:gd name="adj2" fmla="val 321452"/>
              </a:avLst>
            </a:prstGeom>
            <a:solidFill>
              <a:srgbClr val="3F696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41700" y="3384459"/>
              <a:ext cx="1353668" cy="367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 smtClean="0"/>
                <a:t>Gegenstand</a:t>
              </a:r>
              <a:endParaRPr lang="fr-CH" sz="1200" dirty="0"/>
            </a:p>
          </p:txBody>
        </p:sp>
        <p:sp>
          <p:nvSpPr>
            <p:cNvPr id="23" name="Rectangular Callout 22"/>
            <p:cNvSpPr/>
            <p:nvPr/>
          </p:nvSpPr>
          <p:spPr bwMode="auto">
            <a:xfrm>
              <a:off x="2742833" y="3300608"/>
              <a:ext cx="1232191" cy="292471"/>
            </a:xfrm>
            <a:prstGeom prst="wedgeRectCallout">
              <a:avLst>
                <a:gd name="adj1" fmla="val -18032"/>
                <a:gd name="adj2" fmla="val 226835"/>
              </a:avLst>
            </a:prstGeom>
            <a:solidFill>
              <a:srgbClr val="3F696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56171" y="3292654"/>
              <a:ext cx="1138765" cy="367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 smtClean="0"/>
                <a:t>Aussteller</a:t>
              </a:r>
              <a:endParaRPr lang="fr-CH" sz="1200" dirty="0"/>
            </a:p>
          </p:txBody>
        </p:sp>
        <p:sp>
          <p:nvSpPr>
            <p:cNvPr id="25" name="Rectangular Callout 24"/>
            <p:cNvSpPr/>
            <p:nvPr/>
          </p:nvSpPr>
          <p:spPr bwMode="auto">
            <a:xfrm>
              <a:off x="3265925" y="3622993"/>
              <a:ext cx="1146953" cy="332149"/>
            </a:xfrm>
            <a:prstGeom prst="wedgeRectCallout">
              <a:avLst>
                <a:gd name="adj1" fmla="val -21767"/>
                <a:gd name="adj2" fmla="val 85007"/>
              </a:avLst>
            </a:prstGeom>
            <a:solidFill>
              <a:srgbClr val="3F696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36234" y="3617382"/>
              <a:ext cx="1240896" cy="367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 smtClean="0"/>
                <a:t>Empfänger</a:t>
              </a:r>
              <a:endParaRPr lang="fr-CH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22905" y="2175496"/>
              <a:ext cx="1858900" cy="367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 smtClean="0"/>
                <a:t>Anzahl Reisende</a:t>
              </a:r>
              <a:endParaRPr lang="fr-CH" sz="1200" dirty="0"/>
            </a:p>
          </p:txBody>
        </p:sp>
        <p:sp>
          <p:nvSpPr>
            <p:cNvPr id="28" name="Rectangular Callout 27"/>
            <p:cNvSpPr/>
            <p:nvPr/>
          </p:nvSpPr>
          <p:spPr bwMode="auto">
            <a:xfrm>
              <a:off x="6207911" y="2129913"/>
              <a:ext cx="1529271" cy="286738"/>
            </a:xfrm>
            <a:prstGeom prst="wedgeRectCallout">
              <a:avLst>
                <a:gd name="adj1" fmla="val -14297"/>
                <a:gd name="adj2" fmla="val 660082"/>
              </a:avLst>
            </a:prstGeom>
            <a:solidFill>
              <a:srgbClr val="3F696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" name="Rectangular Callout 28"/>
            <p:cNvSpPr/>
            <p:nvPr/>
          </p:nvSpPr>
          <p:spPr bwMode="auto">
            <a:xfrm>
              <a:off x="6582865" y="2897307"/>
              <a:ext cx="1819927" cy="282939"/>
            </a:xfrm>
            <a:prstGeom prst="wedgeRectCallout">
              <a:avLst>
                <a:gd name="adj1" fmla="val -23862"/>
                <a:gd name="adj2" fmla="val 396149"/>
              </a:avLst>
            </a:prstGeom>
            <a:solidFill>
              <a:srgbClr val="3F696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18305" y="2874074"/>
              <a:ext cx="2275647" cy="367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200" dirty="0" err="1" smtClean="0"/>
                <a:t>Extrap</a:t>
              </a:r>
              <a:r>
                <a:rPr lang="de-CH" sz="1200" dirty="0" smtClean="0"/>
                <a:t>. Reisedauer</a:t>
              </a:r>
              <a:endParaRPr lang="fr-CH" sz="1200" dirty="0"/>
            </a:p>
          </p:txBody>
        </p:sp>
        <p:sp>
          <p:nvSpPr>
            <p:cNvPr id="31" name="Rectangular Callout 30"/>
            <p:cNvSpPr/>
            <p:nvPr/>
          </p:nvSpPr>
          <p:spPr bwMode="auto">
            <a:xfrm>
              <a:off x="5183199" y="2607040"/>
              <a:ext cx="1529271" cy="286738"/>
            </a:xfrm>
            <a:prstGeom prst="wedgeRectCallout">
              <a:avLst>
                <a:gd name="adj1" fmla="val -15231"/>
                <a:gd name="adj2" fmla="val 485787"/>
              </a:avLst>
            </a:prstGeom>
            <a:solidFill>
              <a:srgbClr val="3F696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96538" y="2582071"/>
              <a:ext cx="1102595" cy="367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 smtClean="0"/>
                <a:t>Reisende</a:t>
              </a:r>
              <a:endParaRPr lang="fr-CH" sz="1200" dirty="0"/>
            </a:p>
          </p:txBody>
        </p:sp>
        <p:sp>
          <p:nvSpPr>
            <p:cNvPr id="33" name="Rectangular Callout 32"/>
            <p:cNvSpPr/>
            <p:nvPr/>
          </p:nvSpPr>
          <p:spPr bwMode="auto">
            <a:xfrm>
              <a:off x="4705302" y="3119410"/>
              <a:ext cx="1646128" cy="255497"/>
            </a:xfrm>
            <a:prstGeom prst="wedgeRectCallout">
              <a:avLst>
                <a:gd name="adj1" fmla="val -14297"/>
                <a:gd name="adj2" fmla="val 321452"/>
              </a:avLst>
            </a:prstGeom>
            <a:solidFill>
              <a:srgbClr val="3F696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565178" y="3094196"/>
              <a:ext cx="1974967" cy="337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dirty="0" err="1" smtClean="0"/>
                <a:t>Extrap</a:t>
              </a:r>
              <a:r>
                <a:rPr lang="de-CH" sz="1050" dirty="0" smtClean="0"/>
                <a:t>. </a:t>
              </a:r>
              <a:r>
                <a:rPr lang="de-CH" sz="1050" dirty="0" err="1" smtClean="0"/>
                <a:t>Entf</a:t>
              </a:r>
              <a:r>
                <a:rPr lang="de-CH" sz="1050" dirty="0" smtClean="0"/>
                <a:t>. Hinreise</a:t>
              </a:r>
              <a:endParaRPr lang="fr-CH" sz="1050" dirty="0"/>
            </a:p>
          </p:txBody>
        </p:sp>
        <p:sp>
          <p:nvSpPr>
            <p:cNvPr id="35" name="Rectangular Callout 34"/>
            <p:cNvSpPr/>
            <p:nvPr/>
          </p:nvSpPr>
          <p:spPr bwMode="auto">
            <a:xfrm>
              <a:off x="4322984" y="3471645"/>
              <a:ext cx="1146953" cy="191159"/>
            </a:xfrm>
            <a:prstGeom prst="wedgeRectCallout">
              <a:avLst>
                <a:gd name="adj1" fmla="val -14297"/>
                <a:gd name="adj2" fmla="val 321452"/>
              </a:avLst>
            </a:prstGeom>
            <a:solidFill>
              <a:srgbClr val="3F696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219626" y="3429881"/>
              <a:ext cx="1250311" cy="367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200" dirty="0" smtClean="0"/>
                <a:t>Reiseziel</a:t>
              </a:r>
              <a:endParaRPr lang="fr-CH" sz="1200" dirty="0"/>
            </a:p>
          </p:txBody>
        </p:sp>
        <p:sp>
          <p:nvSpPr>
            <p:cNvPr id="37" name="Rectangular Callout 36"/>
            <p:cNvSpPr/>
            <p:nvPr/>
          </p:nvSpPr>
          <p:spPr bwMode="auto">
            <a:xfrm>
              <a:off x="5544744" y="3359394"/>
              <a:ext cx="1920619" cy="273375"/>
            </a:xfrm>
            <a:prstGeom prst="wedgeRectCallout">
              <a:avLst>
                <a:gd name="adj1" fmla="val -18032"/>
                <a:gd name="adj2" fmla="val 226835"/>
              </a:avLst>
            </a:prstGeom>
            <a:solidFill>
              <a:srgbClr val="3F696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31587" y="2128154"/>
              <a:ext cx="1846813" cy="367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200" dirty="0" smtClean="0"/>
                <a:t>Reisedauer (Q)</a:t>
              </a:r>
              <a:endParaRPr lang="fr-CH" sz="1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69735" y="3360312"/>
              <a:ext cx="2072843" cy="337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dirty="0" err="1" smtClean="0"/>
                <a:t>Extrap</a:t>
              </a:r>
              <a:r>
                <a:rPr lang="de-CH" sz="1050" dirty="0" smtClean="0"/>
                <a:t>. </a:t>
              </a:r>
              <a:r>
                <a:rPr lang="de-CH" sz="1050" dirty="0" err="1" smtClean="0"/>
                <a:t>Entf</a:t>
              </a:r>
              <a:r>
                <a:rPr lang="de-CH" sz="1050" dirty="0" smtClean="0"/>
                <a:t>. Rückreise</a:t>
              </a:r>
              <a:endParaRPr lang="fr-CH" sz="1050" dirty="0"/>
            </a:p>
          </p:txBody>
        </p:sp>
        <p:sp>
          <p:nvSpPr>
            <p:cNvPr id="40" name="Rectangular Callout 39"/>
            <p:cNvSpPr/>
            <p:nvPr/>
          </p:nvSpPr>
          <p:spPr bwMode="auto">
            <a:xfrm>
              <a:off x="8314959" y="2044150"/>
              <a:ext cx="1716983" cy="291831"/>
            </a:xfrm>
            <a:prstGeom prst="wedgeRectCallout">
              <a:avLst>
                <a:gd name="adj1" fmla="val -14297"/>
                <a:gd name="adj2" fmla="val 660082"/>
              </a:avLst>
            </a:prstGeom>
            <a:solidFill>
              <a:srgbClr val="3F696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" name="Rectangular Callout 40"/>
            <p:cNvSpPr/>
            <p:nvPr/>
          </p:nvSpPr>
          <p:spPr bwMode="auto">
            <a:xfrm>
              <a:off x="9083985" y="2967489"/>
              <a:ext cx="1819927" cy="282939"/>
            </a:xfrm>
            <a:prstGeom prst="wedgeRectCallout">
              <a:avLst>
                <a:gd name="adj1" fmla="val -37200"/>
                <a:gd name="adj2" fmla="val 381009"/>
              </a:avLst>
            </a:prstGeom>
            <a:solidFill>
              <a:srgbClr val="3F696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898370" y="2964065"/>
              <a:ext cx="2275647" cy="367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200" dirty="0" smtClean="0"/>
                <a:t>Ausgaben: Pferd</a:t>
              </a:r>
              <a:endParaRPr lang="fr-CH" sz="1200" dirty="0"/>
            </a:p>
          </p:txBody>
        </p:sp>
        <p:sp>
          <p:nvSpPr>
            <p:cNvPr id="43" name="Rectangular Callout 42"/>
            <p:cNvSpPr/>
            <p:nvPr/>
          </p:nvSpPr>
          <p:spPr bwMode="auto">
            <a:xfrm>
              <a:off x="8330888" y="2706883"/>
              <a:ext cx="1529271" cy="286738"/>
            </a:xfrm>
            <a:prstGeom prst="wedgeRectCallout">
              <a:avLst>
                <a:gd name="adj1" fmla="val -41375"/>
                <a:gd name="adj2" fmla="val 450929"/>
              </a:avLst>
            </a:prstGeom>
            <a:solidFill>
              <a:srgbClr val="3F696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703250" y="2697412"/>
              <a:ext cx="1251536" cy="367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 smtClean="0"/>
                <a:t>Reisemittel</a:t>
              </a:r>
              <a:endParaRPr lang="fr-CH" sz="1200" dirty="0"/>
            </a:p>
          </p:txBody>
        </p:sp>
        <p:sp>
          <p:nvSpPr>
            <p:cNvPr id="45" name="Rectangular Callout 44"/>
            <p:cNvSpPr/>
            <p:nvPr/>
          </p:nvSpPr>
          <p:spPr bwMode="auto">
            <a:xfrm>
              <a:off x="7852990" y="3219253"/>
              <a:ext cx="1646128" cy="255497"/>
            </a:xfrm>
            <a:prstGeom prst="wedgeRectCallout">
              <a:avLst>
                <a:gd name="adj1" fmla="val -40320"/>
                <a:gd name="adj2" fmla="val 304686"/>
              </a:avLst>
            </a:prstGeom>
            <a:solidFill>
              <a:srgbClr val="3F696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890538" y="3184045"/>
              <a:ext cx="1619634" cy="337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dirty="0" smtClean="0"/>
                <a:t>Modernes Datum</a:t>
              </a:r>
              <a:endParaRPr lang="fr-CH" sz="1050" dirty="0"/>
            </a:p>
          </p:txBody>
        </p:sp>
        <p:sp>
          <p:nvSpPr>
            <p:cNvPr id="47" name="Rectangular Callout 46"/>
            <p:cNvSpPr/>
            <p:nvPr/>
          </p:nvSpPr>
          <p:spPr bwMode="auto">
            <a:xfrm>
              <a:off x="7393255" y="3570269"/>
              <a:ext cx="1146953" cy="191159"/>
            </a:xfrm>
            <a:prstGeom prst="wedgeRectCallout">
              <a:avLst>
                <a:gd name="adj1" fmla="val -34216"/>
                <a:gd name="adj2" fmla="val 254224"/>
              </a:avLst>
            </a:prstGeom>
            <a:solidFill>
              <a:srgbClr val="3F696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8" name="Rectangular Callout 47"/>
            <p:cNvSpPr/>
            <p:nvPr/>
          </p:nvSpPr>
          <p:spPr bwMode="auto">
            <a:xfrm>
              <a:off x="8692434" y="3459237"/>
              <a:ext cx="1115514" cy="252266"/>
            </a:xfrm>
            <a:prstGeom prst="wedgeRectCallout">
              <a:avLst>
                <a:gd name="adj1" fmla="val -49257"/>
                <a:gd name="adj2" fmla="val 195495"/>
              </a:avLst>
            </a:prstGeom>
            <a:solidFill>
              <a:srgbClr val="3F696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38112" y="2054494"/>
              <a:ext cx="18468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200" dirty="0"/>
                <a:t>Gesamtausgaben</a:t>
              </a:r>
              <a:endParaRPr lang="fr-CH" sz="1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561374" y="3446992"/>
              <a:ext cx="1370689" cy="337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dirty="0" smtClean="0"/>
                <a:t>Anzahl Pferde</a:t>
              </a:r>
              <a:endParaRPr lang="fr-CH" sz="105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621652" y="3524205"/>
              <a:ext cx="845138" cy="367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 smtClean="0"/>
                <a:t>Datum</a:t>
              </a:r>
              <a:endParaRPr lang="fr-CH" sz="12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682362" y="2454831"/>
              <a:ext cx="1846813" cy="347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100" dirty="0" smtClean="0"/>
                <a:t>Reisezeit (Monat)</a:t>
              </a:r>
              <a:endParaRPr lang="fr-CH" sz="1100" dirty="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9642039" y="3584729"/>
              <a:ext cx="1846813" cy="367673"/>
              <a:chOff x="7308304" y="1988840"/>
              <a:chExt cx="1391359" cy="276999"/>
            </a:xfrm>
          </p:grpSpPr>
          <p:sp>
            <p:nvSpPr>
              <p:cNvPr id="58" name="Rectangular Callout 57"/>
              <p:cNvSpPr/>
              <p:nvPr/>
            </p:nvSpPr>
            <p:spPr bwMode="auto">
              <a:xfrm>
                <a:off x="7525714" y="2021769"/>
                <a:ext cx="950789" cy="185876"/>
              </a:xfrm>
              <a:prstGeom prst="wedgeRectCallout">
                <a:avLst>
                  <a:gd name="adj1" fmla="val -19899"/>
                  <a:gd name="adj2" fmla="val 152139"/>
                </a:avLst>
              </a:prstGeom>
              <a:solidFill>
                <a:srgbClr val="3F696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C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7308304" y="1988840"/>
                <a:ext cx="13913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200" dirty="0" smtClean="0"/>
                  <a:t>Einnahmen</a:t>
                </a:r>
                <a:endParaRPr lang="fr-CH" sz="1200" dirty="0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10436835" y="2027491"/>
              <a:ext cx="1846814" cy="367673"/>
              <a:chOff x="9993948" y="1006313"/>
              <a:chExt cx="1846814" cy="367673"/>
            </a:xfrm>
          </p:grpSpPr>
          <p:sp>
            <p:nvSpPr>
              <p:cNvPr id="56" name="Rectangular Callout 55"/>
              <p:cNvSpPr/>
              <p:nvPr/>
            </p:nvSpPr>
            <p:spPr bwMode="auto">
              <a:xfrm>
                <a:off x="10226522" y="1031966"/>
                <a:ext cx="1262025" cy="246721"/>
              </a:xfrm>
              <a:prstGeom prst="wedgeRectCallout">
                <a:avLst>
                  <a:gd name="adj1" fmla="val 28435"/>
                  <a:gd name="adj2" fmla="val 790889"/>
                </a:avLst>
              </a:prstGeom>
              <a:solidFill>
                <a:srgbClr val="3F696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C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9993948" y="1006313"/>
                <a:ext cx="1846814" cy="3676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200" dirty="0" smtClean="0"/>
                  <a:t>Bemerkungen</a:t>
                </a:r>
                <a:endParaRPr lang="fr-CH" sz="1200" dirty="0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8867905" y="2341042"/>
              <a:ext cx="2974271" cy="367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200" dirty="0" smtClean="0"/>
                <a:t>Aussteller/Empfänger</a:t>
              </a:r>
              <a:endParaRPr lang="fr-CH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005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4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Verkéiersmëttel</a:t>
            </a:r>
            <a:r>
              <a:rPr lang="fr-CH" dirty="0"/>
              <a:t> an </a:t>
            </a:r>
            <a:r>
              <a:rPr lang="fr-CH" dirty="0" err="1"/>
              <a:t>hir</a:t>
            </a:r>
            <a:r>
              <a:rPr lang="fr-CH" dirty="0"/>
              <a:t> </a:t>
            </a:r>
            <a:r>
              <a:rPr lang="fr-CH" dirty="0" err="1"/>
              <a:t>effizienz</a:t>
            </a:r>
            <a:endParaRPr lang="fr-CH" dirty="0"/>
          </a:p>
        </p:txBody>
      </p:sp>
      <p:grpSp>
        <p:nvGrpSpPr>
          <p:cNvPr id="13" name="Group 12"/>
          <p:cNvGrpSpPr/>
          <p:nvPr/>
        </p:nvGrpSpPr>
        <p:grpSpPr>
          <a:xfrm>
            <a:off x="784374" y="1743205"/>
            <a:ext cx="1929455" cy="569843"/>
            <a:chOff x="441454" y="1757441"/>
            <a:chExt cx="1929455" cy="569843"/>
          </a:xfrm>
        </p:grpSpPr>
        <p:pic>
          <p:nvPicPr>
            <p:cNvPr id="14" name="Picture 2" descr="http://www.dipist.unina.it/call/infranet_lab_icon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00" t="59111" r="25322" b="21590"/>
            <a:stretch/>
          </p:blipFill>
          <p:spPr bwMode="auto">
            <a:xfrm>
              <a:off x="441454" y="1757441"/>
              <a:ext cx="622852" cy="569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952927" y="1857697"/>
              <a:ext cx="1417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 err="1" smtClean="0"/>
                <a:t>Foussgänger</a:t>
              </a:r>
              <a:endParaRPr lang="fr-CH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01153" y="2206718"/>
            <a:ext cx="1108245" cy="609600"/>
            <a:chOff x="474584" y="2754096"/>
            <a:chExt cx="1108245" cy="609600"/>
          </a:xfrm>
        </p:grpSpPr>
        <p:pic>
          <p:nvPicPr>
            <p:cNvPr id="17" name="Picture 2" descr="http://www.dipist.unina.it/call/infranet_lab_icon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30" t="38962" r="74583" b="40393"/>
            <a:stretch/>
          </p:blipFill>
          <p:spPr bwMode="auto">
            <a:xfrm>
              <a:off x="474584" y="2754096"/>
              <a:ext cx="556592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973230" y="2847726"/>
              <a:ext cx="609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 err="1" smtClean="0"/>
                <a:t>Velo</a:t>
              </a:r>
              <a:endParaRPr lang="fr-CH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32656" y="5643125"/>
            <a:ext cx="1672785" cy="607619"/>
            <a:chOff x="486941" y="3300781"/>
            <a:chExt cx="1672785" cy="607619"/>
          </a:xfrm>
        </p:grpSpPr>
        <p:pic>
          <p:nvPicPr>
            <p:cNvPr id="20" name="Picture 2" descr="http://www.dipist.unina.it/call/infranet_lab_icons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89" r="13572" b="79961"/>
            <a:stretch/>
          </p:blipFill>
          <p:spPr bwMode="auto">
            <a:xfrm>
              <a:off x="486941" y="3300781"/>
              <a:ext cx="588781" cy="607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984828" y="3421176"/>
              <a:ext cx="1174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 err="1" smtClean="0"/>
                <a:t>Bréifdauf</a:t>
              </a:r>
              <a:endParaRPr lang="fr-CH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9604" y="4222278"/>
            <a:ext cx="1269868" cy="583096"/>
            <a:chOff x="503035" y="4446806"/>
            <a:chExt cx="1269868" cy="583096"/>
          </a:xfrm>
        </p:grpSpPr>
        <p:pic>
          <p:nvPicPr>
            <p:cNvPr id="23" name="Picture 2" descr="http://www.dipist.unina.it/call/infranet_lab_icons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39" t="21014" r="13774" b="59239"/>
            <a:stretch/>
          </p:blipFill>
          <p:spPr bwMode="auto">
            <a:xfrm>
              <a:off x="503035" y="4446806"/>
              <a:ext cx="556592" cy="58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52927" y="4553688"/>
              <a:ext cx="819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 err="1" smtClean="0"/>
                <a:t>Fliger</a:t>
              </a:r>
              <a:endParaRPr lang="fr-CH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97074" y="2633976"/>
            <a:ext cx="1267061" cy="705623"/>
            <a:chOff x="457805" y="2177691"/>
            <a:chExt cx="1267061" cy="705623"/>
          </a:xfrm>
        </p:grpSpPr>
        <p:sp>
          <p:nvSpPr>
            <p:cNvPr id="26" name="TextBox 25"/>
            <p:cNvSpPr txBox="1"/>
            <p:nvPr/>
          </p:nvSpPr>
          <p:spPr>
            <a:xfrm>
              <a:off x="952927" y="2379389"/>
              <a:ext cx="7719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 smtClean="0"/>
                <a:t>Auto</a:t>
              </a:r>
              <a:endParaRPr lang="fr-CH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57805" y="2177691"/>
              <a:ext cx="590149" cy="705623"/>
              <a:chOff x="3062484" y="4095808"/>
              <a:chExt cx="590149" cy="705623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3115493" y="4271067"/>
                <a:ext cx="461333" cy="452009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pic>
            <p:nvPicPr>
              <p:cNvPr id="29" name="Picture 4" descr="http://comps.canstockphoto.com/can-stock-photo_csp10080199.jp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54" r="65787" b="82303"/>
              <a:stretch/>
            </p:blipFill>
            <p:spPr bwMode="auto">
              <a:xfrm>
                <a:off x="3062484" y="4095808"/>
                <a:ext cx="590149" cy="7056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0" name="Group 29"/>
          <p:cNvGrpSpPr/>
          <p:nvPr/>
        </p:nvGrpSpPr>
        <p:grpSpPr>
          <a:xfrm>
            <a:off x="874115" y="5248790"/>
            <a:ext cx="1888448" cy="452009"/>
            <a:chOff x="2464905" y="5315486"/>
            <a:chExt cx="1888448" cy="452009"/>
          </a:xfrm>
        </p:grpSpPr>
        <p:sp>
          <p:nvSpPr>
            <p:cNvPr id="31" name="TextBox 30"/>
            <p:cNvSpPr txBox="1"/>
            <p:nvPr/>
          </p:nvSpPr>
          <p:spPr>
            <a:xfrm>
              <a:off x="2935371" y="5334310"/>
              <a:ext cx="1417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 err="1" smtClean="0"/>
                <a:t>Reitpäerd</a:t>
              </a:r>
              <a:endParaRPr lang="fr-CH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2464905" y="5315486"/>
              <a:ext cx="461333" cy="452009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4038" y="5315486"/>
              <a:ext cx="452200" cy="40698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875171" y="3772055"/>
            <a:ext cx="1051712" cy="469748"/>
            <a:chOff x="510814" y="5792517"/>
            <a:chExt cx="1051712" cy="469748"/>
          </a:xfrm>
        </p:grpSpPr>
        <p:sp>
          <p:nvSpPr>
            <p:cNvPr id="40" name="TextBox 39"/>
            <p:cNvSpPr txBox="1"/>
            <p:nvPr/>
          </p:nvSpPr>
          <p:spPr>
            <a:xfrm>
              <a:off x="952927" y="5839269"/>
              <a:ext cx="609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 err="1" smtClean="0"/>
                <a:t>Zuch</a:t>
              </a:r>
              <a:endParaRPr lang="fr-CH" dirty="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510814" y="5792517"/>
              <a:ext cx="461333" cy="469748"/>
              <a:chOff x="6969893" y="4197805"/>
              <a:chExt cx="461333" cy="469748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6969893" y="4215544"/>
                <a:ext cx="461333" cy="452009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pic>
            <p:nvPicPr>
              <p:cNvPr id="43" name="Picture 10" descr="http://us.123rf.com/450wm/angelp/angelp0912/angelp091200105/6052295-transportation-set-of-different-vector-web-icons.jpg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002" t="84660" r="18085" b="190"/>
              <a:stretch/>
            </p:blipFill>
            <p:spPr bwMode="auto">
              <a:xfrm>
                <a:off x="6983145" y="4197805"/>
                <a:ext cx="431402" cy="469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4" name="Group 43"/>
          <p:cNvGrpSpPr/>
          <p:nvPr/>
        </p:nvGrpSpPr>
        <p:grpSpPr>
          <a:xfrm>
            <a:off x="874115" y="3294643"/>
            <a:ext cx="1732514" cy="457955"/>
            <a:chOff x="547546" y="3842195"/>
            <a:chExt cx="1732514" cy="457955"/>
          </a:xfrm>
        </p:grpSpPr>
        <p:sp>
          <p:nvSpPr>
            <p:cNvPr id="45" name="TextBox 44"/>
            <p:cNvSpPr txBox="1"/>
            <p:nvPr/>
          </p:nvSpPr>
          <p:spPr>
            <a:xfrm>
              <a:off x="1008879" y="3868148"/>
              <a:ext cx="12711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 err="1" smtClean="0"/>
                <a:t>Segelschëff</a:t>
              </a:r>
              <a:endParaRPr lang="fr-CH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47546" y="3842195"/>
              <a:ext cx="461333" cy="457955"/>
              <a:chOff x="7783496" y="4625675"/>
              <a:chExt cx="461333" cy="457955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7783496" y="4631621"/>
                <a:ext cx="461333" cy="452009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pic>
            <p:nvPicPr>
              <p:cNvPr id="48" name="Picture 14" descr="http://thumbs.dreamstime.com/z/travel-transport-web-icons-26735509.jpg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96" t="72836" r="22238" b="16091"/>
              <a:stretch/>
            </p:blipFill>
            <p:spPr bwMode="auto">
              <a:xfrm>
                <a:off x="7802580" y="4625675"/>
                <a:ext cx="428997" cy="4107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aphicFrame>
        <p:nvGraphicFramePr>
          <p:cNvPr id="49" name="Diagram 48"/>
          <p:cNvGraphicFramePr/>
          <p:nvPr>
            <p:extLst>
              <p:ext uri="{D42A27DB-BD31-4B8C-83A1-F6EECF244321}">
                <p14:modId xmlns:p14="http://schemas.microsoft.com/office/powerpoint/2010/main" val="561043401"/>
              </p:ext>
            </p:extLst>
          </p:nvPr>
        </p:nvGraphicFramePr>
        <p:xfrm>
          <a:off x="3416245" y="1886605"/>
          <a:ext cx="1575104" cy="317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50" name="Title 1"/>
          <p:cNvSpPr txBox="1">
            <a:spLocks/>
          </p:cNvSpPr>
          <p:nvPr/>
        </p:nvSpPr>
        <p:spPr>
          <a:xfrm>
            <a:off x="486288" y="6412082"/>
            <a:ext cx="2972833" cy="3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2000" dirty="0" err="1" smtClean="0"/>
              <a:t>geschwindegkeeten</a:t>
            </a:r>
            <a:r>
              <a:rPr lang="fr-CH" sz="2000" dirty="0" smtClean="0"/>
              <a:t> </a:t>
            </a:r>
            <a:r>
              <a:rPr lang="fr-CH" sz="2000" dirty="0" err="1" smtClean="0"/>
              <a:t>km/H</a:t>
            </a:r>
            <a:endParaRPr lang="fr-CH" sz="2000" dirty="0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3414904" y="6412082"/>
            <a:ext cx="229633" cy="3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2000" dirty="0" smtClean="0"/>
              <a:t>0</a:t>
            </a:r>
            <a:endParaRPr lang="fr-CH" sz="2000" dirty="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4120298" y="6412082"/>
            <a:ext cx="503953" cy="3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2000" dirty="0" smtClean="0"/>
              <a:t>10</a:t>
            </a:r>
            <a:endParaRPr lang="fr-CH" sz="2000" dirty="0"/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4521844" y="6412082"/>
            <a:ext cx="503953" cy="3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2000" dirty="0"/>
              <a:t>2</a:t>
            </a:r>
            <a:r>
              <a:rPr lang="fr-CH" sz="2000" dirty="0" smtClean="0"/>
              <a:t>0</a:t>
            </a:r>
            <a:endParaRPr lang="fr-CH" sz="2000" dirty="0"/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4845012" y="6412082"/>
            <a:ext cx="503953" cy="3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2000" dirty="0" smtClean="0"/>
              <a:t>30</a:t>
            </a:r>
            <a:endParaRPr lang="fr-CH" sz="2000" dirty="0"/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5207369" y="6411296"/>
            <a:ext cx="503953" cy="3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2000" dirty="0" smtClean="0"/>
              <a:t>40</a:t>
            </a:r>
            <a:endParaRPr lang="fr-CH" sz="2000" dirty="0"/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5556663" y="6411296"/>
            <a:ext cx="503953" cy="3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2000" dirty="0"/>
              <a:t>5</a:t>
            </a:r>
            <a:r>
              <a:rPr lang="fr-CH" sz="2000" dirty="0" smtClean="0"/>
              <a:t>0</a:t>
            </a:r>
            <a:endParaRPr lang="fr-CH" sz="2000" dirty="0"/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5903860" y="6411296"/>
            <a:ext cx="503953" cy="3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2000" dirty="0" smtClean="0"/>
              <a:t>60</a:t>
            </a:r>
            <a:endParaRPr lang="fr-CH" sz="2000" dirty="0"/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6264126" y="6411296"/>
            <a:ext cx="503953" cy="3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2000" dirty="0" smtClean="0"/>
              <a:t>70</a:t>
            </a:r>
            <a:endParaRPr lang="fr-CH" sz="2000" dirty="0"/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6600351" y="6411296"/>
            <a:ext cx="503953" cy="3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2000" dirty="0"/>
              <a:t>8</a:t>
            </a:r>
            <a:r>
              <a:rPr lang="fr-CH" sz="2000" dirty="0" smtClean="0"/>
              <a:t>0</a:t>
            </a:r>
            <a:endParaRPr lang="fr-CH" sz="2000" dirty="0"/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6960617" y="6411296"/>
            <a:ext cx="503953" cy="3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2000" dirty="0" smtClean="0"/>
              <a:t>90</a:t>
            </a:r>
            <a:endParaRPr lang="fr-CH" sz="2000" dirty="0"/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7368238" y="6411296"/>
            <a:ext cx="503953" cy="3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2000" dirty="0" smtClean="0"/>
              <a:t>100</a:t>
            </a:r>
            <a:endParaRPr lang="fr-CH" sz="2000" dirty="0"/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8021760" y="6411296"/>
            <a:ext cx="503953" cy="3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2000" dirty="0" smtClean="0"/>
              <a:t>150</a:t>
            </a:r>
            <a:endParaRPr lang="fr-CH" sz="2000" dirty="0"/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8675282" y="6411296"/>
            <a:ext cx="503953" cy="3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2000" dirty="0" smtClean="0"/>
              <a:t>200</a:t>
            </a:r>
            <a:endParaRPr lang="fr-CH" sz="2000" dirty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9328804" y="6411296"/>
            <a:ext cx="503953" cy="3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2000" dirty="0" smtClean="0"/>
              <a:t>250</a:t>
            </a:r>
            <a:endParaRPr lang="fr-CH" sz="2000" dirty="0"/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9982326" y="6422787"/>
            <a:ext cx="503953" cy="3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2000" dirty="0" smtClean="0"/>
              <a:t>500</a:t>
            </a:r>
            <a:endParaRPr lang="fr-CH" sz="2000" dirty="0"/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10664651" y="6409724"/>
            <a:ext cx="699691" cy="3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2000" dirty="0" smtClean="0"/>
              <a:t>1000</a:t>
            </a:r>
            <a:endParaRPr lang="fr-CH" sz="2000" dirty="0"/>
          </a:p>
        </p:txBody>
      </p:sp>
      <p:graphicFrame>
        <p:nvGraphicFramePr>
          <p:cNvPr id="67" name="Diagram 66"/>
          <p:cNvGraphicFramePr/>
          <p:nvPr>
            <p:extLst>
              <p:ext uri="{D42A27DB-BD31-4B8C-83A1-F6EECF244321}">
                <p14:modId xmlns:p14="http://schemas.microsoft.com/office/powerpoint/2010/main" val="1789471712"/>
              </p:ext>
            </p:extLst>
          </p:nvPr>
        </p:nvGraphicFramePr>
        <p:xfrm>
          <a:off x="2152447" y="2371261"/>
          <a:ext cx="3935898" cy="317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68" name="Title 1"/>
          <p:cNvSpPr txBox="1">
            <a:spLocks/>
          </p:cNvSpPr>
          <p:nvPr/>
        </p:nvSpPr>
        <p:spPr>
          <a:xfrm>
            <a:off x="3794106" y="6422787"/>
            <a:ext cx="503953" cy="3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2000" dirty="0"/>
              <a:t>5</a:t>
            </a:r>
          </a:p>
        </p:txBody>
      </p:sp>
      <p:graphicFrame>
        <p:nvGraphicFramePr>
          <p:cNvPr id="69" name="Diagram 68"/>
          <p:cNvGraphicFramePr/>
          <p:nvPr>
            <p:extLst>
              <p:ext uri="{D42A27DB-BD31-4B8C-83A1-F6EECF244321}">
                <p14:modId xmlns:p14="http://schemas.microsoft.com/office/powerpoint/2010/main" val="4270281102"/>
              </p:ext>
            </p:extLst>
          </p:nvPr>
        </p:nvGraphicFramePr>
        <p:xfrm>
          <a:off x="3414904" y="2862213"/>
          <a:ext cx="2740932" cy="317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71" name="Diagram 70"/>
          <p:cNvGraphicFramePr/>
          <p:nvPr>
            <p:extLst>
              <p:ext uri="{D42A27DB-BD31-4B8C-83A1-F6EECF244321}">
                <p14:modId xmlns:p14="http://schemas.microsoft.com/office/powerpoint/2010/main" val="1875621425"/>
              </p:ext>
            </p:extLst>
          </p:nvPr>
        </p:nvGraphicFramePr>
        <p:xfrm>
          <a:off x="2261389" y="4361992"/>
          <a:ext cx="9511511" cy="317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graphicFrame>
        <p:nvGraphicFramePr>
          <p:cNvPr id="72" name="Diagram 71"/>
          <p:cNvGraphicFramePr/>
          <p:nvPr>
            <p:extLst>
              <p:ext uri="{D42A27DB-BD31-4B8C-83A1-F6EECF244321}">
                <p14:modId xmlns:p14="http://schemas.microsoft.com/office/powerpoint/2010/main" val="2331751985"/>
              </p:ext>
            </p:extLst>
          </p:nvPr>
        </p:nvGraphicFramePr>
        <p:xfrm>
          <a:off x="1997872" y="3340440"/>
          <a:ext cx="3935898" cy="317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grpSp>
        <p:nvGrpSpPr>
          <p:cNvPr id="2048" name="Group 2047"/>
          <p:cNvGrpSpPr/>
          <p:nvPr/>
        </p:nvGrpSpPr>
        <p:grpSpPr>
          <a:xfrm>
            <a:off x="874115" y="4760111"/>
            <a:ext cx="1209645" cy="452009"/>
            <a:chOff x="874115" y="4785511"/>
            <a:chExt cx="1209645" cy="452009"/>
          </a:xfrm>
        </p:grpSpPr>
        <p:grpSp>
          <p:nvGrpSpPr>
            <p:cNvPr id="34" name="Group 33"/>
            <p:cNvGrpSpPr/>
            <p:nvPr/>
          </p:nvGrpSpPr>
          <p:grpSpPr>
            <a:xfrm>
              <a:off x="874115" y="4785511"/>
              <a:ext cx="1209645" cy="452009"/>
              <a:chOff x="547546" y="4970283"/>
              <a:chExt cx="1209645" cy="452009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985252" y="5015910"/>
                <a:ext cx="7719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dirty="0" err="1" smtClean="0"/>
                  <a:t>Kutsch</a:t>
                </a:r>
                <a:endParaRPr lang="fr-CH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547546" y="4970283"/>
                <a:ext cx="461333" cy="452009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</p:grpSp>
        <p:pic>
          <p:nvPicPr>
            <p:cNvPr id="2050" name="Picture 2" descr="http://img1.123freevectors.com/wp-content/uploads/new/transport/075-vector-horse-drawn-carriage-silhouettes.png"/>
            <p:cNvPicPr>
              <a:picLocks noChangeAspect="1" noChangeArrowheads="1"/>
            </p:cNvPicPr>
            <p:nvPr/>
          </p:nvPicPr>
          <p:blipFill rotWithShape="1">
            <a:blip r:embed="rId35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64000" b="79765" l="33667" r="64167">
                          <a14:foregroundMark x1="62500" y1="67765" x2="62500" y2="67765"/>
                          <a14:foregroundMark x1="62333" y1="69176" x2="62333" y2="69176"/>
                          <a14:foregroundMark x1="62833" y1="69647" x2="62833" y2="69647"/>
                          <a14:foregroundMark x1="35500" y1="73882" x2="35500" y2="73882"/>
                          <a14:foregroundMark x1="34833" y1="76235" x2="34833" y2="76235"/>
                          <a14:foregroundMark x1="34833" y1="76706" x2="34833" y2="76706"/>
                          <a14:backgroundMark x1="35500" y1="76941" x2="35500" y2="769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64" t="64384" r="35229" b="19477"/>
            <a:stretch/>
          </p:blipFill>
          <p:spPr bwMode="auto">
            <a:xfrm>
              <a:off x="939800" y="4914900"/>
              <a:ext cx="395648" cy="220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75" name="Diagram 74"/>
          <p:cNvGraphicFramePr/>
          <p:nvPr>
            <p:extLst>
              <p:ext uri="{D42A27DB-BD31-4B8C-83A1-F6EECF244321}">
                <p14:modId xmlns:p14="http://schemas.microsoft.com/office/powerpoint/2010/main" val="2020181667"/>
              </p:ext>
            </p:extLst>
          </p:nvPr>
        </p:nvGraphicFramePr>
        <p:xfrm>
          <a:off x="3118106" y="4843666"/>
          <a:ext cx="1575104" cy="317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76" name="Diagram 75"/>
          <p:cNvGraphicFramePr/>
          <p:nvPr>
            <p:extLst>
              <p:ext uri="{D42A27DB-BD31-4B8C-83A1-F6EECF244321}">
                <p14:modId xmlns:p14="http://schemas.microsoft.com/office/powerpoint/2010/main" val="1854724852"/>
              </p:ext>
            </p:extLst>
          </p:nvPr>
        </p:nvGraphicFramePr>
        <p:xfrm>
          <a:off x="1826157" y="5294725"/>
          <a:ext cx="3935898" cy="317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77" name="Diagram 76"/>
          <p:cNvGraphicFramePr/>
          <p:nvPr>
            <p:extLst>
              <p:ext uri="{D42A27DB-BD31-4B8C-83A1-F6EECF244321}">
                <p14:modId xmlns:p14="http://schemas.microsoft.com/office/powerpoint/2010/main" val="3445109486"/>
              </p:ext>
            </p:extLst>
          </p:nvPr>
        </p:nvGraphicFramePr>
        <p:xfrm>
          <a:off x="2006548" y="3837631"/>
          <a:ext cx="6578652" cy="317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graphicFrame>
        <p:nvGraphicFramePr>
          <p:cNvPr id="78" name="Diagram 77"/>
          <p:cNvGraphicFramePr/>
          <p:nvPr>
            <p:extLst>
              <p:ext uri="{D42A27DB-BD31-4B8C-83A1-F6EECF244321}">
                <p14:modId xmlns:p14="http://schemas.microsoft.com/office/powerpoint/2010/main" val="2466870226"/>
              </p:ext>
            </p:extLst>
          </p:nvPr>
        </p:nvGraphicFramePr>
        <p:xfrm>
          <a:off x="2273999" y="5788461"/>
          <a:ext cx="5775560" cy="317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2" r:lo="rId53" r:qs="rId54" r:cs="rId55"/>
          </a:graphicData>
        </a:graphic>
      </p:graphicFrame>
      <p:pic>
        <p:nvPicPr>
          <p:cNvPr id="2052" name="Picture 4" descr="http://www.mmt.inf.tu-dresden.de/Demos/Lehre/2011-WME/XHTML_1/img/icon/durchschnitt.gif"/>
          <p:cNvPicPr>
            <a:picLocks noChangeAspect="1" noChangeArrowheads="1"/>
          </p:cNvPicPr>
          <p:nvPr/>
        </p:nvPicPr>
        <p:blipFill>
          <a:blip r:embed="rId5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18" y="6353239"/>
            <a:ext cx="372971" cy="37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86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9" grpId="0">
        <p:bldAsOne/>
      </p:bldGraphic>
      <p:bldGraphic spid="67" grpId="0">
        <p:bldAsOne/>
      </p:bldGraphic>
      <p:bldGraphic spid="67" grpId="1">
        <p:bldAsOne/>
      </p:bldGraphic>
      <p:bldGraphic spid="69" grpId="0">
        <p:bldAsOne/>
      </p:bldGraphic>
      <p:bldGraphic spid="69" grpId="1">
        <p:bldAsOne/>
      </p:bldGraphic>
      <p:bldGraphic spid="71" grpId="0">
        <p:bldAsOne/>
      </p:bldGraphic>
      <p:bldGraphic spid="71" grpId="1">
        <p:bldAsOne/>
      </p:bldGraphic>
      <p:bldGraphic spid="72" grpId="0">
        <p:bldAsOne/>
      </p:bldGraphic>
      <p:bldGraphic spid="75" grpId="0">
        <p:bldAsOne/>
      </p:bldGraphic>
      <p:bldGraphic spid="76" grpId="0">
        <p:bldAsOne/>
      </p:bldGraphic>
      <p:bldGraphic spid="77" grpId="0">
        <p:bldAsOne/>
      </p:bldGraphic>
      <p:bldGraphic spid="77" grpId="1">
        <p:bldAsOne/>
      </p:bldGraphic>
      <p:bldGraphic spid="78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642</TotalTime>
  <Words>110</Words>
  <Application>Microsoft Office PowerPoint</Application>
  <PresentationFormat>Widescreen</PresentationFormat>
  <Paragraphs>69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ＭＳ Ｐゴシック</vt:lpstr>
      <vt:lpstr>Arial</vt:lpstr>
      <vt:lpstr>Tw Cen MT</vt:lpstr>
      <vt:lpstr>Tw Cen MT Condensed</vt:lpstr>
      <vt:lpstr>Wingdings 3</vt:lpstr>
      <vt:lpstr>Integral</vt:lpstr>
      <vt:lpstr>PowerPoint Presentation</vt:lpstr>
      <vt:lpstr>Arbescht mat historesche Quellen: Rechnungsbicher</vt:lpstr>
      <vt:lpstr>qualitativ A Quantitativ Auswertung</vt:lpstr>
      <vt:lpstr>Verkéiersmëttel an hir effizienz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Mobilitéit a kommunikatioun</dc:title>
  <dc:creator>Fabienne MEIERS</dc:creator>
  <cp:lastModifiedBy>Fabienne MEIERS</cp:lastModifiedBy>
  <cp:revision>43</cp:revision>
  <dcterms:created xsi:type="dcterms:W3CDTF">2015-02-20T16:27:51Z</dcterms:created>
  <dcterms:modified xsi:type="dcterms:W3CDTF">2015-03-03T08:33:29Z</dcterms:modified>
</cp:coreProperties>
</file>