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Lst>
  <p:notesMasterIdLst>
    <p:notesMasterId r:id="rId25"/>
  </p:notesMasterIdLst>
  <p:sldIdLst>
    <p:sldId id="257" r:id="rId3"/>
    <p:sldId id="270" r:id="rId4"/>
    <p:sldId id="260" r:id="rId5"/>
    <p:sldId id="258" r:id="rId6"/>
    <p:sldId id="261" r:id="rId7"/>
    <p:sldId id="262" r:id="rId8"/>
    <p:sldId id="263" r:id="rId9"/>
    <p:sldId id="259" r:id="rId10"/>
    <p:sldId id="271" r:id="rId11"/>
    <p:sldId id="272" r:id="rId12"/>
    <p:sldId id="273" r:id="rId13"/>
    <p:sldId id="277" r:id="rId14"/>
    <p:sldId id="265" r:id="rId15"/>
    <p:sldId id="278" r:id="rId16"/>
    <p:sldId id="274" r:id="rId17"/>
    <p:sldId id="264" r:id="rId18"/>
    <p:sldId id="266" r:id="rId19"/>
    <p:sldId id="275" r:id="rId20"/>
    <p:sldId id="276" r:id="rId21"/>
    <p:sldId id="267" r:id="rId22"/>
    <p:sldId id="268" r:id="rId23"/>
    <p:sldId id="269" r:id="rId24"/>
  </p:sldIdLst>
  <p:sldSz cx="9144000" cy="6858000" type="screen4x3"/>
  <p:notesSz cx="7099300" cy="10234613"/>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8297"/>
    <a:srgbClr val="008000"/>
    <a:srgbClr val="F8F8F8"/>
    <a:srgbClr val="EAEAEA"/>
    <a:srgbClr val="CCECFF"/>
    <a:srgbClr val="FFCC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41" d="100"/>
          <a:sy n="141" d="100"/>
        </p:scale>
        <p:origin x="216" y="6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41" d="100"/>
          <a:sy n="141" d="100"/>
        </p:scale>
        <p:origin x="-3680" y="-10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4C7437F-BA63-4FA2-A886-BEB91DABBFCC}"/>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495300">
              <a:defRPr sz="1300">
                <a:latin typeface="Arial" charset="0"/>
                <a:ea typeface="ＭＳ Ｐゴシック" charset="-128"/>
                <a:cs typeface="ＭＳ Ｐゴシック" charset="-128"/>
              </a:defRPr>
            </a:lvl1pPr>
          </a:lstStyle>
          <a:p>
            <a:pPr>
              <a:defRPr/>
            </a:pPr>
            <a:endParaRPr lang="fr-FR"/>
          </a:p>
        </p:txBody>
      </p:sp>
      <p:sp>
        <p:nvSpPr>
          <p:cNvPr id="21507" name="Rectangle 3">
            <a:extLst>
              <a:ext uri="{FF2B5EF4-FFF2-40B4-BE49-F238E27FC236}">
                <a16:creationId xmlns:a16="http://schemas.microsoft.com/office/drawing/2014/main" id="{C2539EDA-6911-4281-A01D-A0386ABBCD76}"/>
              </a:ext>
            </a:extLst>
          </p:cNvPr>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495300">
              <a:defRPr sz="1300"/>
            </a:lvl1pPr>
          </a:lstStyle>
          <a:p>
            <a:fld id="{A6258944-48E7-46F6-9978-0A78E97D2245}" type="datetime1">
              <a:rPr lang="fr-FR" altLang="en-US"/>
              <a:pPr/>
              <a:t>31/01/2022</a:t>
            </a:fld>
            <a:endParaRPr lang="fr-FR" altLang="en-US"/>
          </a:p>
        </p:txBody>
      </p:sp>
      <p:sp>
        <p:nvSpPr>
          <p:cNvPr id="25604" name="Rectangle 4">
            <a:extLst>
              <a:ext uri="{FF2B5EF4-FFF2-40B4-BE49-F238E27FC236}">
                <a16:creationId xmlns:a16="http://schemas.microsoft.com/office/drawing/2014/main" id="{029BFCE8-251A-4948-8ADD-0BAAF2AD64B2}"/>
              </a:ext>
            </a:extLst>
          </p:cNvPr>
          <p:cNvSpPr>
            <a:spLocks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DD18562E-AF0A-413A-B50E-6DC257BD9EEA}"/>
              </a:ext>
            </a:extLst>
          </p:cNvPr>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21510" name="Rectangle 6">
            <a:extLst>
              <a:ext uri="{FF2B5EF4-FFF2-40B4-BE49-F238E27FC236}">
                <a16:creationId xmlns:a16="http://schemas.microsoft.com/office/drawing/2014/main" id="{7D18268F-ED07-409C-B2E6-DD721E56C2A6}"/>
              </a:ext>
            </a:extLst>
          </p:cNvPr>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495300">
              <a:defRPr sz="1300">
                <a:latin typeface="Arial" charset="0"/>
                <a:ea typeface="ＭＳ Ｐゴシック" charset="-128"/>
                <a:cs typeface="ＭＳ Ｐゴシック" charset="-128"/>
              </a:defRPr>
            </a:lvl1pPr>
          </a:lstStyle>
          <a:p>
            <a:pPr>
              <a:defRPr/>
            </a:pPr>
            <a:endParaRPr lang="fr-FR"/>
          </a:p>
        </p:txBody>
      </p:sp>
      <p:sp>
        <p:nvSpPr>
          <p:cNvPr id="21511" name="Rectangle 7">
            <a:extLst>
              <a:ext uri="{FF2B5EF4-FFF2-40B4-BE49-F238E27FC236}">
                <a16:creationId xmlns:a16="http://schemas.microsoft.com/office/drawing/2014/main" id="{848CF9F8-44EC-4A75-8E78-26C5CB3C0CAA}"/>
              </a:ext>
            </a:extLst>
          </p:cNvPr>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495300">
              <a:defRPr sz="1300"/>
            </a:lvl1pPr>
          </a:lstStyle>
          <a:p>
            <a:fld id="{7EE76316-4D20-4A33-9B3A-E0809165232B}" type="slidenum">
              <a:rPr lang="fr-FR" altLang="en-US"/>
              <a:pPr/>
              <a:t>‹#›</a:t>
            </a:fld>
            <a:endParaRPr lang="fr-FR"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9B06807-1659-4A53-85DF-B805C2DC24C6}"/>
              </a:ext>
            </a:extLst>
          </p:cNvPr>
          <p:cNvSpPr>
            <a:spLocks noChangeArrowheads="1" noTextEdit="1"/>
          </p:cNvSpPr>
          <p:nvPr>
            <p:ph type="sldImg"/>
          </p:nvPr>
        </p:nvSpPr>
        <p:spPr>
          <a:xfrm>
            <a:off x="992188" y="768350"/>
            <a:ext cx="5114925" cy="3836988"/>
          </a:xfrm>
          <a:ln/>
        </p:spPr>
      </p:sp>
      <p:sp>
        <p:nvSpPr>
          <p:cNvPr id="27651" name="Rectangle 3">
            <a:extLst>
              <a:ext uri="{FF2B5EF4-FFF2-40B4-BE49-F238E27FC236}">
                <a16:creationId xmlns:a16="http://schemas.microsoft.com/office/drawing/2014/main" id="{A2C63D4E-49C5-44DB-A070-DF35D5B3A7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617E888-C744-4087-BA19-21F6911AFCB8}"/>
              </a:ext>
            </a:extLst>
          </p:cNvPr>
          <p:cNvSpPr>
            <a:spLocks noChangeArrowheads="1" noTextEdit="1"/>
          </p:cNvSpPr>
          <p:nvPr>
            <p:ph type="sldImg"/>
          </p:nvPr>
        </p:nvSpPr>
        <p:spPr>
          <a:xfrm>
            <a:off x="992188" y="768350"/>
            <a:ext cx="5114925" cy="3836988"/>
          </a:xfrm>
          <a:ln/>
        </p:spPr>
      </p:sp>
      <p:sp>
        <p:nvSpPr>
          <p:cNvPr id="46083" name="Rectangle 3">
            <a:extLst>
              <a:ext uri="{FF2B5EF4-FFF2-40B4-BE49-F238E27FC236}">
                <a16:creationId xmlns:a16="http://schemas.microsoft.com/office/drawing/2014/main" id="{C003F560-CDD7-4304-9EFC-3A0791EC4C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fr-FR" altLang="en-US">
                <a:latin typeface="Calibri" panose="020F0502020204030204" pitchFamily="34" charset="0"/>
                <a:ea typeface="ＭＳ Ｐゴシック" panose="020B0600070205080204" pitchFamily="34" charset="-128"/>
              </a:rPr>
              <a:t>Qu‘est-ce qu‘on entend par le terme EDITION MUSICALE</a:t>
            </a:r>
          </a:p>
          <a:p>
            <a:pPr marL="228600" indent="-228600" eaLnBrk="1" hangingPunct="1"/>
            <a:r>
              <a:rPr lang="fr-FR" altLang="en-US">
                <a:latin typeface="Calibri" panose="020F0502020204030204" pitchFamily="34" charset="0"/>
                <a:ea typeface="ＭＳ Ｐゴシック" panose="020B0600070205080204" pitchFamily="34" charset="-128"/>
              </a:rPr>
              <a:t>=&gt; Transcription d‘un artefact musical manuscrit dans un état plus facile à appréhender et dans une forme apte à commercialiser</a:t>
            </a:r>
          </a:p>
          <a:p>
            <a:pPr marL="228600" indent="-228600" eaLnBrk="1" hangingPunct="1"/>
            <a:r>
              <a:rPr lang="fr-FR" altLang="en-US">
                <a:latin typeface="Calibri" panose="020F0502020204030204" pitchFamily="34" charset="0"/>
                <a:ea typeface="ＭＳ Ｐゴシック" panose="020B0600070205080204" pitchFamily="34" charset="-128"/>
              </a:rPr>
              <a:t>=&gt; Pendant l’ère classique les œuvres furent d’abord copiées part des copistes personnels des grands maîtres avant d’être éditées</a:t>
            </a:r>
          </a:p>
          <a:p>
            <a:pPr marL="228600" indent="-228600" eaLnBrk="1" hangingPunct="1"/>
            <a:r>
              <a:rPr lang="fr-FR" altLang="en-US">
                <a:latin typeface="Calibri" panose="020F0502020204030204" pitchFamily="34" charset="0"/>
                <a:ea typeface="ＭＳ Ｐゴシック" panose="020B0600070205080204" pitchFamily="34" charset="-128"/>
              </a:rPr>
              <a:t>La situation qui se pose pour une édition critique contemporaine peut se résumer brièvement comme suit:</a:t>
            </a:r>
          </a:p>
          <a:p>
            <a:pPr marL="228600" indent="-228600" eaLnBrk="1" hangingPunct="1">
              <a:buFontTx/>
              <a:buChar char="•"/>
            </a:pPr>
            <a:r>
              <a:rPr lang="fr-FR" altLang="en-US">
                <a:latin typeface="Calibri" panose="020F0502020204030204" pitchFamily="34" charset="0"/>
                <a:ea typeface="ＭＳ Ｐゴシック" panose="020B0600070205080204" pitchFamily="34" charset="-128"/>
              </a:rPr>
              <a:t>À défaut d‘autographe il faut respecter une certaine hiérarchie endéans les sources existantes</a:t>
            </a:r>
          </a:p>
          <a:p>
            <a:pPr marL="228600" indent="-228600" eaLnBrk="1" hangingPunct="1">
              <a:buFontTx/>
              <a:buChar char="•"/>
            </a:pPr>
            <a:r>
              <a:rPr lang="fr-FR" altLang="en-US">
                <a:latin typeface="Calibri" panose="020F0502020204030204" pitchFamily="34" charset="0"/>
                <a:ea typeface="ＭＳ Ｐゴシック" panose="020B0600070205080204" pitchFamily="34" charset="-128"/>
              </a:rPr>
              <a:t>Problèmes supplémentaires pour Menager: (peu d’)autographes, copies, éditions souvent non datés et adaptations avec transformations substantielles</a:t>
            </a:r>
          </a:p>
          <a:p>
            <a:pPr marL="228600" indent="-228600" eaLnBrk="1" hangingPunct="1">
              <a:buFontTx/>
              <a:buChar char="•"/>
            </a:pPr>
            <a:r>
              <a:rPr lang="fr-FR" altLang="en-US">
                <a:latin typeface="Calibri" panose="020F0502020204030204" pitchFamily="34" charset="0"/>
                <a:ea typeface="ＭＳ Ｐゴシック" panose="020B0600070205080204" pitchFamily="34" charset="-128"/>
              </a:rPr>
              <a:t>Flèche retour vers création musicale: L’Edition Critique devra représenter de façon optimale la création musicale originale en respectant l’intention initiale du compositeur</a:t>
            </a:r>
          </a:p>
          <a:p>
            <a:pPr marL="228600" indent="-228600" eaLnBrk="1" hangingPunct="1">
              <a:buFontTx/>
              <a:buChar char="•"/>
            </a:pPr>
            <a:r>
              <a:rPr lang="fr-FR" altLang="en-US">
                <a:latin typeface="Calibri" panose="020F0502020204030204" pitchFamily="34" charset="0"/>
                <a:ea typeface="ＭＳ Ｐゴシック" panose="020B0600070205080204" pitchFamily="34" charset="-128"/>
              </a:rPr>
              <a:t>Deux dernières fléches: c’est le cas pour les représentations de Menager actuelles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6BE5B68-B9C3-4426-9CDD-83E3CF07ED02}"/>
              </a:ext>
            </a:extLst>
          </p:cNvPr>
          <p:cNvSpPr>
            <a:spLocks noChangeArrowheads="1" noTextEdit="1"/>
          </p:cNvSpPr>
          <p:nvPr>
            <p:ph type="sldImg"/>
          </p:nvPr>
        </p:nvSpPr>
        <p:spPr>
          <a:xfrm>
            <a:off x="992188" y="768350"/>
            <a:ext cx="5114925" cy="3836988"/>
          </a:xfrm>
          <a:ln/>
        </p:spPr>
      </p:sp>
      <p:sp>
        <p:nvSpPr>
          <p:cNvPr id="48131" name="Rectangle 3">
            <a:extLst>
              <a:ext uri="{FF2B5EF4-FFF2-40B4-BE49-F238E27FC236}">
                <a16:creationId xmlns:a16="http://schemas.microsoft.com/office/drawing/2014/main" id="{DEAE4AFD-A5F5-48C4-9F55-97FBA0591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de-CH" altLang="en-US">
                <a:latin typeface="Calibri" panose="020F0502020204030204" pitchFamily="34" charset="0"/>
                <a:ea typeface="ＭＳ Ｐゴシック" panose="020B0600070205080204" pitchFamily="34" charset="-128"/>
              </a:rPr>
              <a:t>„Kritischer Bericht“ =&gt; terme correspondant: Rapport Critique (?)</a:t>
            </a:r>
          </a:p>
          <a:p>
            <a:pPr marL="228600" indent="-228600" eaLnBrk="1" hangingPunct="1">
              <a:buFontTx/>
              <a:buAutoNum type="arabicPeriod"/>
            </a:pPr>
            <a:r>
              <a:rPr lang="de-CH" altLang="en-US">
                <a:latin typeface="Calibri" panose="020F0502020204030204" pitchFamily="34" charset="0"/>
                <a:ea typeface="ＭＳ Ｐゴシック" panose="020B0600070205080204" pitchFamily="34" charset="-128"/>
              </a:rPr>
              <a:t>Rapport sur la hierarchie des références choisies: autographe, copies, 1ere éditions, éditions consécutives</a:t>
            </a:r>
          </a:p>
          <a:p>
            <a:pPr marL="228600" indent="-228600" eaLnBrk="1" hangingPunct="1">
              <a:buFontTx/>
              <a:buAutoNum type="arabicPeriod"/>
            </a:pPr>
            <a:r>
              <a:rPr lang="de-CH" altLang="en-US">
                <a:latin typeface="Calibri" panose="020F0502020204030204" pitchFamily="34" charset="0"/>
                <a:ea typeface="ＭＳ Ｐゴシック" panose="020B0600070205080204" pitchFamily="34" charset="-128"/>
              </a:rPr>
              <a:t>Problème qui se pose pour Menager: compositeur de réputation nationale, mais pas de réputation globale comme les grands classiques ou romantiques</a:t>
            </a:r>
          </a:p>
          <a:p>
            <a:pPr marL="685800" lvl="1" indent="-228600" eaLnBrk="1" hangingPunct="1">
              <a:buFontTx/>
              <a:buAutoNum type="arabicPeriod"/>
            </a:pPr>
            <a:r>
              <a:rPr lang="de-CH" altLang="en-US">
                <a:latin typeface="Calibri" panose="020F0502020204030204" pitchFamily="34" charset="0"/>
                <a:ea typeface="ＭＳ Ｐゴシック" panose="020B0600070205080204" pitchFamily="34" charset="-128"/>
              </a:rPr>
              <a:t> Autopgraphes souvent non datés</a:t>
            </a:r>
          </a:p>
          <a:p>
            <a:pPr marL="685800" lvl="1" indent="-228600" eaLnBrk="1" hangingPunct="1">
              <a:buFontTx/>
              <a:buAutoNum type="arabicPeriod"/>
            </a:pPr>
            <a:r>
              <a:rPr lang="de-CH" altLang="en-US">
                <a:latin typeface="Calibri" panose="020F0502020204030204" pitchFamily="34" charset="0"/>
                <a:ea typeface="ＭＳ Ｐゴシック" panose="020B0600070205080204" pitchFamily="34" charset="-128"/>
              </a:rPr>
              <a:t> Editions sans références</a:t>
            </a:r>
          </a:p>
          <a:p>
            <a:pPr marL="685800" lvl="1" indent="-228600" eaLnBrk="1" hangingPunct="1">
              <a:buFontTx/>
              <a:buAutoNum type="arabicPeriod"/>
            </a:pPr>
            <a:r>
              <a:rPr lang="de-CH" altLang="en-US">
                <a:latin typeface="Calibri" panose="020F0502020204030204" pitchFamily="34" charset="0"/>
                <a:ea typeface="ＭＳ Ｐゴシック" panose="020B0600070205080204" pitchFamily="34" charset="-128"/>
              </a:rPr>
              <a:t> Copies sans références</a:t>
            </a:r>
          </a:p>
          <a:p>
            <a:pPr marL="685800" lvl="1" indent="-228600" eaLnBrk="1" hangingPunct="1">
              <a:buFontTx/>
              <a:buAutoNum type="arabicPeriod"/>
            </a:pPr>
            <a:r>
              <a:rPr lang="de-CH" altLang="en-US">
                <a:latin typeface="Calibri" panose="020F0502020204030204" pitchFamily="34" charset="0"/>
                <a:ea typeface="ＭＳ Ｐゴシック" panose="020B0600070205080204" pitchFamily="34" charset="-128"/>
              </a:rPr>
              <a:t> Adaptations pour des musiciens amateurs</a:t>
            </a:r>
          </a:p>
          <a:p>
            <a:pPr marL="685800" lvl="1" indent="-228600" eaLnBrk="1" hangingPunct="1">
              <a:buFontTx/>
              <a:buAutoNum type="arabicPeriod"/>
            </a:pPr>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11D30BC-0455-43D3-A90D-80B2EE54EDF2}"/>
              </a:ext>
            </a:extLst>
          </p:cNvPr>
          <p:cNvSpPr>
            <a:spLocks noChangeArrowheads="1" noTextEdit="1"/>
          </p:cNvSpPr>
          <p:nvPr>
            <p:ph type="sldImg"/>
          </p:nvPr>
        </p:nvSpPr>
        <p:spPr>
          <a:xfrm>
            <a:off x="992188" y="768350"/>
            <a:ext cx="5114925" cy="3836988"/>
          </a:xfrm>
          <a:ln/>
        </p:spPr>
      </p:sp>
      <p:sp>
        <p:nvSpPr>
          <p:cNvPr id="50179" name="Rectangle 3">
            <a:extLst>
              <a:ext uri="{FF2B5EF4-FFF2-40B4-BE49-F238E27FC236}">
                <a16:creationId xmlns:a16="http://schemas.microsoft.com/office/drawing/2014/main" id="{DE82317D-BEAF-4D2E-99E3-61A80631A5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latin typeface="Calibri" panose="020F0502020204030204" pitchFamily="34" charset="0"/>
                <a:ea typeface="ＭＳ Ｐゴシック" panose="020B0600070205080204" pitchFamily="34" charset="-128"/>
              </a:rPr>
              <a:t>Dans le rapport critique sont à mentionner toutes les démarches de l‘éditeur en rapport avec le texte musical qui nécessitent des explications supplémentaires</a:t>
            </a:r>
          </a:p>
          <a:p>
            <a:pPr eaLnBrk="1" hangingPunct="1"/>
            <a:r>
              <a:rPr lang="fr-FR" altLang="en-US">
                <a:latin typeface="Calibri" panose="020F0502020204030204" pitchFamily="34" charset="0"/>
                <a:ea typeface="ＭＳ Ｐゴシック" panose="020B0600070205080204" pitchFamily="34" charset="-128"/>
              </a:rPr>
              <a:t>1. 	Dans cet exemple la fausse note provenant sans doute par inadvertance du compositeur  a déjà été biffée, et le correction entraîne un changement du texte 	musicale menant a une note de passage et 	d’appoggiature</a:t>
            </a:r>
          </a:p>
          <a:p>
            <a:pPr eaLnBrk="1" hangingPunct="1"/>
            <a:r>
              <a:rPr lang="de-CH" altLang="en-US">
                <a:latin typeface="Calibri" panose="020F0502020204030204" pitchFamily="34" charset="0"/>
                <a:ea typeface="ＭＳ Ｐゴシック" panose="020B0600070205080204" pitchFamily="34" charset="-128"/>
              </a:rPr>
              <a:t>2. 	Devons-nous les supprimer toujours? Non</a:t>
            </a:r>
          </a:p>
          <a:p>
            <a:pPr eaLnBrk="1" hangingPunct="1"/>
            <a:r>
              <a:rPr lang="de-CH" altLang="en-US">
                <a:latin typeface="Calibri" panose="020F0502020204030204" pitchFamily="34" charset="0"/>
                <a:ea typeface="ＭＳ Ｐゴシック" panose="020B0600070205080204" pitchFamily="34" charset="-128"/>
              </a:rPr>
              <a:t>3. 	Restons avec les indications de dynamique. </a:t>
            </a:r>
            <a:r>
              <a:rPr lang="fr-FR" altLang="en-US">
                <a:solidFill>
                  <a:srgbClr val="FF0000"/>
                </a:solidFill>
                <a:latin typeface="Calibri" panose="020F0502020204030204" pitchFamily="34" charset="0"/>
                <a:ea typeface="ＭＳ Ｐゴシック" panose="020B0600070205080204" pitchFamily="34" charset="-128"/>
              </a:rPr>
              <a:t>Corriger les inconséquences?</a:t>
            </a:r>
            <a:r>
              <a:rPr lang="fr-FR" altLang="en-US">
                <a:latin typeface="Calibri" panose="020F0502020204030204" pitchFamily="34" charset="0"/>
                <a:ea typeface="ＭＳ Ｐゴシック" panose="020B0600070205080204" pitchFamily="34" charset="-128"/>
              </a:rPr>
              <a:t> Question difficile! Conçues pour la voix supérieure (qui est dominante) ou pour 	toutes les voix Cresc. au-dessus/au-dessous =&gt; problème de place</a:t>
            </a:r>
          </a:p>
          <a:p>
            <a:pPr eaLnBrk="1" hangingPunct="1"/>
            <a:r>
              <a:rPr lang="de-CH" altLang="en-US">
                <a:latin typeface="Calibri" panose="020F0502020204030204" pitchFamily="34" charset="0"/>
                <a:ea typeface="ＭＳ Ｐゴシック" panose="020B0600070205080204" pitchFamily="34" charset="-128"/>
              </a:rPr>
              <a:t>	Je plaiderais de garder la notation du compositeur</a:t>
            </a:r>
          </a:p>
          <a:p>
            <a:pPr eaLnBrk="1" hangingPunct="1"/>
            <a:r>
              <a:rPr lang="de-CH" altLang="en-US">
                <a:latin typeface="Calibri" panose="020F0502020204030204" pitchFamily="34" charset="0"/>
                <a:ea typeface="ＭＳ Ｐゴシック" panose="020B0600070205080204" pitchFamily="34" charset="-128"/>
              </a:rPr>
              <a:t>4. 	Des problèmes de variabilités surgissent, si un autographe fait défaut et quand on se trouve devant une multitude de variantes qui se succèdent. Dans ce cas 	il faut standardiser selon les méthodes en vigueur.</a:t>
            </a:r>
          </a:p>
          <a:p>
            <a:pPr eaLnBrk="1" hangingPunct="1"/>
            <a:r>
              <a:rPr lang="de-CH" altLang="en-US">
                <a:latin typeface="Calibri" panose="020F0502020204030204" pitchFamily="34" charset="0"/>
                <a:ea typeface="ＭＳ Ｐゴシック" panose="020B0600070205080204" pitchFamily="34" charset="-128"/>
              </a:rPr>
              <a:t>5.	Facile: Exactitude Exactitude</a:t>
            </a:r>
            <a:endParaRPr lang="fr-FR"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A02D400-A643-4F6B-A773-46A17BB33846}"/>
              </a:ext>
            </a:extLst>
          </p:cNvPr>
          <p:cNvSpPr>
            <a:spLocks noChangeArrowheads="1" noTextEdit="1"/>
          </p:cNvSpPr>
          <p:nvPr>
            <p:ph type="sldImg"/>
          </p:nvPr>
        </p:nvSpPr>
        <p:spPr>
          <a:xfrm>
            <a:off x="992188" y="768350"/>
            <a:ext cx="5114925" cy="3836988"/>
          </a:xfrm>
          <a:ln/>
        </p:spPr>
      </p:sp>
      <p:sp>
        <p:nvSpPr>
          <p:cNvPr id="52227" name="Rectangle 3">
            <a:extLst>
              <a:ext uri="{FF2B5EF4-FFF2-40B4-BE49-F238E27FC236}">
                <a16:creationId xmlns:a16="http://schemas.microsoft.com/office/drawing/2014/main" id="{DD3E1F44-F259-44F7-9B90-0C61751F7C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latin typeface="Calibri" panose="020F0502020204030204" pitchFamily="34" charset="0"/>
                <a:ea typeface="ＭＳ Ｐゴシック" panose="020B0600070205080204" pitchFamily="34" charset="-128"/>
              </a:rPr>
              <a:t>Une version éditée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CDCF7A98-A925-4A07-AE9A-D912FFDED31C}"/>
              </a:ext>
            </a:extLst>
          </p:cNvPr>
          <p:cNvSpPr>
            <a:spLocks noChangeArrowheads="1" noTextEdit="1"/>
          </p:cNvSpPr>
          <p:nvPr>
            <p:ph type="sldImg"/>
          </p:nvPr>
        </p:nvSpPr>
        <p:spPr>
          <a:xfrm>
            <a:off x="992188" y="768350"/>
            <a:ext cx="5114925" cy="3836988"/>
          </a:xfrm>
          <a:ln/>
        </p:spPr>
      </p:sp>
      <p:sp>
        <p:nvSpPr>
          <p:cNvPr id="54275" name="Rectangle 3">
            <a:extLst>
              <a:ext uri="{FF2B5EF4-FFF2-40B4-BE49-F238E27FC236}">
                <a16:creationId xmlns:a16="http://schemas.microsoft.com/office/drawing/2014/main" id="{B0CE5643-5728-45B0-B144-2E8275ED2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B7F1DAE-3243-4F9F-9B3A-DDB4727B04AE}"/>
              </a:ext>
            </a:extLst>
          </p:cNvPr>
          <p:cNvSpPr>
            <a:spLocks noChangeArrowheads="1" noTextEdit="1"/>
          </p:cNvSpPr>
          <p:nvPr>
            <p:ph type="sldImg"/>
          </p:nvPr>
        </p:nvSpPr>
        <p:spPr>
          <a:xfrm>
            <a:off x="992188" y="768350"/>
            <a:ext cx="5114925" cy="3836988"/>
          </a:xfrm>
          <a:ln/>
        </p:spPr>
      </p:sp>
      <p:sp>
        <p:nvSpPr>
          <p:cNvPr id="56323" name="Rectangle 3">
            <a:extLst>
              <a:ext uri="{FF2B5EF4-FFF2-40B4-BE49-F238E27FC236}">
                <a16:creationId xmlns:a16="http://schemas.microsoft.com/office/drawing/2014/main" id="{60727743-EE98-4F63-93A4-981D13FC25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a:latin typeface="Calibri" panose="020F0502020204030204" pitchFamily="34" charset="0"/>
                <a:ea typeface="ＭＳ Ｐゴシック" panose="020B0600070205080204" pitchFamily="34" charset="-128"/>
              </a:rPr>
              <a:t>Cette version peut être ignorée, si l‘authenticité de la 1ère variante est confirmée.</a:t>
            </a:r>
          </a:p>
          <a:p>
            <a:pPr eaLnBrk="1" hangingPunct="1"/>
            <a:r>
              <a:rPr lang="de-CH" altLang="en-US">
                <a:latin typeface="Calibri" panose="020F0502020204030204" pitchFamily="34" charset="0"/>
                <a:ea typeface="ＭＳ Ｐゴシック" panose="020B0600070205080204" pitchFamily="34" charset="-128"/>
              </a:rPr>
              <a:t>Elle peut cependant servir en matière de déchiffrage du texte.</a:t>
            </a:r>
            <a:endParaRPr lang="fr-FR"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5DE57716-1CD2-4491-A508-32872C4D8BD2}"/>
              </a:ext>
            </a:extLst>
          </p:cNvPr>
          <p:cNvSpPr>
            <a:spLocks noChangeArrowheads="1" noTextEdit="1"/>
          </p:cNvSpPr>
          <p:nvPr>
            <p:ph type="sldImg"/>
          </p:nvPr>
        </p:nvSpPr>
        <p:spPr>
          <a:xfrm>
            <a:off x="992188" y="768350"/>
            <a:ext cx="5114925" cy="3836988"/>
          </a:xfrm>
          <a:ln/>
        </p:spPr>
      </p:sp>
      <p:sp>
        <p:nvSpPr>
          <p:cNvPr id="58371" name="Rectangle 3">
            <a:extLst>
              <a:ext uri="{FF2B5EF4-FFF2-40B4-BE49-F238E27FC236}">
                <a16:creationId xmlns:a16="http://schemas.microsoft.com/office/drawing/2014/main" id="{3F975BDC-B566-4879-AD85-E165D9980A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a:solidFill>
                  <a:schemeClr val="hlink"/>
                </a:solidFill>
                <a:latin typeface="Calibri" panose="020F0502020204030204" pitchFamily="34" charset="0"/>
                <a:ea typeface="ＭＳ Ｐゴシック" panose="020B0600070205080204" pitchFamily="34" charset="-128"/>
              </a:rPr>
              <a:t>Oeuvre digitalisée par Alain Nitschké</a:t>
            </a:r>
          </a:p>
          <a:p>
            <a:pPr eaLnBrk="1" hangingPunct="1"/>
            <a:r>
              <a:rPr lang="de-DE" altLang="en-US">
                <a:solidFill>
                  <a:schemeClr val="hlink"/>
                </a:solidFill>
                <a:latin typeface="Calibri" panose="020F0502020204030204" pitchFamily="34" charset="0"/>
                <a:ea typeface="ＭＳ Ｐゴシック" panose="020B0600070205080204" pitchFamily="34" charset="-128"/>
              </a:rPr>
              <a:t>à noter dans le rapport critique que pour des raisons de lisibilité les quatre voix ont été notées dans quatre sytème différents pour des raisons de lisibilté et en respectant des tendances en vigueur en ce moment</a:t>
            </a:r>
            <a:endParaRPr lang="fr-FR" altLang="en-US">
              <a:solidFill>
                <a:schemeClr val="hlink"/>
              </a:solidFill>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93B6DB8-EA86-45EA-931D-3DA26117F1EB}"/>
              </a:ext>
            </a:extLst>
          </p:cNvPr>
          <p:cNvSpPr>
            <a:spLocks noChangeArrowheads="1" noTextEdit="1"/>
          </p:cNvSpPr>
          <p:nvPr>
            <p:ph type="sldImg"/>
          </p:nvPr>
        </p:nvSpPr>
        <p:spPr>
          <a:xfrm>
            <a:off x="992188" y="768350"/>
            <a:ext cx="5114925" cy="3836988"/>
          </a:xfrm>
          <a:ln/>
        </p:spPr>
      </p:sp>
      <p:sp>
        <p:nvSpPr>
          <p:cNvPr id="60419" name="Rectangle 3">
            <a:extLst>
              <a:ext uri="{FF2B5EF4-FFF2-40B4-BE49-F238E27FC236}">
                <a16:creationId xmlns:a16="http://schemas.microsoft.com/office/drawing/2014/main" id="{C007E4E5-04B7-43E5-B560-F7675A0120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en-US">
                <a:latin typeface="Calibri" panose="020F0502020204030204" pitchFamily="34" charset="0"/>
                <a:ea typeface="ＭＳ Ｐゴシック" panose="020B0600070205080204" pitchFamily="34" charset="-128"/>
              </a:rPr>
              <a:t>Extrait de l‘index des oeuvres comme il se présente actuellement</a:t>
            </a:r>
          </a:p>
          <a:p>
            <a:pPr eaLnBrk="1" hangingPunct="1"/>
            <a:r>
              <a:rPr lang="de-CH" altLang="en-US">
                <a:latin typeface="Calibri" panose="020F0502020204030204" pitchFamily="34" charset="0"/>
                <a:ea typeface="ＭＳ Ｐゴシック" panose="020B0600070205080204" pitchFamily="34" charset="-128"/>
              </a:rPr>
              <a:t>L‘oeuvre de Laurent Menager comprend beaucoup d‘oeuvres de circonstance. Menager a été étroitement intégré à la vie musicale au Luxembourg et plus spécialement à la vie  musicale se consacrant à l‘art vocal.</a:t>
            </a:r>
          </a:p>
          <a:p>
            <a:pPr eaLnBrk="1" hangingPunct="1"/>
            <a:r>
              <a:rPr lang="de-CH" altLang="en-US">
                <a:latin typeface="Calibri" panose="020F0502020204030204" pitchFamily="34" charset="0"/>
                <a:ea typeface="ＭＳ Ｐゴシック" panose="020B0600070205080204" pitchFamily="34" charset="-128"/>
              </a:rPr>
              <a:t>Menager était un des fondateurs de la chorale „Sang a Klang“ du Pfaffenthal et son premier directeur musical. Il va de soi qu‘une grande partie de son oeuvre était consacré à l‘exercice de cette tâche. D‘autre part il semble que beaucoup d‘oeuvres étaient commandées, vu la grande réputation de Menager dans son temps.</a:t>
            </a:r>
          </a:p>
          <a:p>
            <a:pPr eaLnBrk="1" hangingPunct="1"/>
            <a:r>
              <a:rPr lang="de-CH" altLang="en-US">
                <a:latin typeface="Calibri" panose="020F0502020204030204" pitchFamily="34" charset="0"/>
                <a:ea typeface="ＭＳ Ｐゴシック" panose="020B0600070205080204" pitchFamily="34" charset="-128"/>
              </a:rPr>
              <a:t>Ainsi son oeuvre comprend en majeure partie de la musique vocale.</a:t>
            </a:r>
          </a:p>
          <a:p>
            <a:pPr eaLnBrk="1" hangingPunct="1"/>
            <a:endParaRPr lang="fr-FR"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F3B05BF4-D182-470F-812F-7D17D99E8219}"/>
              </a:ext>
            </a:extLst>
          </p:cNvPr>
          <p:cNvSpPr>
            <a:spLocks noChangeArrowheads="1" noTextEdit="1"/>
          </p:cNvSpPr>
          <p:nvPr>
            <p:ph type="sldImg"/>
          </p:nvPr>
        </p:nvSpPr>
        <p:spPr>
          <a:xfrm>
            <a:off x="992188" y="768350"/>
            <a:ext cx="5114925" cy="3836988"/>
          </a:xfrm>
          <a:ln/>
        </p:spPr>
      </p:sp>
      <p:sp>
        <p:nvSpPr>
          <p:cNvPr id="62467" name="Rectangle 3">
            <a:extLst>
              <a:ext uri="{FF2B5EF4-FFF2-40B4-BE49-F238E27FC236}">
                <a16:creationId xmlns:a16="http://schemas.microsoft.com/office/drawing/2014/main" id="{D13E0E2F-05C4-486D-9FF9-D2B49E8819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260E71DC-99C7-491D-B910-40D07E4FD4F0}"/>
              </a:ext>
            </a:extLst>
          </p:cNvPr>
          <p:cNvSpPr>
            <a:spLocks noChangeArrowheads="1" noTextEdit="1"/>
          </p:cNvSpPr>
          <p:nvPr>
            <p:ph type="sldImg"/>
          </p:nvPr>
        </p:nvSpPr>
        <p:spPr>
          <a:xfrm>
            <a:off x="992188" y="768350"/>
            <a:ext cx="5114925" cy="3836988"/>
          </a:xfrm>
          <a:ln/>
        </p:spPr>
      </p:sp>
      <p:sp>
        <p:nvSpPr>
          <p:cNvPr id="64515" name="Rectangle 3">
            <a:extLst>
              <a:ext uri="{FF2B5EF4-FFF2-40B4-BE49-F238E27FC236}">
                <a16:creationId xmlns:a16="http://schemas.microsoft.com/office/drawing/2014/main" id="{B17FE04C-DB00-4380-84DD-DD0FD73EC6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de-DE" altLang="en-US">
                <a:latin typeface="Calibri" panose="020F0502020204030204" pitchFamily="34" charset="0"/>
                <a:ea typeface="ＭＳ Ｐゴシック" panose="020B0600070205080204" pitchFamily="34" charset="-128"/>
              </a:rPr>
              <a:t>1. La majeure partie</a:t>
            </a:r>
          </a:p>
          <a:p>
            <a:pPr marL="228600" indent="-228600" eaLnBrk="1" hangingPunct="1"/>
            <a:r>
              <a:rPr lang="de-DE" altLang="en-US">
                <a:latin typeface="Calibri" panose="020F0502020204030204" pitchFamily="34" charset="0"/>
                <a:ea typeface="ＭＳ Ｐゴシック" panose="020B0600070205080204" pitchFamily="34" charset="-128"/>
              </a:rPr>
              <a:t>	a) 	subdivis</a:t>
            </a:r>
            <a:r>
              <a:rPr lang="de-CH" altLang="en-US">
                <a:latin typeface="Calibri" panose="020F0502020204030204" pitchFamily="34" charset="0"/>
                <a:ea typeface="ＭＳ Ｐゴシック" panose="020B0600070205080204" pitchFamily="34" charset="-128"/>
              </a:rPr>
              <a:t>é en composition de messes, càd. la mise en musique de l‘ordinarium missae KYRIE/GLORIA/CREDO/SANCTUS-BEN/AGNUS</a:t>
            </a:r>
          </a:p>
          <a:p>
            <a:pPr marL="685800" lvl="1" indent="-228600" eaLnBrk="1" hangingPunct="1"/>
            <a:r>
              <a:rPr lang="de-CH" altLang="en-US">
                <a:latin typeface="Calibri" panose="020F0502020204030204" pitchFamily="34" charset="0"/>
                <a:ea typeface="ＭＳ Ｐゴシック" panose="020B0600070205080204" pitchFamily="34" charset="-128"/>
              </a:rPr>
              <a:t>	b) 	oeuvres sacrales, dont une grande partie aussi de pièces pour le proprium missae</a:t>
            </a:r>
          </a:p>
          <a:p>
            <a:pPr marL="685800" lvl="1" indent="-228600" eaLnBrk="1" hangingPunct="1"/>
            <a:r>
              <a:rPr lang="de-CH" altLang="en-US">
                <a:latin typeface="Calibri" panose="020F0502020204030204" pitchFamily="34" charset="0"/>
                <a:ea typeface="ＭＳ Ｐゴシック" panose="020B0600070205080204" pitchFamily="34" charset="-128"/>
              </a:rPr>
              <a:t>	c)	les oeuvres profanes pour choeur mixte, mais en majeure partie pour choeur d‘hommes; les chorales n‘acceptant pas des femmes au début de leur 			existance.</a:t>
            </a:r>
          </a:p>
          <a:p>
            <a:pPr marL="685800" lvl="1" indent="-228600" eaLnBrk="1" hangingPunct="1"/>
            <a:endParaRPr lang="de-DE" altLang="en-US">
              <a:latin typeface="Calibri" panose="020F0502020204030204" pitchFamily="34" charset="0"/>
              <a:ea typeface="ＭＳ Ｐゴシック" panose="020B0600070205080204" pitchFamily="34" charset="-128"/>
            </a:endParaRPr>
          </a:p>
          <a:p>
            <a:pPr marL="228600" indent="-228600" eaLnBrk="1" hangingPunct="1"/>
            <a:r>
              <a:rPr lang="de-DE" altLang="en-US">
                <a:latin typeface="Calibri" panose="020F0502020204030204" pitchFamily="34" charset="0"/>
                <a:ea typeface="ＭＳ Ｐゴシック" panose="020B0600070205080204" pitchFamily="34" charset="-128"/>
              </a:rPr>
              <a:t>2. Les Oeuvres instrumentales</a:t>
            </a:r>
          </a:p>
          <a:p>
            <a:pPr marL="228600" indent="-228600" eaLnBrk="1" hangingPunct="1"/>
            <a:r>
              <a:rPr lang="de-DE" altLang="en-US">
                <a:latin typeface="Calibri" panose="020F0502020204030204" pitchFamily="34" charset="0"/>
                <a:ea typeface="ＭＳ Ｐゴシック" panose="020B0600070205080204" pitchFamily="34" charset="-128"/>
              </a:rPr>
              <a:t>	a) 	e. a. son célèbre quatuor à cordes, oeuvres pour instruments solis</a:t>
            </a:r>
          </a:p>
          <a:p>
            <a:pPr marL="228600" indent="-228600" eaLnBrk="1" hangingPunct="1"/>
            <a:r>
              <a:rPr lang="de-DE" altLang="en-US">
                <a:latin typeface="Calibri" panose="020F0502020204030204" pitchFamily="34" charset="0"/>
                <a:ea typeface="ＭＳ Ｐゴシック" panose="020B0600070205080204" pitchFamily="34" charset="-128"/>
              </a:rPr>
              <a:t>	b) 	les oeuvres pour grandes formations – surtout celles pour orchestre à vent – ont été adaptées aux traditions actuelles </a:t>
            </a:r>
            <a:br>
              <a:rPr lang="de-DE" altLang="en-US">
                <a:latin typeface="Calibri" panose="020F0502020204030204" pitchFamily="34" charset="0"/>
                <a:ea typeface="ＭＳ Ｐゴシック" panose="020B0600070205080204" pitchFamily="34" charset="-128"/>
              </a:rPr>
            </a:br>
            <a:r>
              <a:rPr lang="de-DE" altLang="en-US">
                <a:latin typeface="Calibri" panose="020F0502020204030204" pitchFamily="34" charset="0"/>
                <a:ea typeface="ＭＳ Ｐゴシック" panose="020B0600070205080204" pitchFamily="34" charset="-128"/>
              </a:rPr>
              <a:t>		=&gt; les ramener à leur état d‘origine</a:t>
            </a:r>
          </a:p>
          <a:p>
            <a:pPr marL="228600" indent="-228600" eaLnBrk="1" hangingPunct="1"/>
            <a:r>
              <a:rPr lang="de-DE" altLang="en-US">
                <a:latin typeface="Calibri" panose="020F0502020204030204" pitchFamily="34" charset="0"/>
                <a:ea typeface="ＭＳ Ｐゴシック" panose="020B0600070205080204" pitchFamily="34" charset="-128"/>
              </a:rPr>
              <a:t>		=&gt; problème: oeuvres incomplètes, fragments, …</a:t>
            </a:r>
          </a:p>
          <a:p>
            <a:pPr marL="228600" indent="-228600" eaLnBrk="1" hangingPunct="1"/>
            <a:endParaRPr lang="de-DE" altLang="en-US">
              <a:latin typeface="Calibri" panose="020F0502020204030204" pitchFamily="34" charset="0"/>
              <a:ea typeface="ＭＳ Ｐゴシック" panose="020B0600070205080204" pitchFamily="34" charset="-128"/>
            </a:endParaRPr>
          </a:p>
          <a:p>
            <a:pPr marL="228600" indent="-228600" eaLnBrk="1" hangingPunct="1"/>
            <a:r>
              <a:rPr lang="de-DE" altLang="en-US">
                <a:latin typeface="Calibri" panose="020F0502020204030204" pitchFamily="34" charset="0"/>
                <a:ea typeface="ＭＳ Ｐゴシック" panose="020B0600070205080204" pitchFamily="34" charset="-128"/>
              </a:rPr>
              <a:t>3. Les oeuvres pédagogiques comprenant des ouvrages théoriques et pratiques, ainsi que des articles sur la pédagogie musicale. </a:t>
            </a:r>
          </a:p>
          <a:p>
            <a:pPr marL="228600" indent="-228600" eaLnBrk="1" hangingPunct="1"/>
            <a:r>
              <a:rPr lang="de-DE" altLang="en-US">
                <a:latin typeface="Calibri" panose="020F0502020204030204" pitchFamily="34" charset="0"/>
                <a:ea typeface="ＭＳ Ｐゴシック" panose="020B0600070205080204" pitchFamily="34" charset="-128"/>
              </a:rPr>
              <a:t>Son oeuvre pédagogique est cependant toujours orienté vers la pratique musicale.</a:t>
            </a:r>
          </a:p>
          <a:p>
            <a:pPr marL="228600" indent="-228600" eaLnBrk="1" hangingPunct="1"/>
            <a:r>
              <a:rPr lang="de-DE" altLang="en-US">
                <a:latin typeface="Calibri" panose="020F0502020204030204" pitchFamily="34" charset="0"/>
                <a:ea typeface="ＭＳ Ｐゴシック" panose="020B0600070205080204" pitchFamily="34" charset="-128"/>
              </a:rPr>
              <a:t>L‘intérêt de Menager pour l‘éducation de Menager se déduit de sa carrière pédagogique dans différents ordres d‘enseignement</a:t>
            </a:r>
          </a:p>
          <a:p>
            <a:pPr marL="228600" indent="-228600" eaLnBrk="1" hangingPunct="1"/>
            <a:r>
              <a:rPr lang="de-CH" altLang="en-US">
                <a:latin typeface="Calibri" panose="020F0502020204030204" pitchFamily="34" charset="0"/>
                <a:ea typeface="ＭＳ Ｐゴシック" panose="020B0600070205080204" pitchFamily="34" charset="-128"/>
              </a:rPr>
              <a:t>	</a:t>
            </a:r>
            <a:endParaRPr lang="fr-FR"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39D8DF0-668D-4B73-99CE-D2BD9B9C1FB1}"/>
              </a:ext>
            </a:extLst>
          </p:cNvPr>
          <p:cNvSpPr>
            <a:spLocks noChangeArrowheads="1" noTextEdit="1"/>
          </p:cNvSpPr>
          <p:nvPr>
            <p:ph type="sldImg"/>
          </p:nvPr>
        </p:nvSpPr>
        <p:spPr>
          <a:xfrm>
            <a:off x="992188" y="768350"/>
            <a:ext cx="5114925" cy="3836988"/>
          </a:xfrm>
          <a:ln/>
        </p:spPr>
      </p:sp>
      <p:sp>
        <p:nvSpPr>
          <p:cNvPr id="29699" name="Rectangle 3">
            <a:extLst>
              <a:ext uri="{FF2B5EF4-FFF2-40B4-BE49-F238E27FC236}">
                <a16:creationId xmlns:a16="http://schemas.microsoft.com/office/drawing/2014/main" id="{6D065B18-EF3B-4DBE-B629-06E6BADD1F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6B838E32-8C46-4BC6-ACF5-E658CF999886}"/>
              </a:ext>
            </a:extLst>
          </p:cNvPr>
          <p:cNvSpPr>
            <a:spLocks noChangeArrowheads="1" noTextEdit="1"/>
          </p:cNvSpPr>
          <p:nvPr>
            <p:ph type="sldImg"/>
          </p:nvPr>
        </p:nvSpPr>
        <p:spPr>
          <a:xfrm>
            <a:off x="992188" y="768350"/>
            <a:ext cx="5114925" cy="3836988"/>
          </a:xfrm>
          <a:ln/>
        </p:spPr>
      </p:sp>
      <p:sp>
        <p:nvSpPr>
          <p:cNvPr id="66563" name="Rectangle 3">
            <a:extLst>
              <a:ext uri="{FF2B5EF4-FFF2-40B4-BE49-F238E27FC236}">
                <a16:creationId xmlns:a16="http://schemas.microsoft.com/office/drawing/2014/main" id="{2B36F526-BF6A-4D73-B313-7BC7582ABC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de-DE" altLang="en-US">
                <a:latin typeface="Calibri" panose="020F0502020204030204" pitchFamily="34" charset="0"/>
                <a:ea typeface="ＭＳ Ｐゴシック" panose="020B0600070205080204" pitchFamily="34" charset="-128"/>
              </a:rPr>
              <a:t>Livre manuscrit portant l</a:t>
            </a:r>
            <a:r>
              <a:rPr lang="de-CH" altLang="en-US">
                <a:latin typeface="Calibri" panose="020F0502020204030204" pitchFamily="34" charset="0"/>
                <a:ea typeface="ＭＳ Ｐゴシック" panose="020B0600070205080204" pitchFamily="34" charset="-128"/>
              </a:rPr>
              <a:t>‘inscription Max Menager.</a:t>
            </a:r>
          </a:p>
          <a:p>
            <a:pPr marL="228600" indent="-228600" eaLnBrk="1" hangingPunct="1"/>
            <a:r>
              <a:rPr lang="de-CH" altLang="en-US">
                <a:latin typeface="Calibri" panose="020F0502020204030204" pitchFamily="34" charset="0"/>
                <a:ea typeface="ＭＳ Ｐゴシック" panose="020B0600070205080204" pitchFamily="34" charset="-128"/>
              </a:rPr>
              <a:t>=&gt; 2 possibilités</a:t>
            </a:r>
          </a:p>
          <a:p>
            <a:pPr marL="228600" indent="-228600" eaLnBrk="1" hangingPunct="1">
              <a:buFontTx/>
              <a:buAutoNum type="arabicPeriod"/>
            </a:pPr>
            <a:r>
              <a:rPr lang="de-CH" altLang="en-US">
                <a:latin typeface="Calibri" panose="020F0502020204030204" pitchFamily="34" charset="0"/>
                <a:ea typeface="ＭＳ Ｐゴシック" panose="020B0600070205080204" pitchFamily="34" charset="-128"/>
              </a:rPr>
              <a:t> Le livre a été assemblé par le fils Max Menager</a:t>
            </a:r>
          </a:p>
          <a:p>
            <a:pPr marL="228600" indent="-228600" eaLnBrk="1" hangingPunct="1">
              <a:buFontTx/>
              <a:buAutoNum type="arabicPeriod"/>
            </a:pPr>
            <a:r>
              <a:rPr lang="de-CH" altLang="en-US">
                <a:latin typeface="Calibri" panose="020F0502020204030204" pitchFamily="34" charset="0"/>
                <a:ea typeface="ＭＳ Ｐゴシック" panose="020B0600070205080204" pitchFamily="34" charset="-128"/>
              </a:rPr>
              <a:t> Cette hypothèse est cependant peu probable parce que beaucoup d‘oeuvres sont signées.</a:t>
            </a:r>
          </a:p>
          <a:p>
            <a:pPr marL="228600" indent="-228600" eaLnBrk="1" hangingPunct="1"/>
            <a:r>
              <a:rPr lang="de-CH" altLang="en-US">
                <a:latin typeface="Calibri" panose="020F0502020204030204" pitchFamily="34" charset="0"/>
                <a:ea typeface="ＭＳ Ｐゴシック" panose="020B0600070205080204" pitchFamily="34" charset="-128"/>
              </a:rPr>
              <a:t>=&gt;</a:t>
            </a:r>
            <a:endParaRPr lang="fr-FR"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E1DE7CE-AA60-49A2-B158-435C7DE6E5C7}"/>
              </a:ext>
            </a:extLst>
          </p:cNvPr>
          <p:cNvSpPr>
            <a:spLocks noChangeArrowheads="1" noTextEdit="1"/>
          </p:cNvSpPr>
          <p:nvPr>
            <p:ph type="sldImg"/>
          </p:nvPr>
        </p:nvSpPr>
        <p:spPr>
          <a:xfrm>
            <a:off x="992188" y="768350"/>
            <a:ext cx="5114925" cy="3836988"/>
          </a:xfrm>
          <a:ln/>
        </p:spPr>
      </p:sp>
      <p:sp>
        <p:nvSpPr>
          <p:cNvPr id="68611" name="Rectangle 3">
            <a:extLst>
              <a:ext uri="{FF2B5EF4-FFF2-40B4-BE49-F238E27FC236}">
                <a16:creationId xmlns:a16="http://schemas.microsoft.com/office/drawing/2014/main" id="{142E3FA5-6654-43AB-AC03-5338DFFFD4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en-US">
                <a:latin typeface="Calibri" panose="020F0502020204030204" pitchFamily="34" charset="0"/>
                <a:ea typeface="ＭＳ Ｐゴシック" panose="020B0600070205080204" pitchFamily="34" charset="-128"/>
              </a:rPr>
              <a:t>=&gt; </a:t>
            </a:r>
            <a:endParaRPr lang="fr-FR"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BB1BF9C-AFAF-4116-BE42-8B2E94612A77}"/>
              </a:ext>
            </a:extLst>
          </p:cNvPr>
          <p:cNvSpPr>
            <a:spLocks noChangeArrowheads="1" noTextEdit="1"/>
          </p:cNvSpPr>
          <p:nvPr>
            <p:ph type="sldImg"/>
          </p:nvPr>
        </p:nvSpPr>
        <p:spPr>
          <a:xfrm>
            <a:off x="992188" y="768350"/>
            <a:ext cx="5114925" cy="3836988"/>
          </a:xfrm>
          <a:ln/>
        </p:spPr>
      </p:sp>
      <p:sp>
        <p:nvSpPr>
          <p:cNvPr id="70659" name="Rectangle 3">
            <a:extLst>
              <a:ext uri="{FF2B5EF4-FFF2-40B4-BE49-F238E27FC236}">
                <a16:creationId xmlns:a16="http://schemas.microsoft.com/office/drawing/2014/main" id="{94C9D32A-AC4F-4630-AFB8-7AC262A9ED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CH" altLang="en-US">
                <a:latin typeface="Calibri" panose="020F0502020204030204" pitchFamily="34" charset="0"/>
                <a:ea typeface="ＭＳ Ｐゴシック" panose="020B0600070205080204" pitchFamily="34" charset="-128"/>
              </a:rPr>
              <a:t>Cette lettre manuscrite pourrait être l‘unique preuve de l‘écriture authentique de Menager</a:t>
            </a:r>
          </a:p>
          <a:p>
            <a:pPr eaLnBrk="1" hangingPunct="1">
              <a:buFont typeface="Symbol" panose="05050102010706020507" pitchFamily="18" charset="2"/>
              <a:buChar char="Þ"/>
            </a:pPr>
            <a:r>
              <a:rPr lang="de-CH" altLang="en-US">
                <a:latin typeface="Calibri" panose="020F0502020204030204" pitchFamily="34" charset="0"/>
                <a:ea typeface="ＭＳ Ｐゴシック" panose="020B0600070205080204" pitchFamily="34" charset="-128"/>
              </a:rPr>
              <a:t> c. f. les initiales L et M de la lettre vs la signature</a:t>
            </a:r>
          </a:p>
          <a:p>
            <a:pPr eaLnBrk="1" hangingPunct="1">
              <a:buFont typeface="Symbol" panose="05050102010706020507" pitchFamily="18" charset="2"/>
              <a:buChar char="Þ"/>
            </a:pPr>
            <a:r>
              <a:rPr lang="de-CH" altLang="en-US">
                <a:latin typeface="Calibri" panose="020F0502020204030204" pitchFamily="34" charset="0"/>
                <a:ea typeface="ＭＳ Ｐゴシック" panose="020B0600070205080204" pitchFamily="34" charset="-128"/>
              </a:rPr>
              <a:t>Et encore devrait-on consulter un graphilogue</a:t>
            </a:r>
          </a:p>
          <a:p>
            <a:pPr eaLnBrk="1" hangingPunct="1">
              <a:buFont typeface="Symbol" panose="05050102010706020507" pitchFamily="18" charset="2"/>
              <a:buChar char="Þ"/>
            </a:pPr>
            <a:r>
              <a:rPr lang="de-CH" altLang="en-US">
                <a:latin typeface="Calibri" panose="020F0502020204030204" pitchFamily="34" charset="0"/>
                <a:ea typeface="ＭＳ Ｐゴシック" panose="020B0600070205080204" pitchFamily="34" charset="-128"/>
              </a:rPr>
              <a:t>La date est calligraphieé</a:t>
            </a:r>
          </a:p>
          <a:p>
            <a:pPr eaLnBrk="1" hangingPunct="1">
              <a:buFont typeface="Symbol" panose="05050102010706020507" pitchFamily="18" charset="2"/>
              <a:buNone/>
            </a:pPr>
            <a:r>
              <a:rPr lang="de-DE" altLang="en-US">
                <a:latin typeface="Calibri" panose="020F0502020204030204" pitchFamily="34" charset="0"/>
                <a:ea typeface="ＭＳ Ｐゴシック" panose="020B0600070205080204" pitchFamily="34" charset="-128"/>
              </a:rPr>
              <a:t>donc: Il semble qu‘au moins cette oeuvre a été notée par le compositeur lui-même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EEA69F2-A3CD-4A7E-A37E-28AD68790125}"/>
              </a:ext>
            </a:extLst>
          </p:cNvPr>
          <p:cNvSpPr>
            <a:spLocks noChangeArrowheads="1" noTextEdit="1"/>
          </p:cNvSpPr>
          <p:nvPr>
            <p:ph type="sldImg"/>
          </p:nvPr>
        </p:nvSpPr>
        <p:spPr>
          <a:xfrm>
            <a:off x="992188" y="768350"/>
            <a:ext cx="5114925" cy="3836988"/>
          </a:xfrm>
          <a:ln/>
        </p:spPr>
      </p:sp>
      <p:sp>
        <p:nvSpPr>
          <p:cNvPr id="31747" name="Rectangle 3">
            <a:extLst>
              <a:ext uri="{FF2B5EF4-FFF2-40B4-BE49-F238E27FC236}">
                <a16:creationId xmlns:a16="http://schemas.microsoft.com/office/drawing/2014/main" id="{22095BAE-BE13-4395-8F32-CA44214519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05D4592-20F6-4C29-9A26-1C6FF519EED6}"/>
              </a:ext>
            </a:extLst>
          </p:cNvPr>
          <p:cNvSpPr>
            <a:spLocks noChangeArrowheads="1" noTextEdit="1"/>
          </p:cNvSpPr>
          <p:nvPr>
            <p:ph type="sldImg"/>
          </p:nvPr>
        </p:nvSpPr>
        <p:spPr>
          <a:xfrm>
            <a:off x="992188" y="768350"/>
            <a:ext cx="5114925" cy="3836988"/>
          </a:xfrm>
          <a:ln/>
        </p:spPr>
      </p:sp>
      <p:sp>
        <p:nvSpPr>
          <p:cNvPr id="33795" name="Rectangle 3">
            <a:extLst>
              <a:ext uri="{FF2B5EF4-FFF2-40B4-BE49-F238E27FC236}">
                <a16:creationId xmlns:a16="http://schemas.microsoft.com/office/drawing/2014/main" id="{461D244A-2621-4DDD-A22C-F9B8CC001A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20BF013-14AA-44D0-B533-C6A67614C045}"/>
              </a:ext>
            </a:extLst>
          </p:cNvPr>
          <p:cNvSpPr>
            <a:spLocks noChangeArrowheads="1" noTextEdit="1"/>
          </p:cNvSpPr>
          <p:nvPr>
            <p:ph type="sldImg"/>
          </p:nvPr>
        </p:nvSpPr>
        <p:spPr>
          <a:xfrm>
            <a:off x="992188" y="768350"/>
            <a:ext cx="5114925" cy="3836988"/>
          </a:xfrm>
          <a:ln/>
        </p:spPr>
      </p:sp>
      <p:sp>
        <p:nvSpPr>
          <p:cNvPr id="35843" name="Rectangle 3">
            <a:extLst>
              <a:ext uri="{FF2B5EF4-FFF2-40B4-BE49-F238E27FC236}">
                <a16:creationId xmlns:a16="http://schemas.microsoft.com/office/drawing/2014/main" id="{94258560-244A-40C1-9E3A-F7B4D6968B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F7310F8-583C-4B2F-B797-010D404B8806}"/>
              </a:ext>
            </a:extLst>
          </p:cNvPr>
          <p:cNvSpPr>
            <a:spLocks noChangeArrowheads="1" noTextEdit="1"/>
          </p:cNvSpPr>
          <p:nvPr>
            <p:ph type="sldImg"/>
          </p:nvPr>
        </p:nvSpPr>
        <p:spPr>
          <a:xfrm>
            <a:off x="992188" y="768350"/>
            <a:ext cx="5114925" cy="3836988"/>
          </a:xfrm>
          <a:ln/>
        </p:spPr>
      </p:sp>
      <p:sp>
        <p:nvSpPr>
          <p:cNvPr id="37891" name="Rectangle 3">
            <a:extLst>
              <a:ext uri="{FF2B5EF4-FFF2-40B4-BE49-F238E27FC236}">
                <a16:creationId xmlns:a16="http://schemas.microsoft.com/office/drawing/2014/main" id="{1A77EFF2-2365-42D9-8645-5CEEF258F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D9B450A-B893-432E-AEBD-B55C4F8F7714}"/>
              </a:ext>
            </a:extLst>
          </p:cNvPr>
          <p:cNvSpPr>
            <a:spLocks noChangeArrowheads="1" noTextEdit="1"/>
          </p:cNvSpPr>
          <p:nvPr>
            <p:ph type="sldImg"/>
          </p:nvPr>
        </p:nvSpPr>
        <p:spPr>
          <a:xfrm>
            <a:off x="992188" y="768350"/>
            <a:ext cx="5114925" cy="3836988"/>
          </a:xfrm>
          <a:ln/>
        </p:spPr>
      </p:sp>
      <p:sp>
        <p:nvSpPr>
          <p:cNvPr id="39939" name="Rectangle 3">
            <a:extLst>
              <a:ext uri="{FF2B5EF4-FFF2-40B4-BE49-F238E27FC236}">
                <a16:creationId xmlns:a16="http://schemas.microsoft.com/office/drawing/2014/main" id="{EF74DC41-A0DF-47A2-A812-23A5031C3C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4C2C3DF-A168-4C5A-9DEC-1A2AA5E1FBA9}"/>
              </a:ext>
            </a:extLst>
          </p:cNvPr>
          <p:cNvSpPr>
            <a:spLocks noChangeArrowheads="1" noTextEdit="1"/>
          </p:cNvSpPr>
          <p:nvPr>
            <p:ph type="sldImg"/>
          </p:nvPr>
        </p:nvSpPr>
        <p:spPr>
          <a:xfrm>
            <a:off x="992188" y="768350"/>
            <a:ext cx="5114925" cy="3836988"/>
          </a:xfrm>
          <a:ln/>
        </p:spPr>
      </p:sp>
      <p:sp>
        <p:nvSpPr>
          <p:cNvPr id="41987" name="Rectangle 3">
            <a:extLst>
              <a:ext uri="{FF2B5EF4-FFF2-40B4-BE49-F238E27FC236}">
                <a16:creationId xmlns:a16="http://schemas.microsoft.com/office/drawing/2014/main" id="{EF719192-A1A1-47E5-A827-9CF9F2C47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1242A97F-91D9-46D0-9FD3-5403950011F1}"/>
              </a:ext>
            </a:extLst>
          </p:cNvPr>
          <p:cNvSpPr>
            <a:spLocks noChangeArrowheads="1" noTextEdit="1"/>
          </p:cNvSpPr>
          <p:nvPr>
            <p:ph type="sldImg"/>
          </p:nvPr>
        </p:nvSpPr>
        <p:spPr>
          <a:xfrm>
            <a:off x="992188" y="768350"/>
            <a:ext cx="5114925" cy="3836988"/>
          </a:xfrm>
          <a:ln/>
        </p:spPr>
      </p:sp>
      <p:sp>
        <p:nvSpPr>
          <p:cNvPr id="44035" name="Rectangle 3">
            <a:extLst>
              <a:ext uri="{FF2B5EF4-FFF2-40B4-BE49-F238E27FC236}">
                <a16:creationId xmlns:a16="http://schemas.microsoft.com/office/drawing/2014/main" id="{A711A4E0-896E-42E8-BC17-6C96CB3EC8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en-US">
              <a:latin typeface="Calibri" panose="020F050202020403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Cliquez pour modifier le style des sous-titres du masque</a:t>
            </a:r>
            <a:endParaRPr lang="fr-FR"/>
          </a:p>
        </p:txBody>
      </p:sp>
      <p:sp>
        <p:nvSpPr>
          <p:cNvPr id="4" name="Espace réservé de la date 3">
            <a:extLst>
              <a:ext uri="{FF2B5EF4-FFF2-40B4-BE49-F238E27FC236}">
                <a16:creationId xmlns:a16="http://schemas.microsoft.com/office/drawing/2014/main" id="{C286CABB-B45D-430F-A2A7-BB62190AA816}"/>
              </a:ext>
            </a:extLst>
          </p:cNvPr>
          <p:cNvSpPr>
            <a:spLocks noGrp="1"/>
          </p:cNvSpPr>
          <p:nvPr>
            <p:ph type="dt" sz="half" idx="10"/>
          </p:nvPr>
        </p:nvSpPr>
        <p:spPr/>
        <p:txBody>
          <a:bodyPr/>
          <a:lstStyle>
            <a:lvl1pPr>
              <a:defRPr/>
            </a:lvl1pPr>
          </a:lstStyle>
          <a:p>
            <a:fld id="{45F82025-E381-417B-9F22-84FEDFC01604}" type="datetime1">
              <a:rPr lang="fr-FR" altLang="en-US"/>
              <a:pPr/>
              <a:t>31/01/2022</a:t>
            </a:fld>
            <a:endParaRPr lang="fr-FR" altLang="en-US"/>
          </a:p>
        </p:txBody>
      </p:sp>
      <p:sp>
        <p:nvSpPr>
          <p:cNvPr id="5" name="Espace réservé du pied de page 4">
            <a:extLst>
              <a:ext uri="{FF2B5EF4-FFF2-40B4-BE49-F238E27FC236}">
                <a16:creationId xmlns:a16="http://schemas.microsoft.com/office/drawing/2014/main" id="{A3F9180A-741E-4D2A-A4CA-63F118DAFE9E}"/>
              </a:ext>
            </a:extLst>
          </p:cNvPr>
          <p:cNvSpPr>
            <a:spLocks noGrp="1"/>
          </p:cNvSpPr>
          <p:nvPr>
            <p:ph type="ftr" sz="quarter" idx="11"/>
          </p:nvPr>
        </p:nvSpPr>
        <p:spPr/>
        <p:txBody>
          <a:bodyPr/>
          <a:lstStyle>
            <a:lvl1pPr>
              <a:defRPr/>
            </a:lvl1pPr>
          </a:lstStyle>
          <a:p>
            <a:pPr>
              <a:defRPr/>
            </a:pPr>
            <a:endParaRPr lang="de-DE"/>
          </a:p>
        </p:txBody>
      </p:sp>
      <p:sp>
        <p:nvSpPr>
          <p:cNvPr id="6" name="Espace réservé du numéro de diapositive 5">
            <a:extLst>
              <a:ext uri="{FF2B5EF4-FFF2-40B4-BE49-F238E27FC236}">
                <a16:creationId xmlns:a16="http://schemas.microsoft.com/office/drawing/2014/main" id="{EA8B3441-572B-4FCB-B314-5046077B62AB}"/>
              </a:ext>
            </a:extLst>
          </p:cNvPr>
          <p:cNvSpPr>
            <a:spLocks noGrp="1"/>
          </p:cNvSpPr>
          <p:nvPr>
            <p:ph type="sldNum" sz="quarter" idx="12"/>
          </p:nvPr>
        </p:nvSpPr>
        <p:spPr/>
        <p:txBody>
          <a:bodyPr/>
          <a:lstStyle>
            <a:lvl1pPr>
              <a:defRPr/>
            </a:lvl1pPr>
          </a:lstStyle>
          <a:p>
            <a:fld id="{3332948F-678C-4401-B44B-B0F1D9DB0712}" type="slidenum">
              <a:rPr lang="fr-FR" altLang="en-US"/>
              <a:pPr/>
              <a:t>‹#›</a:t>
            </a:fld>
            <a:endParaRPr lang="fr-FR" altLang="en-US"/>
          </a:p>
        </p:txBody>
      </p:sp>
    </p:spTree>
    <p:extLst>
      <p:ext uri="{BB962C8B-B14F-4D97-AF65-F5344CB8AC3E}">
        <p14:creationId xmlns:p14="http://schemas.microsoft.com/office/powerpoint/2010/main" val="14767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a:extLst>
              <a:ext uri="{FF2B5EF4-FFF2-40B4-BE49-F238E27FC236}">
                <a16:creationId xmlns:a16="http://schemas.microsoft.com/office/drawing/2014/main" id="{9D68DDCB-2149-47B6-9F8D-96FF9FA075FA}"/>
              </a:ext>
            </a:extLst>
          </p:cNvPr>
          <p:cNvSpPr>
            <a:spLocks noGrp="1"/>
          </p:cNvSpPr>
          <p:nvPr>
            <p:ph type="dt" sz="half" idx="10"/>
          </p:nvPr>
        </p:nvSpPr>
        <p:spPr/>
        <p:txBody>
          <a:bodyPr/>
          <a:lstStyle>
            <a:lvl1pPr>
              <a:defRPr/>
            </a:lvl1pPr>
          </a:lstStyle>
          <a:p>
            <a:fld id="{8EDB7507-12D0-43AE-85A4-79178527A358}" type="datetime1">
              <a:rPr lang="fr-FR" altLang="en-US"/>
              <a:pPr/>
              <a:t>31/01/2022</a:t>
            </a:fld>
            <a:endParaRPr lang="fr-FR" altLang="en-US"/>
          </a:p>
        </p:txBody>
      </p:sp>
      <p:sp>
        <p:nvSpPr>
          <p:cNvPr id="5" name="Espace réservé du pied de page 4">
            <a:extLst>
              <a:ext uri="{FF2B5EF4-FFF2-40B4-BE49-F238E27FC236}">
                <a16:creationId xmlns:a16="http://schemas.microsoft.com/office/drawing/2014/main" id="{16E4E6C9-8172-432E-842C-D8EE8EA0A52D}"/>
              </a:ext>
            </a:extLst>
          </p:cNvPr>
          <p:cNvSpPr>
            <a:spLocks noGrp="1"/>
          </p:cNvSpPr>
          <p:nvPr>
            <p:ph type="ftr" sz="quarter" idx="11"/>
          </p:nvPr>
        </p:nvSpPr>
        <p:spPr/>
        <p:txBody>
          <a:bodyPr/>
          <a:lstStyle>
            <a:lvl1pPr>
              <a:defRPr/>
            </a:lvl1pPr>
          </a:lstStyle>
          <a:p>
            <a:pPr>
              <a:defRPr/>
            </a:pPr>
            <a:endParaRPr lang="de-DE"/>
          </a:p>
        </p:txBody>
      </p:sp>
      <p:sp>
        <p:nvSpPr>
          <p:cNvPr id="6" name="Espace réservé du numéro de diapositive 5">
            <a:extLst>
              <a:ext uri="{FF2B5EF4-FFF2-40B4-BE49-F238E27FC236}">
                <a16:creationId xmlns:a16="http://schemas.microsoft.com/office/drawing/2014/main" id="{B120DDA1-29FC-44C5-ADE6-B8C5ED1A3798}"/>
              </a:ext>
            </a:extLst>
          </p:cNvPr>
          <p:cNvSpPr>
            <a:spLocks noGrp="1"/>
          </p:cNvSpPr>
          <p:nvPr>
            <p:ph type="sldNum" sz="quarter" idx="12"/>
          </p:nvPr>
        </p:nvSpPr>
        <p:spPr/>
        <p:txBody>
          <a:bodyPr/>
          <a:lstStyle>
            <a:lvl1pPr>
              <a:defRPr/>
            </a:lvl1pPr>
          </a:lstStyle>
          <a:p>
            <a:fld id="{5F2E8DE5-3F4C-49DE-9CBE-70AA25741EB9}" type="slidenum">
              <a:rPr lang="fr-FR" altLang="en-US"/>
              <a:pPr/>
              <a:t>‹#›</a:t>
            </a:fld>
            <a:endParaRPr lang="fr-FR" altLang="en-US"/>
          </a:p>
        </p:txBody>
      </p:sp>
    </p:spTree>
    <p:extLst>
      <p:ext uri="{BB962C8B-B14F-4D97-AF65-F5344CB8AC3E}">
        <p14:creationId xmlns:p14="http://schemas.microsoft.com/office/powerpoint/2010/main" val="3336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a:extLst>
              <a:ext uri="{FF2B5EF4-FFF2-40B4-BE49-F238E27FC236}">
                <a16:creationId xmlns:a16="http://schemas.microsoft.com/office/drawing/2014/main" id="{501351BE-5850-498C-B538-2CF8DC698DBF}"/>
              </a:ext>
            </a:extLst>
          </p:cNvPr>
          <p:cNvSpPr>
            <a:spLocks noGrp="1"/>
          </p:cNvSpPr>
          <p:nvPr>
            <p:ph type="dt" sz="half" idx="10"/>
          </p:nvPr>
        </p:nvSpPr>
        <p:spPr/>
        <p:txBody>
          <a:bodyPr/>
          <a:lstStyle>
            <a:lvl1pPr>
              <a:defRPr/>
            </a:lvl1pPr>
          </a:lstStyle>
          <a:p>
            <a:fld id="{B87C16AE-D49B-46C7-A733-51C4715DF407}" type="datetime1">
              <a:rPr lang="fr-FR" altLang="en-US"/>
              <a:pPr/>
              <a:t>31/01/2022</a:t>
            </a:fld>
            <a:endParaRPr lang="fr-FR" altLang="en-US"/>
          </a:p>
        </p:txBody>
      </p:sp>
      <p:sp>
        <p:nvSpPr>
          <p:cNvPr id="5" name="Espace réservé du pied de page 4">
            <a:extLst>
              <a:ext uri="{FF2B5EF4-FFF2-40B4-BE49-F238E27FC236}">
                <a16:creationId xmlns:a16="http://schemas.microsoft.com/office/drawing/2014/main" id="{3B79A23C-F7FE-40B0-AF89-8F27CC2EDFAF}"/>
              </a:ext>
            </a:extLst>
          </p:cNvPr>
          <p:cNvSpPr>
            <a:spLocks noGrp="1"/>
          </p:cNvSpPr>
          <p:nvPr>
            <p:ph type="ftr" sz="quarter" idx="11"/>
          </p:nvPr>
        </p:nvSpPr>
        <p:spPr/>
        <p:txBody>
          <a:bodyPr/>
          <a:lstStyle>
            <a:lvl1pPr>
              <a:defRPr/>
            </a:lvl1pPr>
          </a:lstStyle>
          <a:p>
            <a:pPr>
              <a:defRPr/>
            </a:pPr>
            <a:endParaRPr lang="de-DE"/>
          </a:p>
        </p:txBody>
      </p:sp>
      <p:sp>
        <p:nvSpPr>
          <p:cNvPr id="6" name="Espace réservé du numéro de diapositive 5">
            <a:extLst>
              <a:ext uri="{FF2B5EF4-FFF2-40B4-BE49-F238E27FC236}">
                <a16:creationId xmlns:a16="http://schemas.microsoft.com/office/drawing/2014/main" id="{3F3D1F00-8C0D-4FC8-9AA5-5EEBBDB275C4}"/>
              </a:ext>
            </a:extLst>
          </p:cNvPr>
          <p:cNvSpPr>
            <a:spLocks noGrp="1"/>
          </p:cNvSpPr>
          <p:nvPr>
            <p:ph type="sldNum" sz="quarter" idx="12"/>
          </p:nvPr>
        </p:nvSpPr>
        <p:spPr/>
        <p:txBody>
          <a:bodyPr/>
          <a:lstStyle>
            <a:lvl1pPr>
              <a:defRPr/>
            </a:lvl1pPr>
          </a:lstStyle>
          <a:p>
            <a:fld id="{C8CE5FC1-67D5-4B81-9BEF-36CEF4A49E3C}" type="slidenum">
              <a:rPr lang="fr-FR" altLang="en-US"/>
              <a:pPr/>
              <a:t>‹#›</a:t>
            </a:fld>
            <a:endParaRPr lang="fr-FR" altLang="en-US"/>
          </a:p>
        </p:txBody>
      </p:sp>
    </p:spTree>
    <p:extLst>
      <p:ext uri="{BB962C8B-B14F-4D97-AF65-F5344CB8AC3E}">
        <p14:creationId xmlns:p14="http://schemas.microsoft.com/office/powerpoint/2010/main" val="1358397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CH"/>
              <a:t>Master-Untertitelformat bearbeiten</a:t>
            </a:r>
            <a:endParaRPr lang="de-DE"/>
          </a:p>
        </p:txBody>
      </p:sp>
      <p:sp>
        <p:nvSpPr>
          <p:cNvPr id="4" name="Rectangle 4">
            <a:extLst>
              <a:ext uri="{FF2B5EF4-FFF2-40B4-BE49-F238E27FC236}">
                <a16:creationId xmlns:a16="http://schemas.microsoft.com/office/drawing/2014/main" id="{CB155C65-20B5-43F4-9C6A-1946FC27934E}"/>
              </a:ext>
            </a:extLst>
          </p:cNvPr>
          <p:cNvSpPr>
            <a:spLocks noGrp="1" noChangeArrowheads="1"/>
          </p:cNvSpPr>
          <p:nvPr>
            <p:ph type="dt" sz="half" idx="10"/>
          </p:nvPr>
        </p:nvSpPr>
        <p:spPr>
          <a:ln/>
        </p:spPr>
        <p:txBody>
          <a:bodyPr/>
          <a:lstStyle>
            <a:lvl1pPr>
              <a:defRPr/>
            </a:lvl1pPr>
          </a:lstStyle>
          <a:p>
            <a:fld id="{B01D52DF-EA8C-4D7F-9987-D523E18FE39C}" type="datetime1">
              <a:rPr lang="de-DE" altLang="en-US"/>
              <a:pPr/>
              <a:t>31.01.2022</a:t>
            </a:fld>
            <a:endParaRPr lang="de-DE" altLang="en-US"/>
          </a:p>
        </p:txBody>
      </p:sp>
      <p:sp>
        <p:nvSpPr>
          <p:cNvPr id="5" name="Rectangle 5">
            <a:extLst>
              <a:ext uri="{FF2B5EF4-FFF2-40B4-BE49-F238E27FC236}">
                <a16:creationId xmlns:a16="http://schemas.microsoft.com/office/drawing/2014/main" id="{8D6148C5-C406-45C2-9713-F7347F83F1EA}"/>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5012F42D-F769-431F-B7AC-9CFE181864F9}"/>
              </a:ext>
            </a:extLst>
          </p:cNvPr>
          <p:cNvSpPr>
            <a:spLocks noGrp="1" noChangeArrowheads="1"/>
          </p:cNvSpPr>
          <p:nvPr>
            <p:ph type="sldNum" sz="quarter" idx="12"/>
          </p:nvPr>
        </p:nvSpPr>
        <p:spPr>
          <a:ln/>
        </p:spPr>
        <p:txBody>
          <a:bodyPr/>
          <a:lstStyle>
            <a:lvl1pPr>
              <a:defRPr/>
            </a:lvl1pPr>
          </a:lstStyle>
          <a:p>
            <a:fld id="{839160BC-4FC1-4C24-A247-C16481F0767B}" type="slidenum">
              <a:rPr lang="de-DE" altLang="en-US"/>
              <a:pPr/>
              <a:t>‹#›</a:t>
            </a:fld>
            <a:endParaRPr lang="de-DE" altLang="en-US"/>
          </a:p>
        </p:txBody>
      </p:sp>
    </p:spTree>
    <p:extLst>
      <p:ext uri="{BB962C8B-B14F-4D97-AF65-F5344CB8AC3E}">
        <p14:creationId xmlns:p14="http://schemas.microsoft.com/office/powerpoint/2010/main" val="476566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4">
            <a:extLst>
              <a:ext uri="{FF2B5EF4-FFF2-40B4-BE49-F238E27FC236}">
                <a16:creationId xmlns:a16="http://schemas.microsoft.com/office/drawing/2014/main" id="{C99D474B-4948-4EF5-9E30-BE2885B7CB82}"/>
              </a:ext>
            </a:extLst>
          </p:cNvPr>
          <p:cNvSpPr>
            <a:spLocks noGrp="1" noChangeArrowheads="1"/>
          </p:cNvSpPr>
          <p:nvPr>
            <p:ph type="dt" sz="half" idx="10"/>
          </p:nvPr>
        </p:nvSpPr>
        <p:spPr>
          <a:ln/>
        </p:spPr>
        <p:txBody>
          <a:bodyPr/>
          <a:lstStyle>
            <a:lvl1pPr>
              <a:defRPr/>
            </a:lvl1pPr>
          </a:lstStyle>
          <a:p>
            <a:fld id="{3EF83818-4FFB-49ED-B2F8-536076AE95D2}" type="datetime1">
              <a:rPr lang="de-DE" altLang="en-US"/>
              <a:pPr/>
              <a:t>31.01.2022</a:t>
            </a:fld>
            <a:endParaRPr lang="de-DE" altLang="en-US"/>
          </a:p>
        </p:txBody>
      </p:sp>
      <p:sp>
        <p:nvSpPr>
          <p:cNvPr id="5" name="Rectangle 5">
            <a:extLst>
              <a:ext uri="{FF2B5EF4-FFF2-40B4-BE49-F238E27FC236}">
                <a16:creationId xmlns:a16="http://schemas.microsoft.com/office/drawing/2014/main" id="{0BE647A9-F18F-45ED-81A7-346B0A96043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A906B589-9231-4FC3-9223-64DC6971E707}"/>
              </a:ext>
            </a:extLst>
          </p:cNvPr>
          <p:cNvSpPr>
            <a:spLocks noGrp="1" noChangeArrowheads="1"/>
          </p:cNvSpPr>
          <p:nvPr>
            <p:ph type="sldNum" sz="quarter" idx="12"/>
          </p:nvPr>
        </p:nvSpPr>
        <p:spPr>
          <a:ln/>
        </p:spPr>
        <p:txBody>
          <a:bodyPr/>
          <a:lstStyle>
            <a:lvl1pPr>
              <a:defRPr/>
            </a:lvl1pPr>
          </a:lstStyle>
          <a:p>
            <a:fld id="{F94E9894-FE3C-4058-9C40-7200BD76067E}" type="slidenum">
              <a:rPr lang="de-DE" altLang="en-US"/>
              <a:pPr/>
              <a:t>‹#›</a:t>
            </a:fld>
            <a:endParaRPr lang="de-DE" altLang="en-US"/>
          </a:p>
        </p:txBody>
      </p:sp>
    </p:spTree>
    <p:extLst>
      <p:ext uri="{BB962C8B-B14F-4D97-AF65-F5344CB8AC3E}">
        <p14:creationId xmlns:p14="http://schemas.microsoft.com/office/powerpoint/2010/main" val="428997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CH"/>
              <a:t>Mastertextformat bearbeiten</a:t>
            </a:r>
          </a:p>
        </p:txBody>
      </p:sp>
      <p:sp>
        <p:nvSpPr>
          <p:cNvPr id="4" name="Rectangle 4">
            <a:extLst>
              <a:ext uri="{FF2B5EF4-FFF2-40B4-BE49-F238E27FC236}">
                <a16:creationId xmlns:a16="http://schemas.microsoft.com/office/drawing/2014/main" id="{E13432BE-0015-426C-A2E3-128D2C26D9AF}"/>
              </a:ext>
            </a:extLst>
          </p:cNvPr>
          <p:cNvSpPr>
            <a:spLocks noGrp="1" noChangeArrowheads="1"/>
          </p:cNvSpPr>
          <p:nvPr>
            <p:ph type="dt" sz="half" idx="10"/>
          </p:nvPr>
        </p:nvSpPr>
        <p:spPr>
          <a:ln/>
        </p:spPr>
        <p:txBody>
          <a:bodyPr/>
          <a:lstStyle>
            <a:lvl1pPr>
              <a:defRPr/>
            </a:lvl1pPr>
          </a:lstStyle>
          <a:p>
            <a:fld id="{45E0DA1F-EEE5-4CD9-A203-0675290189C4}" type="datetime1">
              <a:rPr lang="de-DE" altLang="en-US"/>
              <a:pPr/>
              <a:t>31.01.2022</a:t>
            </a:fld>
            <a:endParaRPr lang="de-DE" altLang="en-US"/>
          </a:p>
        </p:txBody>
      </p:sp>
      <p:sp>
        <p:nvSpPr>
          <p:cNvPr id="5" name="Rectangle 5">
            <a:extLst>
              <a:ext uri="{FF2B5EF4-FFF2-40B4-BE49-F238E27FC236}">
                <a16:creationId xmlns:a16="http://schemas.microsoft.com/office/drawing/2014/main" id="{7E96C217-A6EF-48EF-B513-331A8580D2AE}"/>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2CC65806-80A1-49A6-83C5-7BEF7197F76D}"/>
              </a:ext>
            </a:extLst>
          </p:cNvPr>
          <p:cNvSpPr>
            <a:spLocks noGrp="1" noChangeArrowheads="1"/>
          </p:cNvSpPr>
          <p:nvPr>
            <p:ph type="sldNum" sz="quarter" idx="12"/>
          </p:nvPr>
        </p:nvSpPr>
        <p:spPr>
          <a:ln/>
        </p:spPr>
        <p:txBody>
          <a:bodyPr/>
          <a:lstStyle>
            <a:lvl1pPr>
              <a:defRPr/>
            </a:lvl1pPr>
          </a:lstStyle>
          <a:p>
            <a:fld id="{0D272DC1-0F80-4C04-8BD9-FE147AABE870}" type="slidenum">
              <a:rPr lang="de-DE" altLang="en-US"/>
              <a:pPr/>
              <a:t>‹#›</a:t>
            </a:fld>
            <a:endParaRPr lang="de-DE" altLang="en-US"/>
          </a:p>
        </p:txBody>
      </p:sp>
    </p:spTree>
    <p:extLst>
      <p:ext uri="{BB962C8B-B14F-4D97-AF65-F5344CB8AC3E}">
        <p14:creationId xmlns:p14="http://schemas.microsoft.com/office/powerpoint/2010/main" val="4241131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Rectangle 4">
            <a:extLst>
              <a:ext uri="{FF2B5EF4-FFF2-40B4-BE49-F238E27FC236}">
                <a16:creationId xmlns:a16="http://schemas.microsoft.com/office/drawing/2014/main" id="{A8B46227-3134-47C1-AFDF-3DFCA809CA74}"/>
              </a:ext>
            </a:extLst>
          </p:cNvPr>
          <p:cNvSpPr>
            <a:spLocks noGrp="1" noChangeArrowheads="1"/>
          </p:cNvSpPr>
          <p:nvPr>
            <p:ph type="dt" sz="half" idx="10"/>
          </p:nvPr>
        </p:nvSpPr>
        <p:spPr>
          <a:ln/>
        </p:spPr>
        <p:txBody>
          <a:bodyPr/>
          <a:lstStyle>
            <a:lvl1pPr>
              <a:defRPr/>
            </a:lvl1pPr>
          </a:lstStyle>
          <a:p>
            <a:fld id="{66B8FBDC-9C95-4390-B5E2-5CA8140930D8}" type="datetime1">
              <a:rPr lang="de-DE" altLang="en-US"/>
              <a:pPr/>
              <a:t>31.01.2022</a:t>
            </a:fld>
            <a:endParaRPr lang="de-DE" altLang="en-US"/>
          </a:p>
        </p:txBody>
      </p:sp>
      <p:sp>
        <p:nvSpPr>
          <p:cNvPr id="6" name="Rectangle 5">
            <a:extLst>
              <a:ext uri="{FF2B5EF4-FFF2-40B4-BE49-F238E27FC236}">
                <a16:creationId xmlns:a16="http://schemas.microsoft.com/office/drawing/2014/main" id="{80391D19-D234-4248-BB03-C6837FF242F1}"/>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C4E00A88-164A-4D74-89CB-FA5091A84BAE}"/>
              </a:ext>
            </a:extLst>
          </p:cNvPr>
          <p:cNvSpPr>
            <a:spLocks noGrp="1" noChangeArrowheads="1"/>
          </p:cNvSpPr>
          <p:nvPr>
            <p:ph type="sldNum" sz="quarter" idx="12"/>
          </p:nvPr>
        </p:nvSpPr>
        <p:spPr>
          <a:ln/>
        </p:spPr>
        <p:txBody>
          <a:bodyPr/>
          <a:lstStyle>
            <a:lvl1pPr>
              <a:defRPr/>
            </a:lvl1pPr>
          </a:lstStyle>
          <a:p>
            <a:fld id="{89459927-ACC4-4869-B3AA-B761DFAF9F69}" type="slidenum">
              <a:rPr lang="de-DE" altLang="en-US"/>
              <a:pPr/>
              <a:t>‹#›</a:t>
            </a:fld>
            <a:endParaRPr lang="de-DE" altLang="en-US"/>
          </a:p>
        </p:txBody>
      </p:sp>
    </p:spTree>
    <p:extLst>
      <p:ext uri="{BB962C8B-B14F-4D97-AF65-F5344CB8AC3E}">
        <p14:creationId xmlns:p14="http://schemas.microsoft.com/office/powerpoint/2010/main" val="318590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Rectangle 4">
            <a:extLst>
              <a:ext uri="{FF2B5EF4-FFF2-40B4-BE49-F238E27FC236}">
                <a16:creationId xmlns:a16="http://schemas.microsoft.com/office/drawing/2014/main" id="{9B719667-CF85-4E70-8B8B-9EC8877E20BE}"/>
              </a:ext>
            </a:extLst>
          </p:cNvPr>
          <p:cNvSpPr>
            <a:spLocks noGrp="1" noChangeArrowheads="1"/>
          </p:cNvSpPr>
          <p:nvPr>
            <p:ph type="dt" sz="half" idx="10"/>
          </p:nvPr>
        </p:nvSpPr>
        <p:spPr>
          <a:ln/>
        </p:spPr>
        <p:txBody>
          <a:bodyPr/>
          <a:lstStyle>
            <a:lvl1pPr>
              <a:defRPr/>
            </a:lvl1pPr>
          </a:lstStyle>
          <a:p>
            <a:fld id="{AB986C2E-4E0D-4CD1-A531-AD5143F486EB}" type="datetime1">
              <a:rPr lang="de-DE" altLang="en-US"/>
              <a:pPr/>
              <a:t>31.01.2022</a:t>
            </a:fld>
            <a:endParaRPr lang="de-DE" altLang="en-US"/>
          </a:p>
        </p:txBody>
      </p:sp>
      <p:sp>
        <p:nvSpPr>
          <p:cNvPr id="8" name="Rectangle 5">
            <a:extLst>
              <a:ext uri="{FF2B5EF4-FFF2-40B4-BE49-F238E27FC236}">
                <a16:creationId xmlns:a16="http://schemas.microsoft.com/office/drawing/2014/main" id="{67919221-65B2-48A6-8FA2-60B4D2437CB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6">
            <a:extLst>
              <a:ext uri="{FF2B5EF4-FFF2-40B4-BE49-F238E27FC236}">
                <a16:creationId xmlns:a16="http://schemas.microsoft.com/office/drawing/2014/main" id="{8AA00F6D-7BD9-43A1-8B88-F4281EC4EDCC}"/>
              </a:ext>
            </a:extLst>
          </p:cNvPr>
          <p:cNvSpPr>
            <a:spLocks noGrp="1" noChangeArrowheads="1"/>
          </p:cNvSpPr>
          <p:nvPr>
            <p:ph type="sldNum" sz="quarter" idx="12"/>
          </p:nvPr>
        </p:nvSpPr>
        <p:spPr>
          <a:ln/>
        </p:spPr>
        <p:txBody>
          <a:bodyPr/>
          <a:lstStyle>
            <a:lvl1pPr>
              <a:defRPr/>
            </a:lvl1pPr>
          </a:lstStyle>
          <a:p>
            <a:fld id="{8F81B322-B06B-4BAB-8B17-DAE6CDA007D3}" type="slidenum">
              <a:rPr lang="de-DE" altLang="en-US"/>
              <a:pPr/>
              <a:t>‹#›</a:t>
            </a:fld>
            <a:endParaRPr lang="de-DE" altLang="en-US"/>
          </a:p>
        </p:txBody>
      </p:sp>
    </p:spTree>
    <p:extLst>
      <p:ext uri="{BB962C8B-B14F-4D97-AF65-F5344CB8AC3E}">
        <p14:creationId xmlns:p14="http://schemas.microsoft.com/office/powerpoint/2010/main" val="1687263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Rectangle 4">
            <a:extLst>
              <a:ext uri="{FF2B5EF4-FFF2-40B4-BE49-F238E27FC236}">
                <a16:creationId xmlns:a16="http://schemas.microsoft.com/office/drawing/2014/main" id="{88AE1223-D8F1-42ED-8558-BFC48C07FB46}"/>
              </a:ext>
            </a:extLst>
          </p:cNvPr>
          <p:cNvSpPr>
            <a:spLocks noGrp="1" noChangeArrowheads="1"/>
          </p:cNvSpPr>
          <p:nvPr>
            <p:ph type="dt" sz="half" idx="10"/>
          </p:nvPr>
        </p:nvSpPr>
        <p:spPr>
          <a:ln/>
        </p:spPr>
        <p:txBody>
          <a:bodyPr/>
          <a:lstStyle>
            <a:lvl1pPr>
              <a:defRPr/>
            </a:lvl1pPr>
          </a:lstStyle>
          <a:p>
            <a:fld id="{EF9B9B97-B92E-4FD2-A2B2-232A7637225E}" type="datetime1">
              <a:rPr lang="de-DE" altLang="en-US"/>
              <a:pPr/>
              <a:t>31.01.2022</a:t>
            </a:fld>
            <a:endParaRPr lang="de-DE" altLang="en-US"/>
          </a:p>
        </p:txBody>
      </p:sp>
      <p:sp>
        <p:nvSpPr>
          <p:cNvPr id="4" name="Rectangle 5">
            <a:extLst>
              <a:ext uri="{FF2B5EF4-FFF2-40B4-BE49-F238E27FC236}">
                <a16:creationId xmlns:a16="http://schemas.microsoft.com/office/drawing/2014/main" id="{9757B75C-8DFF-4435-B29D-55F384DCDD9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177A4844-C2EB-4F53-B205-AC14F800CA8D}"/>
              </a:ext>
            </a:extLst>
          </p:cNvPr>
          <p:cNvSpPr>
            <a:spLocks noGrp="1" noChangeArrowheads="1"/>
          </p:cNvSpPr>
          <p:nvPr>
            <p:ph type="sldNum" sz="quarter" idx="12"/>
          </p:nvPr>
        </p:nvSpPr>
        <p:spPr>
          <a:ln/>
        </p:spPr>
        <p:txBody>
          <a:bodyPr/>
          <a:lstStyle>
            <a:lvl1pPr>
              <a:defRPr/>
            </a:lvl1pPr>
          </a:lstStyle>
          <a:p>
            <a:fld id="{DB453CDE-6C5A-4514-844F-025666186A9B}" type="slidenum">
              <a:rPr lang="de-DE" altLang="en-US"/>
              <a:pPr/>
              <a:t>‹#›</a:t>
            </a:fld>
            <a:endParaRPr lang="de-DE" altLang="en-US"/>
          </a:p>
        </p:txBody>
      </p:sp>
    </p:spTree>
    <p:extLst>
      <p:ext uri="{BB962C8B-B14F-4D97-AF65-F5344CB8AC3E}">
        <p14:creationId xmlns:p14="http://schemas.microsoft.com/office/powerpoint/2010/main" val="2832876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A6130F-2854-4662-A510-EC828862ADEB}"/>
              </a:ext>
            </a:extLst>
          </p:cNvPr>
          <p:cNvSpPr>
            <a:spLocks noGrp="1" noChangeArrowheads="1"/>
          </p:cNvSpPr>
          <p:nvPr>
            <p:ph type="dt" sz="half" idx="10"/>
          </p:nvPr>
        </p:nvSpPr>
        <p:spPr>
          <a:ln/>
        </p:spPr>
        <p:txBody>
          <a:bodyPr/>
          <a:lstStyle>
            <a:lvl1pPr>
              <a:defRPr/>
            </a:lvl1pPr>
          </a:lstStyle>
          <a:p>
            <a:fld id="{89CBF32F-D4D8-4F57-A934-EC090924DFF0}" type="datetime1">
              <a:rPr lang="de-DE" altLang="en-US"/>
              <a:pPr/>
              <a:t>31.01.2022</a:t>
            </a:fld>
            <a:endParaRPr lang="de-DE" altLang="en-US"/>
          </a:p>
        </p:txBody>
      </p:sp>
      <p:sp>
        <p:nvSpPr>
          <p:cNvPr id="3" name="Rectangle 5">
            <a:extLst>
              <a:ext uri="{FF2B5EF4-FFF2-40B4-BE49-F238E27FC236}">
                <a16:creationId xmlns:a16="http://schemas.microsoft.com/office/drawing/2014/main" id="{A4E31BEC-A89D-490B-AF3C-5A57B0AA0BA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18455C6F-7B7D-4F87-A28A-B08C6B68AB59}"/>
              </a:ext>
            </a:extLst>
          </p:cNvPr>
          <p:cNvSpPr>
            <a:spLocks noGrp="1" noChangeArrowheads="1"/>
          </p:cNvSpPr>
          <p:nvPr>
            <p:ph type="sldNum" sz="quarter" idx="12"/>
          </p:nvPr>
        </p:nvSpPr>
        <p:spPr>
          <a:ln/>
        </p:spPr>
        <p:txBody>
          <a:bodyPr/>
          <a:lstStyle>
            <a:lvl1pPr>
              <a:defRPr/>
            </a:lvl1pPr>
          </a:lstStyle>
          <a:p>
            <a:fld id="{47CEEAD5-219F-46F0-AEF0-7385CF82B7F9}" type="slidenum">
              <a:rPr lang="de-DE" altLang="en-US"/>
              <a:pPr/>
              <a:t>‹#›</a:t>
            </a:fld>
            <a:endParaRPr lang="de-DE" altLang="en-US"/>
          </a:p>
        </p:txBody>
      </p:sp>
    </p:spTree>
    <p:extLst>
      <p:ext uri="{BB962C8B-B14F-4D97-AF65-F5344CB8AC3E}">
        <p14:creationId xmlns:p14="http://schemas.microsoft.com/office/powerpoint/2010/main" val="3366402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4">
            <a:extLst>
              <a:ext uri="{FF2B5EF4-FFF2-40B4-BE49-F238E27FC236}">
                <a16:creationId xmlns:a16="http://schemas.microsoft.com/office/drawing/2014/main" id="{94748668-A7CF-464A-8683-B02992FFB001}"/>
              </a:ext>
            </a:extLst>
          </p:cNvPr>
          <p:cNvSpPr>
            <a:spLocks noGrp="1" noChangeArrowheads="1"/>
          </p:cNvSpPr>
          <p:nvPr>
            <p:ph type="dt" sz="half" idx="10"/>
          </p:nvPr>
        </p:nvSpPr>
        <p:spPr>
          <a:ln/>
        </p:spPr>
        <p:txBody>
          <a:bodyPr/>
          <a:lstStyle>
            <a:lvl1pPr>
              <a:defRPr/>
            </a:lvl1pPr>
          </a:lstStyle>
          <a:p>
            <a:fld id="{64DCD3B0-1D04-42AD-8410-60FA797109AA}" type="datetime1">
              <a:rPr lang="de-DE" altLang="en-US"/>
              <a:pPr/>
              <a:t>31.01.2022</a:t>
            </a:fld>
            <a:endParaRPr lang="de-DE" altLang="en-US"/>
          </a:p>
        </p:txBody>
      </p:sp>
      <p:sp>
        <p:nvSpPr>
          <p:cNvPr id="6" name="Rectangle 5">
            <a:extLst>
              <a:ext uri="{FF2B5EF4-FFF2-40B4-BE49-F238E27FC236}">
                <a16:creationId xmlns:a16="http://schemas.microsoft.com/office/drawing/2014/main" id="{1942AAAA-1A66-43BF-8E48-D67985F6297E}"/>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50176098-5CB3-49B2-8249-B6D2C92CAC57}"/>
              </a:ext>
            </a:extLst>
          </p:cNvPr>
          <p:cNvSpPr>
            <a:spLocks noGrp="1" noChangeArrowheads="1"/>
          </p:cNvSpPr>
          <p:nvPr>
            <p:ph type="sldNum" sz="quarter" idx="12"/>
          </p:nvPr>
        </p:nvSpPr>
        <p:spPr>
          <a:ln/>
        </p:spPr>
        <p:txBody>
          <a:bodyPr/>
          <a:lstStyle>
            <a:lvl1pPr>
              <a:defRPr/>
            </a:lvl1pPr>
          </a:lstStyle>
          <a:p>
            <a:fld id="{E96CB8FE-8D04-4B76-A22E-6E19753130F6}" type="slidenum">
              <a:rPr lang="de-DE" altLang="en-US"/>
              <a:pPr/>
              <a:t>‹#›</a:t>
            </a:fld>
            <a:endParaRPr lang="de-DE" altLang="en-US"/>
          </a:p>
        </p:txBody>
      </p:sp>
    </p:spTree>
    <p:extLst>
      <p:ext uri="{BB962C8B-B14F-4D97-AF65-F5344CB8AC3E}">
        <p14:creationId xmlns:p14="http://schemas.microsoft.com/office/powerpoint/2010/main" val="972242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idx="1"/>
          </p:nvPr>
        </p:nvSpPr>
        <p:spPr/>
        <p:txBody>
          <a:body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e la date 3">
            <a:extLst>
              <a:ext uri="{FF2B5EF4-FFF2-40B4-BE49-F238E27FC236}">
                <a16:creationId xmlns:a16="http://schemas.microsoft.com/office/drawing/2014/main" id="{6CF0DA9C-035D-4157-ADCB-AEEB6367C190}"/>
              </a:ext>
            </a:extLst>
          </p:cNvPr>
          <p:cNvSpPr>
            <a:spLocks noGrp="1"/>
          </p:cNvSpPr>
          <p:nvPr>
            <p:ph type="dt" sz="half" idx="10"/>
          </p:nvPr>
        </p:nvSpPr>
        <p:spPr/>
        <p:txBody>
          <a:bodyPr/>
          <a:lstStyle>
            <a:lvl1pPr>
              <a:defRPr/>
            </a:lvl1pPr>
          </a:lstStyle>
          <a:p>
            <a:fld id="{47F4BDCC-096C-49CD-B8EA-79FD36EFAF8F}" type="datetime1">
              <a:rPr lang="fr-FR" altLang="en-US"/>
              <a:pPr/>
              <a:t>31/01/2022</a:t>
            </a:fld>
            <a:endParaRPr lang="fr-FR" altLang="en-US"/>
          </a:p>
        </p:txBody>
      </p:sp>
      <p:sp>
        <p:nvSpPr>
          <p:cNvPr id="5" name="Espace réservé du pied de page 4">
            <a:extLst>
              <a:ext uri="{FF2B5EF4-FFF2-40B4-BE49-F238E27FC236}">
                <a16:creationId xmlns:a16="http://schemas.microsoft.com/office/drawing/2014/main" id="{9236AEE4-BB2C-47E7-AD9E-1F1B5763CE2F}"/>
              </a:ext>
            </a:extLst>
          </p:cNvPr>
          <p:cNvSpPr>
            <a:spLocks noGrp="1"/>
          </p:cNvSpPr>
          <p:nvPr>
            <p:ph type="ftr" sz="quarter" idx="11"/>
          </p:nvPr>
        </p:nvSpPr>
        <p:spPr/>
        <p:txBody>
          <a:bodyPr/>
          <a:lstStyle>
            <a:lvl1pPr>
              <a:defRPr/>
            </a:lvl1pPr>
          </a:lstStyle>
          <a:p>
            <a:pPr>
              <a:defRPr/>
            </a:pPr>
            <a:endParaRPr lang="de-DE"/>
          </a:p>
        </p:txBody>
      </p:sp>
      <p:sp>
        <p:nvSpPr>
          <p:cNvPr id="6" name="Espace réservé du numéro de diapositive 5">
            <a:extLst>
              <a:ext uri="{FF2B5EF4-FFF2-40B4-BE49-F238E27FC236}">
                <a16:creationId xmlns:a16="http://schemas.microsoft.com/office/drawing/2014/main" id="{417C3D11-93B8-411F-9B7F-D714B66980EC}"/>
              </a:ext>
            </a:extLst>
          </p:cNvPr>
          <p:cNvSpPr>
            <a:spLocks noGrp="1"/>
          </p:cNvSpPr>
          <p:nvPr>
            <p:ph type="sldNum" sz="quarter" idx="12"/>
          </p:nvPr>
        </p:nvSpPr>
        <p:spPr/>
        <p:txBody>
          <a:bodyPr/>
          <a:lstStyle>
            <a:lvl1pPr>
              <a:defRPr/>
            </a:lvl1pPr>
          </a:lstStyle>
          <a:p>
            <a:fld id="{D85EB953-0AD1-47EF-B996-D6E999232192}" type="slidenum">
              <a:rPr lang="fr-FR" altLang="en-US"/>
              <a:pPr/>
              <a:t>‹#›</a:t>
            </a:fld>
            <a:endParaRPr lang="fr-FR" altLang="en-US"/>
          </a:p>
        </p:txBody>
      </p:sp>
    </p:spTree>
    <p:extLst>
      <p:ext uri="{BB962C8B-B14F-4D97-AF65-F5344CB8AC3E}">
        <p14:creationId xmlns:p14="http://schemas.microsoft.com/office/powerpoint/2010/main" val="3819538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Rectangle 4">
            <a:extLst>
              <a:ext uri="{FF2B5EF4-FFF2-40B4-BE49-F238E27FC236}">
                <a16:creationId xmlns:a16="http://schemas.microsoft.com/office/drawing/2014/main" id="{DD9EBFC8-D25C-497A-9478-B82E7D93EE2F}"/>
              </a:ext>
            </a:extLst>
          </p:cNvPr>
          <p:cNvSpPr>
            <a:spLocks noGrp="1" noChangeArrowheads="1"/>
          </p:cNvSpPr>
          <p:nvPr>
            <p:ph type="dt" sz="half" idx="10"/>
          </p:nvPr>
        </p:nvSpPr>
        <p:spPr>
          <a:ln/>
        </p:spPr>
        <p:txBody>
          <a:bodyPr/>
          <a:lstStyle>
            <a:lvl1pPr>
              <a:defRPr/>
            </a:lvl1pPr>
          </a:lstStyle>
          <a:p>
            <a:fld id="{A6A9B7B2-84CE-44DB-82F3-6FC428C4079E}" type="datetime1">
              <a:rPr lang="de-DE" altLang="en-US"/>
              <a:pPr/>
              <a:t>31.01.2022</a:t>
            </a:fld>
            <a:endParaRPr lang="de-DE" altLang="en-US"/>
          </a:p>
        </p:txBody>
      </p:sp>
      <p:sp>
        <p:nvSpPr>
          <p:cNvPr id="6" name="Rectangle 5">
            <a:extLst>
              <a:ext uri="{FF2B5EF4-FFF2-40B4-BE49-F238E27FC236}">
                <a16:creationId xmlns:a16="http://schemas.microsoft.com/office/drawing/2014/main" id="{3C7F8196-F074-47FD-883E-30F92CC1D802}"/>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07687BA8-460B-4DCD-B08B-9C4E3F010AA2}"/>
              </a:ext>
            </a:extLst>
          </p:cNvPr>
          <p:cNvSpPr>
            <a:spLocks noGrp="1" noChangeArrowheads="1"/>
          </p:cNvSpPr>
          <p:nvPr>
            <p:ph type="sldNum" sz="quarter" idx="12"/>
          </p:nvPr>
        </p:nvSpPr>
        <p:spPr>
          <a:ln/>
        </p:spPr>
        <p:txBody>
          <a:bodyPr/>
          <a:lstStyle>
            <a:lvl1pPr>
              <a:defRPr/>
            </a:lvl1pPr>
          </a:lstStyle>
          <a:p>
            <a:fld id="{25A0117E-16F6-4F1E-BB57-B5C07510316F}" type="slidenum">
              <a:rPr lang="de-DE" altLang="en-US"/>
              <a:pPr/>
              <a:t>‹#›</a:t>
            </a:fld>
            <a:endParaRPr lang="de-DE" altLang="en-US"/>
          </a:p>
        </p:txBody>
      </p:sp>
    </p:spTree>
    <p:extLst>
      <p:ext uri="{BB962C8B-B14F-4D97-AF65-F5344CB8AC3E}">
        <p14:creationId xmlns:p14="http://schemas.microsoft.com/office/powerpoint/2010/main" val="654594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4">
            <a:extLst>
              <a:ext uri="{FF2B5EF4-FFF2-40B4-BE49-F238E27FC236}">
                <a16:creationId xmlns:a16="http://schemas.microsoft.com/office/drawing/2014/main" id="{0A676D63-EB0D-451F-B843-53448CC0FBBF}"/>
              </a:ext>
            </a:extLst>
          </p:cNvPr>
          <p:cNvSpPr>
            <a:spLocks noGrp="1" noChangeArrowheads="1"/>
          </p:cNvSpPr>
          <p:nvPr>
            <p:ph type="dt" sz="half" idx="10"/>
          </p:nvPr>
        </p:nvSpPr>
        <p:spPr>
          <a:ln/>
        </p:spPr>
        <p:txBody>
          <a:bodyPr/>
          <a:lstStyle>
            <a:lvl1pPr>
              <a:defRPr/>
            </a:lvl1pPr>
          </a:lstStyle>
          <a:p>
            <a:fld id="{9BFDB1F8-E22C-4023-9712-4C8EB3732FFF}" type="datetime1">
              <a:rPr lang="de-DE" altLang="en-US"/>
              <a:pPr/>
              <a:t>31.01.2022</a:t>
            </a:fld>
            <a:endParaRPr lang="de-DE" altLang="en-US"/>
          </a:p>
        </p:txBody>
      </p:sp>
      <p:sp>
        <p:nvSpPr>
          <p:cNvPr id="5" name="Rectangle 5">
            <a:extLst>
              <a:ext uri="{FF2B5EF4-FFF2-40B4-BE49-F238E27FC236}">
                <a16:creationId xmlns:a16="http://schemas.microsoft.com/office/drawing/2014/main" id="{59AD3AAB-EB14-4A7A-B9FB-2B998BB64F1E}"/>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4BE04F00-617C-40EA-93DC-A1752ADF3958}"/>
              </a:ext>
            </a:extLst>
          </p:cNvPr>
          <p:cNvSpPr>
            <a:spLocks noGrp="1" noChangeArrowheads="1"/>
          </p:cNvSpPr>
          <p:nvPr>
            <p:ph type="sldNum" sz="quarter" idx="12"/>
          </p:nvPr>
        </p:nvSpPr>
        <p:spPr>
          <a:ln/>
        </p:spPr>
        <p:txBody>
          <a:bodyPr/>
          <a:lstStyle>
            <a:lvl1pPr>
              <a:defRPr/>
            </a:lvl1pPr>
          </a:lstStyle>
          <a:p>
            <a:fld id="{F18D2C55-C40A-4C76-B71C-BA87CE0912F5}" type="slidenum">
              <a:rPr lang="de-DE" altLang="en-US"/>
              <a:pPr/>
              <a:t>‹#›</a:t>
            </a:fld>
            <a:endParaRPr lang="de-DE" altLang="en-US"/>
          </a:p>
        </p:txBody>
      </p:sp>
    </p:spTree>
    <p:extLst>
      <p:ext uri="{BB962C8B-B14F-4D97-AF65-F5344CB8AC3E}">
        <p14:creationId xmlns:p14="http://schemas.microsoft.com/office/powerpoint/2010/main" val="3175856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Rectangle 4">
            <a:extLst>
              <a:ext uri="{FF2B5EF4-FFF2-40B4-BE49-F238E27FC236}">
                <a16:creationId xmlns:a16="http://schemas.microsoft.com/office/drawing/2014/main" id="{C8F9B36B-9123-474C-B994-ACF8ABFE4BF8}"/>
              </a:ext>
            </a:extLst>
          </p:cNvPr>
          <p:cNvSpPr>
            <a:spLocks noGrp="1" noChangeArrowheads="1"/>
          </p:cNvSpPr>
          <p:nvPr>
            <p:ph type="dt" sz="half" idx="10"/>
          </p:nvPr>
        </p:nvSpPr>
        <p:spPr>
          <a:ln/>
        </p:spPr>
        <p:txBody>
          <a:bodyPr/>
          <a:lstStyle>
            <a:lvl1pPr>
              <a:defRPr/>
            </a:lvl1pPr>
          </a:lstStyle>
          <a:p>
            <a:fld id="{88A688AA-7CD1-4BDD-A97A-00503C392278}" type="datetime1">
              <a:rPr lang="de-DE" altLang="en-US"/>
              <a:pPr/>
              <a:t>31.01.2022</a:t>
            </a:fld>
            <a:endParaRPr lang="de-DE" altLang="en-US"/>
          </a:p>
        </p:txBody>
      </p:sp>
      <p:sp>
        <p:nvSpPr>
          <p:cNvPr id="5" name="Rectangle 5">
            <a:extLst>
              <a:ext uri="{FF2B5EF4-FFF2-40B4-BE49-F238E27FC236}">
                <a16:creationId xmlns:a16="http://schemas.microsoft.com/office/drawing/2014/main" id="{87934223-BC4B-4F5E-9E62-EA1004D765A7}"/>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1026CD43-E404-4038-841F-4BF9417E1BA8}"/>
              </a:ext>
            </a:extLst>
          </p:cNvPr>
          <p:cNvSpPr>
            <a:spLocks noGrp="1" noChangeArrowheads="1"/>
          </p:cNvSpPr>
          <p:nvPr>
            <p:ph type="sldNum" sz="quarter" idx="12"/>
          </p:nvPr>
        </p:nvSpPr>
        <p:spPr>
          <a:ln/>
        </p:spPr>
        <p:txBody>
          <a:bodyPr/>
          <a:lstStyle>
            <a:lvl1pPr>
              <a:defRPr/>
            </a:lvl1pPr>
          </a:lstStyle>
          <a:p>
            <a:fld id="{E569F1C4-CEFC-4B7C-A5F7-89FA395C5992}" type="slidenum">
              <a:rPr lang="de-DE" altLang="en-US"/>
              <a:pPr/>
              <a:t>‹#›</a:t>
            </a:fld>
            <a:endParaRPr lang="de-DE" altLang="en-US"/>
          </a:p>
        </p:txBody>
      </p:sp>
    </p:spTree>
    <p:extLst>
      <p:ext uri="{BB962C8B-B14F-4D97-AF65-F5344CB8AC3E}">
        <p14:creationId xmlns:p14="http://schemas.microsoft.com/office/powerpoint/2010/main" val="3062188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Cliquez pour modifier les styles du texte du masque</a:t>
            </a:r>
          </a:p>
        </p:txBody>
      </p:sp>
      <p:sp>
        <p:nvSpPr>
          <p:cNvPr id="4" name="Espace réservé de la date 3">
            <a:extLst>
              <a:ext uri="{FF2B5EF4-FFF2-40B4-BE49-F238E27FC236}">
                <a16:creationId xmlns:a16="http://schemas.microsoft.com/office/drawing/2014/main" id="{48712502-F9E9-4842-B41E-8EF24D1B33E3}"/>
              </a:ext>
            </a:extLst>
          </p:cNvPr>
          <p:cNvSpPr>
            <a:spLocks noGrp="1"/>
          </p:cNvSpPr>
          <p:nvPr>
            <p:ph type="dt" sz="half" idx="10"/>
          </p:nvPr>
        </p:nvSpPr>
        <p:spPr/>
        <p:txBody>
          <a:bodyPr/>
          <a:lstStyle>
            <a:lvl1pPr>
              <a:defRPr/>
            </a:lvl1pPr>
          </a:lstStyle>
          <a:p>
            <a:fld id="{ABF5441D-9F70-4845-9E79-83F04C1C81AA}" type="datetime1">
              <a:rPr lang="fr-FR" altLang="en-US"/>
              <a:pPr/>
              <a:t>31/01/2022</a:t>
            </a:fld>
            <a:endParaRPr lang="fr-FR" altLang="en-US"/>
          </a:p>
        </p:txBody>
      </p:sp>
      <p:sp>
        <p:nvSpPr>
          <p:cNvPr id="5" name="Espace réservé du pied de page 4">
            <a:extLst>
              <a:ext uri="{FF2B5EF4-FFF2-40B4-BE49-F238E27FC236}">
                <a16:creationId xmlns:a16="http://schemas.microsoft.com/office/drawing/2014/main" id="{349A60FF-6DC4-4ADD-826A-B14DD4F6F18C}"/>
              </a:ext>
            </a:extLst>
          </p:cNvPr>
          <p:cNvSpPr>
            <a:spLocks noGrp="1"/>
          </p:cNvSpPr>
          <p:nvPr>
            <p:ph type="ftr" sz="quarter" idx="11"/>
          </p:nvPr>
        </p:nvSpPr>
        <p:spPr/>
        <p:txBody>
          <a:bodyPr/>
          <a:lstStyle>
            <a:lvl1pPr>
              <a:defRPr/>
            </a:lvl1pPr>
          </a:lstStyle>
          <a:p>
            <a:pPr>
              <a:defRPr/>
            </a:pPr>
            <a:endParaRPr lang="de-DE"/>
          </a:p>
        </p:txBody>
      </p:sp>
      <p:sp>
        <p:nvSpPr>
          <p:cNvPr id="6" name="Espace réservé du numéro de diapositive 5">
            <a:extLst>
              <a:ext uri="{FF2B5EF4-FFF2-40B4-BE49-F238E27FC236}">
                <a16:creationId xmlns:a16="http://schemas.microsoft.com/office/drawing/2014/main" id="{3533D418-AAB2-47F5-A411-ACBBAD14FE2B}"/>
              </a:ext>
            </a:extLst>
          </p:cNvPr>
          <p:cNvSpPr>
            <a:spLocks noGrp="1"/>
          </p:cNvSpPr>
          <p:nvPr>
            <p:ph type="sldNum" sz="quarter" idx="12"/>
          </p:nvPr>
        </p:nvSpPr>
        <p:spPr/>
        <p:txBody>
          <a:bodyPr/>
          <a:lstStyle>
            <a:lvl1pPr>
              <a:defRPr/>
            </a:lvl1pPr>
          </a:lstStyle>
          <a:p>
            <a:fld id="{0DDAC1EF-F0B9-4CC2-953A-85A7A273AC9B}" type="slidenum">
              <a:rPr lang="fr-FR" altLang="en-US"/>
              <a:pPr/>
              <a:t>‹#›</a:t>
            </a:fld>
            <a:endParaRPr lang="fr-FR" altLang="en-US"/>
          </a:p>
        </p:txBody>
      </p:sp>
    </p:spTree>
    <p:extLst>
      <p:ext uri="{BB962C8B-B14F-4D97-AF65-F5344CB8AC3E}">
        <p14:creationId xmlns:p14="http://schemas.microsoft.com/office/powerpoint/2010/main" val="25567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e la date 3">
            <a:extLst>
              <a:ext uri="{FF2B5EF4-FFF2-40B4-BE49-F238E27FC236}">
                <a16:creationId xmlns:a16="http://schemas.microsoft.com/office/drawing/2014/main" id="{D8E7F1CB-3DAD-4D99-BC20-179176372EB8}"/>
              </a:ext>
            </a:extLst>
          </p:cNvPr>
          <p:cNvSpPr>
            <a:spLocks noGrp="1"/>
          </p:cNvSpPr>
          <p:nvPr>
            <p:ph type="dt" sz="half" idx="10"/>
          </p:nvPr>
        </p:nvSpPr>
        <p:spPr/>
        <p:txBody>
          <a:bodyPr/>
          <a:lstStyle>
            <a:lvl1pPr>
              <a:defRPr/>
            </a:lvl1pPr>
          </a:lstStyle>
          <a:p>
            <a:fld id="{9844DADA-12D1-441C-AC33-85361B54B671}" type="datetime1">
              <a:rPr lang="fr-FR" altLang="en-US"/>
              <a:pPr/>
              <a:t>31/01/2022</a:t>
            </a:fld>
            <a:endParaRPr lang="fr-FR" altLang="en-US"/>
          </a:p>
        </p:txBody>
      </p:sp>
      <p:sp>
        <p:nvSpPr>
          <p:cNvPr id="6" name="Espace réservé du pied de page 4">
            <a:extLst>
              <a:ext uri="{FF2B5EF4-FFF2-40B4-BE49-F238E27FC236}">
                <a16:creationId xmlns:a16="http://schemas.microsoft.com/office/drawing/2014/main" id="{43C57425-E607-4C67-A73A-5154A0256FDE}"/>
              </a:ext>
            </a:extLst>
          </p:cNvPr>
          <p:cNvSpPr>
            <a:spLocks noGrp="1"/>
          </p:cNvSpPr>
          <p:nvPr>
            <p:ph type="ftr" sz="quarter" idx="11"/>
          </p:nvPr>
        </p:nvSpPr>
        <p:spPr/>
        <p:txBody>
          <a:bodyPr/>
          <a:lstStyle>
            <a:lvl1pPr>
              <a:defRPr/>
            </a:lvl1pPr>
          </a:lstStyle>
          <a:p>
            <a:pPr>
              <a:defRPr/>
            </a:pPr>
            <a:endParaRPr lang="de-DE"/>
          </a:p>
        </p:txBody>
      </p:sp>
      <p:sp>
        <p:nvSpPr>
          <p:cNvPr id="7" name="Espace réservé du numéro de diapositive 5">
            <a:extLst>
              <a:ext uri="{FF2B5EF4-FFF2-40B4-BE49-F238E27FC236}">
                <a16:creationId xmlns:a16="http://schemas.microsoft.com/office/drawing/2014/main" id="{9BEEF2E0-B0B0-443C-B107-4D2DFB4579FF}"/>
              </a:ext>
            </a:extLst>
          </p:cNvPr>
          <p:cNvSpPr>
            <a:spLocks noGrp="1"/>
          </p:cNvSpPr>
          <p:nvPr>
            <p:ph type="sldNum" sz="quarter" idx="12"/>
          </p:nvPr>
        </p:nvSpPr>
        <p:spPr/>
        <p:txBody>
          <a:bodyPr/>
          <a:lstStyle>
            <a:lvl1pPr>
              <a:defRPr/>
            </a:lvl1pPr>
          </a:lstStyle>
          <a:p>
            <a:fld id="{9FEF1695-C50F-4378-81AA-7D49AD09D1B9}" type="slidenum">
              <a:rPr lang="fr-FR" altLang="en-US"/>
              <a:pPr/>
              <a:t>‹#›</a:t>
            </a:fld>
            <a:endParaRPr lang="fr-FR" altLang="en-US"/>
          </a:p>
        </p:txBody>
      </p:sp>
    </p:spTree>
    <p:extLst>
      <p:ext uri="{BB962C8B-B14F-4D97-AF65-F5344CB8AC3E}">
        <p14:creationId xmlns:p14="http://schemas.microsoft.com/office/powerpoint/2010/main" val="25179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7" name="Espace réservé de la date 3">
            <a:extLst>
              <a:ext uri="{FF2B5EF4-FFF2-40B4-BE49-F238E27FC236}">
                <a16:creationId xmlns:a16="http://schemas.microsoft.com/office/drawing/2014/main" id="{D6F7F2A0-706F-4B14-9D17-D524497871E9}"/>
              </a:ext>
            </a:extLst>
          </p:cNvPr>
          <p:cNvSpPr>
            <a:spLocks noGrp="1"/>
          </p:cNvSpPr>
          <p:nvPr>
            <p:ph type="dt" sz="half" idx="10"/>
          </p:nvPr>
        </p:nvSpPr>
        <p:spPr/>
        <p:txBody>
          <a:bodyPr/>
          <a:lstStyle>
            <a:lvl1pPr>
              <a:defRPr/>
            </a:lvl1pPr>
          </a:lstStyle>
          <a:p>
            <a:fld id="{E39C0B7D-EF09-40F1-B00E-8031B7AC6DB1}" type="datetime1">
              <a:rPr lang="fr-FR" altLang="en-US"/>
              <a:pPr/>
              <a:t>31/01/2022</a:t>
            </a:fld>
            <a:endParaRPr lang="fr-FR" altLang="en-US"/>
          </a:p>
        </p:txBody>
      </p:sp>
      <p:sp>
        <p:nvSpPr>
          <p:cNvPr id="8" name="Espace réservé du pied de page 4">
            <a:extLst>
              <a:ext uri="{FF2B5EF4-FFF2-40B4-BE49-F238E27FC236}">
                <a16:creationId xmlns:a16="http://schemas.microsoft.com/office/drawing/2014/main" id="{D0E03D6B-CAF2-4B9E-8055-BAD702BA7BDE}"/>
              </a:ext>
            </a:extLst>
          </p:cNvPr>
          <p:cNvSpPr>
            <a:spLocks noGrp="1"/>
          </p:cNvSpPr>
          <p:nvPr>
            <p:ph type="ftr" sz="quarter" idx="11"/>
          </p:nvPr>
        </p:nvSpPr>
        <p:spPr/>
        <p:txBody>
          <a:bodyPr/>
          <a:lstStyle>
            <a:lvl1pPr>
              <a:defRPr/>
            </a:lvl1pPr>
          </a:lstStyle>
          <a:p>
            <a:pPr>
              <a:defRPr/>
            </a:pPr>
            <a:endParaRPr lang="de-DE"/>
          </a:p>
        </p:txBody>
      </p:sp>
      <p:sp>
        <p:nvSpPr>
          <p:cNvPr id="9" name="Espace réservé du numéro de diapositive 5">
            <a:extLst>
              <a:ext uri="{FF2B5EF4-FFF2-40B4-BE49-F238E27FC236}">
                <a16:creationId xmlns:a16="http://schemas.microsoft.com/office/drawing/2014/main" id="{EF5C352D-5A4A-4C8B-BC4F-281FCC0095D6}"/>
              </a:ext>
            </a:extLst>
          </p:cNvPr>
          <p:cNvSpPr>
            <a:spLocks noGrp="1"/>
          </p:cNvSpPr>
          <p:nvPr>
            <p:ph type="sldNum" sz="quarter" idx="12"/>
          </p:nvPr>
        </p:nvSpPr>
        <p:spPr/>
        <p:txBody>
          <a:bodyPr/>
          <a:lstStyle>
            <a:lvl1pPr>
              <a:defRPr/>
            </a:lvl1pPr>
          </a:lstStyle>
          <a:p>
            <a:fld id="{3E350395-3794-438C-ADC0-07F82FD517F1}" type="slidenum">
              <a:rPr lang="fr-FR" altLang="en-US"/>
              <a:pPr/>
              <a:t>‹#›</a:t>
            </a:fld>
            <a:endParaRPr lang="fr-FR" altLang="en-US"/>
          </a:p>
        </p:txBody>
      </p:sp>
    </p:spTree>
    <p:extLst>
      <p:ext uri="{BB962C8B-B14F-4D97-AF65-F5344CB8AC3E}">
        <p14:creationId xmlns:p14="http://schemas.microsoft.com/office/powerpoint/2010/main" val="25367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a:t>Cliquez et modifiez le titre</a:t>
            </a:r>
            <a:endParaRPr lang="fr-FR"/>
          </a:p>
        </p:txBody>
      </p:sp>
      <p:sp>
        <p:nvSpPr>
          <p:cNvPr id="3" name="Espace réservé de la date 3">
            <a:extLst>
              <a:ext uri="{FF2B5EF4-FFF2-40B4-BE49-F238E27FC236}">
                <a16:creationId xmlns:a16="http://schemas.microsoft.com/office/drawing/2014/main" id="{F06EC258-9911-45E8-890F-C0EA56E21771}"/>
              </a:ext>
            </a:extLst>
          </p:cNvPr>
          <p:cNvSpPr>
            <a:spLocks noGrp="1"/>
          </p:cNvSpPr>
          <p:nvPr>
            <p:ph type="dt" sz="half" idx="10"/>
          </p:nvPr>
        </p:nvSpPr>
        <p:spPr/>
        <p:txBody>
          <a:bodyPr/>
          <a:lstStyle>
            <a:lvl1pPr>
              <a:defRPr/>
            </a:lvl1pPr>
          </a:lstStyle>
          <a:p>
            <a:fld id="{AE7C3DD2-1BE1-4152-9580-C11E984F1745}" type="datetime1">
              <a:rPr lang="fr-FR" altLang="en-US"/>
              <a:pPr/>
              <a:t>31/01/2022</a:t>
            </a:fld>
            <a:endParaRPr lang="fr-FR" altLang="en-US"/>
          </a:p>
        </p:txBody>
      </p:sp>
      <p:sp>
        <p:nvSpPr>
          <p:cNvPr id="4" name="Espace réservé du pied de page 4">
            <a:extLst>
              <a:ext uri="{FF2B5EF4-FFF2-40B4-BE49-F238E27FC236}">
                <a16:creationId xmlns:a16="http://schemas.microsoft.com/office/drawing/2014/main" id="{5BB87E08-B8EC-44E6-BF4F-F9E12E328351}"/>
              </a:ext>
            </a:extLst>
          </p:cNvPr>
          <p:cNvSpPr>
            <a:spLocks noGrp="1"/>
          </p:cNvSpPr>
          <p:nvPr>
            <p:ph type="ftr" sz="quarter" idx="11"/>
          </p:nvPr>
        </p:nvSpPr>
        <p:spPr/>
        <p:txBody>
          <a:bodyPr/>
          <a:lstStyle>
            <a:lvl1pPr>
              <a:defRPr/>
            </a:lvl1pPr>
          </a:lstStyle>
          <a:p>
            <a:pPr>
              <a:defRPr/>
            </a:pPr>
            <a:endParaRPr lang="de-DE"/>
          </a:p>
        </p:txBody>
      </p:sp>
      <p:sp>
        <p:nvSpPr>
          <p:cNvPr id="5" name="Espace réservé du numéro de diapositive 5">
            <a:extLst>
              <a:ext uri="{FF2B5EF4-FFF2-40B4-BE49-F238E27FC236}">
                <a16:creationId xmlns:a16="http://schemas.microsoft.com/office/drawing/2014/main" id="{57345EB9-6592-42E4-ABE6-B23EBAC43369}"/>
              </a:ext>
            </a:extLst>
          </p:cNvPr>
          <p:cNvSpPr>
            <a:spLocks noGrp="1"/>
          </p:cNvSpPr>
          <p:nvPr>
            <p:ph type="sldNum" sz="quarter" idx="12"/>
          </p:nvPr>
        </p:nvSpPr>
        <p:spPr/>
        <p:txBody>
          <a:bodyPr/>
          <a:lstStyle>
            <a:lvl1pPr>
              <a:defRPr/>
            </a:lvl1pPr>
          </a:lstStyle>
          <a:p>
            <a:fld id="{93653CE9-8BA8-495F-923D-5D569B598858}" type="slidenum">
              <a:rPr lang="fr-FR" altLang="en-US"/>
              <a:pPr/>
              <a:t>‹#›</a:t>
            </a:fld>
            <a:endParaRPr lang="fr-FR" altLang="en-US"/>
          </a:p>
        </p:txBody>
      </p:sp>
    </p:spTree>
    <p:extLst>
      <p:ext uri="{BB962C8B-B14F-4D97-AF65-F5344CB8AC3E}">
        <p14:creationId xmlns:p14="http://schemas.microsoft.com/office/powerpoint/2010/main" val="86454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9452889D-1D40-4D61-914E-C0A7F18C7240}"/>
              </a:ext>
            </a:extLst>
          </p:cNvPr>
          <p:cNvSpPr>
            <a:spLocks noGrp="1"/>
          </p:cNvSpPr>
          <p:nvPr>
            <p:ph type="dt" sz="half" idx="10"/>
          </p:nvPr>
        </p:nvSpPr>
        <p:spPr/>
        <p:txBody>
          <a:bodyPr/>
          <a:lstStyle>
            <a:lvl1pPr>
              <a:defRPr/>
            </a:lvl1pPr>
          </a:lstStyle>
          <a:p>
            <a:fld id="{3F569C4F-3115-4807-A580-E3EEB38A658C}" type="datetime1">
              <a:rPr lang="fr-FR" altLang="en-US"/>
              <a:pPr/>
              <a:t>31/01/2022</a:t>
            </a:fld>
            <a:endParaRPr lang="fr-FR" altLang="en-US"/>
          </a:p>
        </p:txBody>
      </p:sp>
      <p:sp>
        <p:nvSpPr>
          <p:cNvPr id="3" name="Espace réservé du pied de page 4">
            <a:extLst>
              <a:ext uri="{FF2B5EF4-FFF2-40B4-BE49-F238E27FC236}">
                <a16:creationId xmlns:a16="http://schemas.microsoft.com/office/drawing/2014/main" id="{C1D69DB5-1EBC-45A6-B8D5-208D8FEEC003}"/>
              </a:ext>
            </a:extLst>
          </p:cNvPr>
          <p:cNvSpPr>
            <a:spLocks noGrp="1"/>
          </p:cNvSpPr>
          <p:nvPr>
            <p:ph type="ftr" sz="quarter" idx="11"/>
          </p:nvPr>
        </p:nvSpPr>
        <p:spPr/>
        <p:txBody>
          <a:bodyPr/>
          <a:lstStyle>
            <a:lvl1pPr>
              <a:defRPr/>
            </a:lvl1pPr>
          </a:lstStyle>
          <a:p>
            <a:pPr>
              <a:defRPr/>
            </a:pPr>
            <a:endParaRPr lang="de-DE"/>
          </a:p>
        </p:txBody>
      </p:sp>
      <p:sp>
        <p:nvSpPr>
          <p:cNvPr id="4" name="Espace réservé du numéro de diapositive 5">
            <a:extLst>
              <a:ext uri="{FF2B5EF4-FFF2-40B4-BE49-F238E27FC236}">
                <a16:creationId xmlns:a16="http://schemas.microsoft.com/office/drawing/2014/main" id="{6494C1E3-6C01-44C7-9A3B-C3F7CCD5335D}"/>
              </a:ext>
            </a:extLst>
          </p:cNvPr>
          <p:cNvSpPr>
            <a:spLocks noGrp="1"/>
          </p:cNvSpPr>
          <p:nvPr>
            <p:ph type="sldNum" sz="quarter" idx="12"/>
          </p:nvPr>
        </p:nvSpPr>
        <p:spPr/>
        <p:txBody>
          <a:bodyPr/>
          <a:lstStyle>
            <a:lvl1pPr>
              <a:defRPr/>
            </a:lvl1pPr>
          </a:lstStyle>
          <a:p>
            <a:fld id="{0829711B-B7B9-4D46-8977-CB612AF18C92}" type="slidenum">
              <a:rPr lang="fr-FR" altLang="en-US"/>
              <a:pPr/>
              <a:t>‹#›</a:t>
            </a:fld>
            <a:endParaRPr lang="fr-FR" altLang="en-US"/>
          </a:p>
        </p:txBody>
      </p:sp>
    </p:spTree>
    <p:extLst>
      <p:ext uri="{BB962C8B-B14F-4D97-AF65-F5344CB8AC3E}">
        <p14:creationId xmlns:p14="http://schemas.microsoft.com/office/powerpoint/2010/main" val="119983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Cliquez pour modifier les styles du texte du masque</a:t>
            </a:r>
          </a:p>
          <a:p>
            <a:pPr lvl="1"/>
            <a:r>
              <a:rPr lang="fr-CH"/>
              <a:t>Deuxième niveau</a:t>
            </a:r>
          </a:p>
          <a:p>
            <a:pPr lvl="2"/>
            <a:r>
              <a:rPr lang="fr-CH"/>
              <a:t>Troisième niveau</a:t>
            </a:r>
          </a:p>
          <a:p>
            <a:pPr lvl="3"/>
            <a:r>
              <a:rPr lang="fr-CH"/>
              <a:t>Quatrième niveau</a:t>
            </a:r>
          </a:p>
          <a:p>
            <a:pPr lvl="4"/>
            <a:r>
              <a:rPr lang="fr-CH"/>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3">
            <a:extLst>
              <a:ext uri="{FF2B5EF4-FFF2-40B4-BE49-F238E27FC236}">
                <a16:creationId xmlns:a16="http://schemas.microsoft.com/office/drawing/2014/main" id="{DC8B0354-EA0E-4CD5-987E-AF2C22D3E505}"/>
              </a:ext>
            </a:extLst>
          </p:cNvPr>
          <p:cNvSpPr>
            <a:spLocks noGrp="1"/>
          </p:cNvSpPr>
          <p:nvPr>
            <p:ph type="dt" sz="half" idx="10"/>
          </p:nvPr>
        </p:nvSpPr>
        <p:spPr/>
        <p:txBody>
          <a:bodyPr/>
          <a:lstStyle>
            <a:lvl1pPr>
              <a:defRPr/>
            </a:lvl1pPr>
          </a:lstStyle>
          <a:p>
            <a:fld id="{478C3417-F229-4EC3-940F-552E5D64275F}" type="datetime1">
              <a:rPr lang="fr-FR" altLang="en-US"/>
              <a:pPr/>
              <a:t>31/01/2022</a:t>
            </a:fld>
            <a:endParaRPr lang="fr-FR" altLang="en-US"/>
          </a:p>
        </p:txBody>
      </p:sp>
      <p:sp>
        <p:nvSpPr>
          <p:cNvPr id="6" name="Espace réservé du pied de page 4">
            <a:extLst>
              <a:ext uri="{FF2B5EF4-FFF2-40B4-BE49-F238E27FC236}">
                <a16:creationId xmlns:a16="http://schemas.microsoft.com/office/drawing/2014/main" id="{2D19D648-B7BD-4BE1-804B-6F8A4EC2D2B3}"/>
              </a:ext>
            </a:extLst>
          </p:cNvPr>
          <p:cNvSpPr>
            <a:spLocks noGrp="1"/>
          </p:cNvSpPr>
          <p:nvPr>
            <p:ph type="ftr" sz="quarter" idx="11"/>
          </p:nvPr>
        </p:nvSpPr>
        <p:spPr/>
        <p:txBody>
          <a:bodyPr/>
          <a:lstStyle>
            <a:lvl1pPr>
              <a:defRPr/>
            </a:lvl1pPr>
          </a:lstStyle>
          <a:p>
            <a:pPr>
              <a:defRPr/>
            </a:pPr>
            <a:endParaRPr lang="de-DE"/>
          </a:p>
        </p:txBody>
      </p:sp>
      <p:sp>
        <p:nvSpPr>
          <p:cNvPr id="7" name="Espace réservé du numéro de diapositive 5">
            <a:extLst>
              <a:ext uri="{FF2B5EF4-FFF2-40B4-BE49-F238E27FC236}">
                <a16:creationId xmlns:a16="http://schemas.microsoft.com/office/drawing/2014/main" id="{81FED9B7-C334-4125-AE0E-CDD9D8E75331}"/>
              </a:ext>
            </a:extLst>
          </p:cNvPr>
          <p:cNvSpPr>
            <a:spLocks noGrp="1"/>
          </p:cNvSpPr>
          <p:nvPr>
            <p:ph type="sldNum" sz="quarter" idx="12"/>
          </p:nvPr>
        </p:nvSpPr>
        <p:spPr/>
        <p:txBody>
          <a:bodyPr/>
          <a:lstStyle>
            <a:lvl1pPr>
              <a:defRPr/>
            </a:lvl1pPr>
          </a:lstStyle>
          <a:p>
            <a:fld id="{E867D882-7B92-4F0C-85A4-0CDFB5F16D95}" type="slidenum">
              <a:rPr lang="fr-FR" altLang="en-US"/>
              <a:pPr/>
              <a:t>‹#›</a:t>
            </a:fld>
            <a:endParaRPr lang="fr-FR" altLang="en-US"/>
          </a:p>
        </p:txBody>
      </p:sp>
    </p:spTree>
    <p:extLst>
      <p:ext uri="{BB962C8B-B14F-4D97-AF65-F5344CB8AC3E}">
        <p14:creationId xmlns:p14="http://schemas.microsoft.com/office/powerpoint/2010/main" val="428697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Cliquez pour modifier les styles du texte du masque</a:t>
            </a:r>
          </a:p>
        </p:txBody>
      </p:sp>
      <p:sp>
        <p:nvSpPr>
          <p:cNvPr id="5" name="Espace réservé de la date 3">
            <a:extLst>
              <a:ext uri="{FF2B5EF4-FFF2-40B4-BE49-F238E27FC236}">
                <a16:creationId xmlns:a16="http://schemas.microsoft.com/office/drawing/2014/main" id="{825CD5AD-924E-4366-93F9-BFC8A8BE2EA2}"/>
              </a:ext>
            </a:extLst>
          </p:cNvPr>
          <p:cNvSpPr>
            <a:spLocks noGrp="1"/>
          </p:cNvSpPr>
          <p:nvPr>
            <p:ph type="dt" sz="half" idx="10"/>
          </p:nvPr>
        </p:nvSpPr>
        <p:spPr/>
        <p:txBody>
          <a:bodyPr/>
          <a:lstStyle>
            <a:lvl1pPr>
              <a:defRPr/>
            </a:lvl1pPr>
          </a:lstStyle>
          <a:p>
            <a:fld id="{D8140B58-068D-4CD3-9E6C-307DFA63BE96}" type="datetime1">
              <a:rPr lang="fr-FR" altLang="en-US"/>
              <a:pPr/>
              <a:t>31/01/2022</a:t>
            </a:fld>
            <a:endParaRPr lang="fr-FR" altLang="en-US"/>
          </a:p>
        </p:txBody>
      </p:sp>
      <p:sp>
        <p:nvSpPr>
          <p:cNvPr id="6" name="Espace réservé du pied de page 4">
            <a:extLst>
              <a:ext uri="{FF2B5EF4-FFF2-40B4-BE49-F238E27FC236}">
                <a16:creationId xmlns:a16="http://schemas.microsoft.com/office/drawing/2014/main" id="{22C31542-B9D4-441E-BFF0-8524DE4FB0C6}"/>
              </a:ext>
            </a:extLst>
          </p:cNvPr>
          <p:cNvSpPr>
            <a:spLocks noGrp="1"/>
          </p:cNvSpPr>
          <p:nvPr>
            <p:ph type="ftr" sz="quarter" idx="11"/>
          </p:nvPr>
        </p:nvSpPr>
        <p:spPr/>
        <p:txBody>
          <a:bodyPr/>
          <a:lstStyle>
            <a:lvl1pPr>
              <a:defRPr/>
            </a:lvl1pPr>
          </a:lstStyle>
          <a:p>
            <a:pPr>
              <a:defRPr/>
            </a:pPr>
            <a:endParaRPr lang="de-DE"/>
          </a:p>
        </p:txBody>
      </p:sp>
      <p:sp>
        <p:nvSpPr>
          <p:cNvPr id="7" name="Espace réservé du numéro de diapositive 5">
            <a:extLst>
              <a:ext uri="{FF2B5EF4-FFF2-40B4-BE49-F238E27FC236}">
                <a16:creationId xmlns:a16="http://schemas.microsoft.com/office/drawing/2014/main" id="{A47206A1-A5B3-4B05-ADE2-C303DE0CD95D}"/>
              </a:ext>
            </a:extLst>
          </p:cNvPr>
          <p:cNvSpPr>
            <a:spLocks noGrp="1"/>
          </p:cNvSpPr>
          <p:nvPr>
            <p:ph type="sldNum" sz="quarter" idx="12"/>
          </p:nvPr>
        </p:nvSpPr>
        <p:spPr/>
        <p:txBody>
          <a:bodyPr/>
          <a:lstStyle>
            <a:lvl1pPr>
              <a:defRPr/>
            </a:lvl1pPr>
          </a:lstStyle>
          <a:p>
            <a:fld id="{9931CA45-5D7E-4AAA-9A32-DD06DF36C308}" type="slidenum">
              <a:rPr lang="fr-FR" altLang="en-US"/>
              <a:pPr/>
              <a:t>‹#›</a:t>
            </a:fld>
            <a:endParaRPr lang="fr-FR" altLang="en-US"/>
          </a:p>
        </p:txBody>
      </p:sp>
    </p:spTree>
    <p:extLst>
      <p:ext uri="{BB962C8B-B14F-4D97-AF65-F5344CB8AC3E}">
        <p14:creationId xmlns:p14="http://schemas.microsoft.com/office/powerpoint/2010/main" val="248757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B5F8273-7826-4D8B-A834-2ED19F9AD59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3C951173-FF7E-4F0F-9157-67B81E87E1E8}" type="datetime1">
              <a:rPr lang="fr-FR" altLang="en-US"/>
              <a:pPr/>
              <a:t>31/01/2022</a:t>
            </a:fld>
            <a:endParaRPr lang="fr-FR" altLang="en-US"/>
          </a:p>
        </p:txBody>
      </p:sp>
      <p:sp>
        <p:nvSpPr>
          <p:cNvPr id="5" name="Espace réservé du pied de page 4">
            <a:extLst>
              <a:ext uri="{FF2B5EF4-FFF2-40B4-BE49-F238E27FC236}">
                <a16:creationId xmlns:a16="http://schemas.microsoft.com/office/drawing/2014/main" id="{E98749D2-9BF1-43A3-B02A-C2493B25ADFA}"/>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de-DE"/>
          </a:p>
        </p:txBody>
      </p:sp>
      <p:sp>
        <p:nvSpPr>
          <p:cNvPr id="6" name="Espace réservé du numéro de diapositive 5">
            <a:extLst>
              <a:ext uri="{FF2B5EF4-FFF2-40B4-BE49-F238E27FC236}">
                <a16:creationId xmlns:a16="http://schemas.microsoft.com/office/drawing/2014/main" id="{5E787863-B0F8-4154-A9DE-7C0E4170F0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AD65E33-F921-44B1-9AF8-A26A2D5B9BFE}" type="slidenum">
              <a:rPr lang="fr-FR" altLang="en-US"/>
              <a:pPr/>
              <a:t>‹#›</a:t>
            </a:fld>
            <a:endParaRPr lang="fr-FR" altLang="en-US"/>
          </a:p>
        </p:txBody>
      </p:sp>
      <p:pic>
        <p:nvPicPr>
          <p:cNvPr id="1029" name="Image 3" descr="Menager Foto.jpg">
            <a:extLst>
              <a:ext uri="{FF2B5EF4-FFF2-40B4-BE49-F238E27FC236}">
                <a16:creationId xmlns:a16="http://schemas.microsoft.com/office/drawing/2014/main" id="{8DD00F76-53DE-4A7A-A251-264606F812EB}"/>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0" y="0"/>
            <a:ext cx="110331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 3" descr="Menager Foto.jpg">
            <a:extLst>
              <a:ext uri="{FF2B5EF4-FFF2-40B4-BE49-F238E27FC236}">
                <a16:creationId xmlns:a16="http://schemas.microsoft.com/office/drawing/2014/main" id="{B9067E64-345B-4BCA-ACD1-E88B4CFFE842}"/>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550863" y="2276475"/>
            <a:ext cx="110331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Image 3" descr="Menager Foto.jpg">
            <a:extLst>
              <a:ext uri="{FF2B5EF4-FFF2-40B4-BE49-F238E27FC236}">
                <a16:creationId xmlns:a16="http://schemas.microsoft.com/office/drawing/2014/main" id="{8D087F3A-6645-4EBE-A556-B5432935B72B}"/>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2592388" y="2420938"/>
            <a:ext cx="1103312"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3" descr="Menager Foto.jpg">
            <a:extLst>
              <a:ext uri="{FF2B5EF4-FFF2-40B4-BE49-F238E27FC236}">
                <a16:creationId xmlns:a16="http://schemas.microsoft.com/office/drawing/2014/main" id="{C7665BEA-05FF-471B-A9C8-8C2FC8D8501F}"/>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2041525" y="93663"/>
            <a:ext cx="110331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Image 3" descr="Menager Foto.jpg">
            <a:extLst>
              <a:ext uri="{FF2B5EF4-FFF2-40B4-BE49-F238E27FC236}">
                <a16:creationId xmlns:a16="http://schemas.microsoft.com/office/drawing/2014/main" id="{ED8DC7D3-FB07-4C3B-9937-E0A5EF90E8C4}"/>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8040688" y="0"/>
            <a:ext cx="110331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Image 3" descr="Menager Foto.jpg">
            <a:extLst>
              <a:ext uri="{FF2B5EF4-FFF2-40B4-BE49-F238E27FC236}">
                <a16:creationId xmlns:a16="http://schemas.microsoft.com/office/drawing/2014/main" id="{3449964D-C56E-434A-9614-713035781DDE}"/>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3971925" y="957263"/>
            <a:ext cx="110331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3" descr="Menager Foto.jpg">
            <a:extLst>
              <a:ext uri="{FF2B5EF4-FFF2-40B4-BE49-F238E27FC236}">
                <a16:creationId xmlns:a16="http://schemas.microsoft.com/office/drawing/2014/main" id="{4EB7A4B6-4CB2-497D-B7F6-AE5857994011}"/>
              </a:ext>
            </a:extLst>
          </p:cNvPr>
          <p:cNvPicPr>
            <a:picLocks noChangeAspect="1"/>
          </p:cNvPicPr>
          <p:nvPr userDrawn="1"/>
        </p:nvPicPr>
        <p:blipFill>
          <a:blip r:embed="rId13">
            <a:lum bright="60000"/>
            <a:extLst>
              <a:ext uri="{28A0092B-C50C-407E-A947-70E740481C1C}">
                <a14:useLocalDpi xmlns:a14="http://schemas.microsoft.com/office/drawing/2010/main" val="0"/>
              </a:ext>
            </a:extLst>
          </a:blip>
          <a:srcRect/>
          <a:stretch>
            <a:fillRect/>
          </a:stretch>
        </p:blipFill>
        <p:spPr bwMode="auto">
          <a:xfrm>
            <a:off x="5102225" y="2757488"/>
            <a:ext cx="110331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Image 3" descr="Menager Foto.jpg">
            <a:extLst>
              <a:ext uri="{FF2B5EF4-FFF2-40B4-BE49-F238E27FC236}">
                <a16:creationId xmlns:a16="http://schemas.microsoft.com/office/drawing/2014/main" id="{A7761B6A-7ACF-435A-A126-04359E44A40E}"/>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3971925" y="4254500"/>
            <a:ext cx="1103313"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Image 3" descr="Menager Foto.jpg">
            <a:extLst>
              <a:ext uri="{FF2B5EF4-FFF2-40B4-BE49-F238E27FC236}">
                <a16:creationId xmlns:a16="http://schemas.microsoft.com/office/drawing/2014/main" id="{63869ADF-878D-4969-B69F-643C0214D5B2}"/>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5795963" y="752475"/>
            <a:ext cx="110331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Image 3" descr="Menager Foto.jpg">
            <a:extLst>
              <a:ext uri="{FF2B5EF4-FFF2-40B4-BE49-F238E27FC236}">
                <a16:creationId xmlns:a16="http://schemas.microsoft.com/office/drawing/2014/main" id="{5BF87538-42C6-450E-9C16-7906431EB096}"/>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0" y="5538788"/>
            <a:ext cx="110331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Image 3" descr="Menager Foto.jpg">
            <a:extLst>
              <a:ext uri="{FF2B5EF4-FFF2-40B4-BE49-F238E27FC236}">
                <a16:creationId xmlns:a16="http://schemas.microsoft.com/office/drawing/2014/main" id="{08B54BA0-7934-457D-ACCF-2F92D5459BD3}"/>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8040688" y="5538788"/>
            <a:ext cx="1103312"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Image 3" descr="Menager Foto.jpg">
            <a:extLst>
              <a:ext uri="{FF2B5EF4-FFF2-40B4-BE49-F238E27FC236}">
                <a16:creationId xmlns:a16="http://schemas.microsoft.com/office/drawing/2014/main" id="{E801C931-9788-4F09-8E36-329B549853E2}"/>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7308850" y="2935288"/>
            <a:ext cx="110331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Image 3" descr="Menager Foto.jpg">
            <a:extLst>
              <a:ext uri="{FF2B5EF4-FFF2-40B4-BE49-F238E27FC236}">
                <a16:creationId xmlns:a16="http://schemas.microsoft.com/office/drawing/2014/main" id="{575CCE54-4796-491D-9FDD-2F67598E3F61}"/>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1487488" y="4076700"/>
            <a:ext cx="110331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Image 3" descr="Menager Foto.jpg">
            <a:extLst>
              <a:ext uri="{FF2B5EF4-FFF2-40B4-BE49-F238E27FC236}">
                <a16:creationId xmlns:a16="http://schemas.microsoft.com/office/drawing/2014/main" id="{8F91A841-0CFC-41E0-AE0A-58B1B7F95A8A}"/>
              </a:ext>
            </a:extLst>
          </p:cNvPr>
          <p:cNvPicPr>
            <a:picLocks noChangeAspect="1"/>
          </p:cNvPicPr>
          <p:nvPr userDrawn="1"/>
        </p:nvPicPr>
        <p:blipFill>
          <a:blip r:embed="rId13">
            <a:lum bright="66000"/>
            <a:extLst>
              <a:ext uri="{28A0092B-C50C-407E-A947-70E740481C1C}">
                <a14:useLocalDpi xmlns:a14="http://schemas.microsoft.com/office/drawing/2010/main" val="0"/>
              </a:ext>
            </a:extLst>
          </a:blip>
          <a:srcRect/>
          <a:stretch>
            <a:fillRect/>
          </a:stretch>
        </p:blipFill>
        <p:spPr bwMode="auto">
          <a:xfrm>
            <a:off x="6205538" y="4437063"/>
            <a:ext cx="1103312"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Espace réservé du contenu 2">
            <a:extLst>
              <a:ext uri="{FF2B5EF4-FFF2-40B4-BE49-F238E27FC236}">
                <a16:creationId xmlns:a16="http://schemas.microsoft.com/office/drawing/2014/main" id="{4D95066E-9194-455A-BFFE-DB6EA6444F10}"/>
              </a:ext>
            </a:extLst>
          </p:cNvPr>
          <p:cNvSpPr>
            <a:spLocks/>
          </p:cNvSpPr>
          <p:nvPr userDrawn="1"/>
        </p:nvSpPr>
        <p:spPr bwMode="auto">
          <a:xfrm>
            <a:off x="0" y="0"/>
            <a:ext cx="9144000" cy="6858000"/>
          </a:xfrm>
          <a:prstGeom prst="rect">
            <a:avLst/>
          </a:prstGeom>
          <a:blipFill dpi="0" rotWithShape="1">
            <a:blip r:embed="rId14">
              <a:alphaModFix amt="17000"/>
            </a:blip>
            <a:srcRect/>
            <a:stretch>
              <a:fillRect/>
            </a:stretch>
          </a:blipFill>
          <a:ln w="9525">
            <a:noFill/>
            <a:miter lim="800000"/>
            <a:headEnd/>
            <a:tailEnd/>
          </a:ln>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Font typeface="Arial" panose="020B0604020202020204" pitchFamily="34" charset="0"/>
              <a:buChar char="•"/>
            </a:pPr>
            <a:endParaRPr lang="fr-FR" altLang="en-US" sz="3200">
              <a:latin typeface="Calibri" panose="020F0502020204030204" pitchFamily="34" charset="0"/>
            </a:endParaRPr>
          </a:p>
          <a:p>
            <a:pPr>
              <a:spcBef>
                <a:spcPct val="20000"/>
              </a:spcBef>
              <a:buFont typeface="Arial" panose="020B0604020202020204" pitchFamily="34" charset="0"/>
              <a:buChar char="•"/>
            </a:pPr>
            <a:endParaRPr lang="fr-FR" altLang="en-US" sz="3200">
              <a:latin typeface="Calibri" panose="020F0502020204030204" pitchFamily="34" charset="0"/>
            </a:endParaRPr>
          </a:p>
          <a:p>
            <a:pPr>
              <a:spcBef>
                <a:spcPct val="20000"/>
              </a:spcBef>
              <a:buFont typeface="Arial" panose="020B0604020202020204" pitchFamily="34" charset="0"/>
              <a:buChar char="•"/>
            </a:pPr>
            <a:endParaRPr lang="fr-FR" altLang="en-US" sz="3200">
              <a:latin typeface="Calibri" panose="020F0502020204030204" pitchFamily="34" charset="0"/>
            </a:endParaRPr>
          </a:p>
          <a:p>
            <a:pPr>
              <a:spcBef>
                <a:spcPct val="20000"/>
              </a:spcBef>
              <a:buFont typeface="Arial" panose="020B0604020202020204" pitchFamily="34" charset="0"/>
              <a:buChar char="•"/>
            </a:pPr>
            <a:endParaRPr lang="fr-FR" altLang="en-US" sz="320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6" charset="-128"/>
          <a:cs typeface="ＭＳ Ｐゴシック" pitchFamily="36" charset="-128"/>
        </a:defRPr>
      </a:lvl1pPr>
      <a:lvl2pPr algn="ctr" defTabSz="457200" rtl="0" eaLnBrk="0" fontAlgn="base" hangingPunct="0">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2pPr>
      <a:lvl3pPr algn="ctr" defTabSz="457200" rtl="0" eaLnBrk="0" fontAlgn="base" hangingPunct="0">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3pPr>
      <a:lvl4pPr algn="ctr" defTabSz="457200" rtl="0" eaLnBrk="0" fontAlgn="base" hangingPunct="0">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4pPr>
      <a:lvl5pPr algn="ctr" defTabSz="457200" rtl="0" eaLnBrk="0" fontAlgn="base" hangingPunct="0">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5pPr>
      <a:lvl6pPr marL="4572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6pPr>
      <a:lvl7pPr marL="9144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7pPr>
      <a:lvl8pPr marL="13716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8pPr>
      <a:lvl9pPr marL="1828800" algn="ctr" defTabSz="457200" rtl="0" fontAlgn="base">
        <a:spcBef>
          <a:spcPct val="0"/>
        </a:spcBef>
        <a:spcAft>
          <a:spcPct val="0"/>
        </a:spcAft>
        <a:defRPr sz="4400">
          <a:solidFill>
            <a:schemeClr val="tx1"/>
          </a:solidFill>
          <a:latin typeface="Calibri" pitchFamily="36" charset="0"/>
          <a:ea typeface="ＭＳ Ｐゴシック" pitchFamily="36" charset="-128"/>
          <a:cs typeface="ＭＳ Ｐゴシック" pitchFamily="36"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6" charset="-128"/>
          <a:cs typeface="ＭＳ Ｐゴシック" pitchFamily="36"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36"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36"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6"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3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B2B0F06-E98B-40D3-9326-BF76A280F2B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3315" name="Rectangle 3">
            <a:extLst>
              <a:ext uri="{FF2B5EF4-FFF2-40B4-BE49-F238E27FC236}">
                <a16:creationId xmlns:a16="http://schemas.microsoft.com/office/drawing/2014/main" id="{88F647B1-765D-44FD-8F2A-749D99B841C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51204" name="Rectangle 4">
            <a:extLst>
              <a:ext uri="{FF2B5EF4-FFF2-40B4-BE49-F238E27FC236}">
                <a16:creationId xmlns:a16="http://schemas.microsoft.com/office/drawing/2014/main" id="{FD0B2EAF-2B27-40CF-8BE5-AB83BB7A909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fld id="{F3F0EC98-55D7-41CF-AF37-BA1A0612A534}" type="datetime1">
              <a:rPr lang="de-DE" altLang="en-US"/>
              <a:pPr/>
              <a:t>31.01.2022</a:t>
            </a:fld>
            <a:endParaRPr lang="de-DE" altLang="en-US"/>
          </a:p>
        </p:txBody>
      </p:sp>
      <p:sp>
        <p:nvSpPr>
          <p:cNvPr id="51205" name="Rectangle 5">
            <a:extLst>
              <a:ext uri="{FF2B5EF4-FFF2-40B4-BE49-F238E27FC236}">
                <a16:creationId xmlns:a16="http://schemas.microsoft.com/office/drawing/2014/main" id="{2FA99BDE-CFA2-480D-B44D-7160FE07E21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charset="-128"/>
                <a:cs typeface="ＭＳ Ｐゴシック" charset="-128"/>
              </a:defRPr>
            </a:lvl1pPr>
          </a:lstStyle>
          <a:p>
            <a:pPr>
              <a:defRPr/>
            </a:pPr>
            <a:endParaRPr lang="de-DE"/>
          </a:p>
        </p:txBody>
      </p:sp>
      <p:sp>
        <p:nvSpPr>
          <p:cNvPr id="51206" name="Rectangle 6">
            <a:extLst>
              <a:ext uri="{FF2B5EF4-FFF2-40B4-BE49-F238E27FC236}">
                <a16:creationId xmlns:a16="http://schemas.microsoft.com/office/drawing/2014/main" id="{E6F7616A-5431-4957-8AFE-1189CC52259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BB9946D4-B872-4374-BA27-453215EA00A8}"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mwv.a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Espace réservé du contenu 3" descr="Laurent Menager.jpg">
            <a:extLst>
              <a:ext uri="{FF2B5EF4-FFF2-40B4-BE49-F238E27FC236}">
                <a16:creationId xmlns:a16="http://schemas.microsoft.com/office/drawing/2014/main" id="{D954A00A-F75B-412E-AD52-142910EE31B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7938" y="2697163"/>
            <a:ext cx="3265487" cy="3197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a:extLst>
              <a:ext uri="{FF2B5EF4-FFF2-40B4-BE49-F238E27FC236}">
                <a16:creationId xmlns:a16="http://schemas.microsoft.com/office/drawing/2014/main" id="{69D4C213-1095-4216-9371-4EECDF9E4C01}"/>
              </a:ext>
            </a:extLst>
          </p:cNvPr>
          <p:cNvSpPr>
            <a:spLocks noChangeArrowheads="1"/>
          </p:cNvSpPr>
          <p:nvPr/>
        </p:nvSpPr>
        <p:spPr bwMode="auto">
          <a:xfrm>
            <a:off x="5054600" y="5894388"/>
            <a:ext cx="33845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fr-FR" altLang="en-US" sz="800">
                <a:solidFill>
                  <a:schemeClr val="hlink"/>
                </a:solidFill>
                <a:latin typeface="Calibri" panose="020F0502020204030204" pitchFamily="34" charset="0"/>
              </a:rPr>
              <a:t>Figure 6: Première page du livret d'introduction à "Laurent Menager – Historesch Opnahmen". Triple CD édité par le  CNA Luxembourg, 2005 (layout: Sacha Heck)</a:t>
            </a:r>
            <a:endParaRPr lang="de-DE" altLang="en-US" sz="800">
              <a:solidFill>
                <a:schemeClr val="hlink"/>
              </a:solidFill>
              <a:latin typeface="Calibri" panose="020F0502020204030204" pitchFamily="34" charset="0"/>
            </a:endParaRPr>
          </a:p>
        </p:txBody>
      </p:sp>
      <p:sp>
        <p:nvSpPr>
          <p:cNvPr id="26628" name="Rectangle 6">
            <a:extLst>
              <a:ext uri="{FF2B5EF4-FFF2-40B4-BE49-F238E27FC236}">
                <a16:creationId xmlns:a16="http://schemas.microsoft.com/office/drawing/2014/main" id="{1D6457A8-2C2E-4D17-BA6A-5DB07257E5F7}"/>
              </a:ext>
            </a:extLst>
          </p:cNvPr>
          <p:cNvSpPr>
            <a:spLocks noChangeArrowheads="1"/>
          </p:cNvSpPr>
          <p:nvPr/>
        </p:nvSpPr>
        <p:spPr bwMode="auto">
          <a:xfrm>
            <a:off x="1355725" y="260350"/>
            <a:ext cx="638492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fr-FR" altLang="en-US" sz="3200">
                <a:solidFill>
                  <a:schemeClr val="hlink"/>
                </a:solidFill>
                <a:latin typeface="Calibri" panose="020F0502020204030204" pitchFamily="34" charset="0"/>
              </a:rPr>
              <a:t>Laurent Menager. Edition </a:t>
            </a:r>
          </a:p>
          <a:p>
            <a:pPr algn="ctr" defTabSz="914400" eaLnBrk="1" hangingPunct="1"/>
            <a:r>
              <a:rPr lang="fr-FR" altLang="en-US" sz="3200">
                <a:solidFill>
                  <a:schemeClr val="hlink"/>
                </a:solidFill>
                <a:latin typeface="Calibri" panose="020F0502020204030204" pitchFamily="34" charset="0"/>
              </a:rPr>
              <a:t>et problèmes d'éditions </a:t>
            </a:r>
          </a:p>
          <a:p>
            <a:pPr algn="ctr" defTabSz="914400" eaLnBrk="1" hangingPunct="1"/>
            <a:r>
              <a:rPr lang="fr-FR" altLang="en-US" sz="3200">
                <a:solidFill>
                  <a:schemeClr val="hlink"/>
                </a:solidFill>
                <a:latin typeface="Calibri" panose="020F0502020204030204" pitchFamily="34" charset="0"/>
              </a:rPr>
              <a:t>de musique luxembourgeoise</a:t>
            </a:r>
            <a:endParaRPr lang="de-DE" altLang="en-US" sz="3200">
              <a:solidFill>
                <a:schemeClr val="hlink"/>
              </a:solidFill>
              <a:latin typeface="Calibri" panose="020F0502020204030204" pitchFamily="34" charset="0"/>
            </a:endParaRPr>
          </a:p>
        </p:txBody>
      </p:sp>
      <p:sp>
        <p:nvSpPr>
          <p:cNvPr id="13319" name="Text Box 7">
            <a:extLst>
              <a:ext uri="{FF2B5EF4-FFF2-40B4-BE49-F238E27FC236}">
                <a16:creationId xmlns:a16="http://schemas.microsoft.com/office/drawing/2014/main" id="{34D7F6E2-5CF5-4CB6-989D-DDBBC4F3B9F3}"/>
              </a:ext>
            </a:extLst>
          </p:cNvPr>
          <p:cNvSpPr txBox="1">
            <a:spLocks noChangeArrowheads="1"/>
          </p:cNvSpPr>
          <p:nvPr/>
        </p:nvSpPr>
        <p:spPr bwMode="auto">
          <a:xfrm>
            <a:off x="468313" y="2578100"/>
            <a:ext cx="3887787"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50000"/>
              </a:spcBef>
              <a:buFontTx/>
              <a:buAutoNum type="arabicPeriod"/>
            </a:pPr>
            <a:r>
              <a:rPr lang="de-CH" altLang="en-US">
                <a:solidFill>
                  <a:schemeClr val="hlink"/>
                </a:solidFill>
              </a:rPr>
              <a:t>La vie de Laurent Menager</a:t>
            </a:r>
            <a:br>
              <a:rPr lang="de-CH" altLang="en-US">
                <a:solidFill>
                  <a:schemeClr val="hlink"/>
                </a:solidFill>
              </a:rPr>
            </a:br>
            <a:endParaRPr lang="de-CH" altLang="en-US">
              <a:solidFill>
                <a:schemeClr val="hlink"/>
              </a:solidFill>
            </a:endParaRPr>
          </a:p>
          <a:p>
            <a:pPr defTabSz="914400" eaLnBrk="1" hangingPunct="1">
              <a:spcBef>
                <a:spcPct val="50000"/>
              </a:spcBef>
              <a:buFontTx/>
              <a:buAutoNum type="arabicPeriod"/>
            </a:pPr>
            <a:r>
              <a:rPr lang="de-CH" altLang="en-US">
                <a:solidFill>
                  <a:schemeClr val="hlink"/>
                </a:solidFill>
              </a:rPr>
              <a:t>Edition musicale</a:t>
            </a:r>
            <a:br>
              <a:rPr lang="de-CH" altLang="en-US">
                <a:solidFill>
                  <a:schemeClr val="hlink"/>
                </a:solidFill>
              </a:rPr>
            </a:br>
            <a:endParaRPr lang="de-CH" altLang="en-US">
              <a:solidFill>
                <a:schemeClr val="hlink"/>
              </a:solidFill>
            </a:endParaRPr>
          </a:p>
          <a:p>
            <a:pPr defTabSz="914400" eaLnBrk="1" hangingPunct="1">
              <a:spcBef>
                <a:spcPct val="50000"/>
              </a:spcBef>
              <a:buFontTx/>
              <a:buAutoNum type="arabicPeriod"/>
            </a:pPr>
            <a:r>
              <a:rPr lang="de-CH" altLang="en-US">
                <a:solidFill>
                  <a:schemeClr val="hlink"/>
                </a:solidFill>
              </a:rPr>
              <a:t>Problèmes d‘édition en rapport avec l‘oeuvre de Menager</a:t>
            </a:r>
            <a:endParaRPr lang="de-DE" altLang="en-US">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edge">
                                      <p:cBhvr>
                                        <p:cTn id="7" dur="500"/>
                                        <p:tgtEl>
                                          <p:spTgt spid="13314"/>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3317"/>
                                        </p:tgtEl>
                                        <p:attrNameLst>
                                          <p:attrName>style.visibility</p:attrName>
                                        </p:attrNameLst>
                                      </p:cBhvr>
                                      <p:to>
                                        <p:strVal val="visible"/>
                                      </p:to>
                                    </p:set>
                                    <p:anim calcmode="lin" valueType="num">
                                      <p:cBhvr additive="base">
                                        <p:cTn id="10" dur="2000" fill="hold"/>
                                        <p:tgtEl>
                                          <p:spTgt spid="13317"/>
                                        </p:tgtEl>
                                        <p:attrNameLst>
                                          <p:attrName>ppt_x</p:attrName>
                                        </p:attrNameLst>
                                      </p:cBhvr>
                                      <p:tavLst>
                                        <p:tav tm="0">
                                          <p:val>
                                            <p:strVal val="0-#ppt_w/2"/>
                                          </p:val>
                                        </p:tav>
                                        <p:tav tm="100000">
                                          <p:val>
                                            <p:strVal val="#ppt_x"/>
                                          </p:val>
                                        </p:tav>
                                      </p:tavLst>
                                    </p:anim>
                                    <p:anim calcmode="lin" valueType="num">
                                      <p:cBhvr additive="base">
                                        <p:cTn id="11" dur="2000" fill="hold"/>
                                        <p:tgtEl>
                                          <p:spTgt spid="13317"/>
                                        </p:tgtEl>
                                        <p:attrNameLst>
                                          <p:attrName>ppt_y</p:attrName>
                                        </p:attrNameLst>
                                      </p:cBhvr>
                                      <p:tavLst>
                                        <p:tav tm="0">
                                          <p:val>
                                            <p:strVal val="0-#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13319">
                                            <p:txEl>
                                              <p:pRg st="0" end="0"/>
                                            </p:txEl>
                                          </p:spTgt>
                                        </p:tgtEl>
                                        <p:attrNameLst>
                                          <p:attrName>style.visibility</p:attrName>
                                        </p:attrNameLst>
                                      </p:cBhvr>
                                      <p:to>
                                        <p:strVal val="visible"/>
                                      </p:to>
                                    </p:set>
                                    <p:animEffect transition="in" filter="box(in)">
                                      <p:cBhvr>
                                        <p:cTn id="16" dur="500"/>
                                        <p:tgtEl>
                                          <p:spTgt spid="1331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3319">
                                            <p:txEl>
                                              <p:pRg st="1" end="1"/>
                                            </p:txEl>
                                          </p:spTgt>
                                        </p:tgtEl>
                                        <p:attrNameLst>
                                          <p:attrName>style.visibility</p:attrName>
                                        </p:attrNameLst>
                                      </p:cBhvr>
                                      <p:to>
                                        <p:strVal val="visible"/>
                                      </p:to>
                                    </p:set>
                                    <p:animEffect transition="in" filter="checkerboard(across)">
                                      <p:cBhvr>
                                        <p:cTn id="21" dur="500"/>
                                        <p:tgtEl>
                                          <p:spTgt spid="1331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3" fill="hold" nodeType="clickEffect">
                                  <p:stCondLst>
                                    <p:cond delay="0"/>
                                  </p:stCondLst>
                                  <p:childTnLst>
                                    <p:set>
                                      <p:cBhvr>
                                        <p:cTn id="25" dur="1" fill="hold">
                                          <p:stCondLst>
                                            <p:cond delay="0"/>
                                          </p:stCondLst>
                                        </p:cTn>
                                        <p:tgtEl>
                                          <p:spTgt spid="13319">
                                            <p:txEl>
                                              <p:pRg st="2" end="2"/>
                                            </p:txEl>
                                          </p:spTgt>
                                        </p:tgtEl>
                                        <p:attrNameLst>
                                          <p:attrName>style.visibility</p:attrName>
                                        </p:attrNameLst>
                                      </p:cBhvr>
                                      <p:to>
                                        <p:strVal val="visible"/>
                                      </p:to>
                                    </p:set>
                                    <p:anim calcmode="lin" valueType="num">
                                      <p:cBhvr additive="base">
                                        <p:cTn id="26" dur="500" fill="hold"/>
                                        <p:tgtEl>
                                          <p:spTgt spid="13319">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331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 Box 5">
            <a:extLst>
              <a:ext uri="{FF2B5EF4-FFF2-40B4-BE49-F238E27FC236}">
                <a16:creationId xmlns:a16="http://schemas.microsoft.com/office/drawing/2014/main" id="{E6721923-FAEC-4086-ABEE-D4BAEA831845}"/>
              </a:ext>
            </a:extLst>
          </p:cNvPr>
          <p:cNvSpPr txBox="1">
            <a:spLocks noChangeArrowheads="1"/>
          </p:cNvSpPr>
          <p:nvPr/>
        </p:nvSpPr>
        <p:spPr bwMode="auto">
          <a:xfrm>
            <a:off x="250825" y="2273300"/>
            <a:ext cx="2087563"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hlink"/>
                </a:solidFill>
              </a:rPr>
              <a:t>Création musicale</a:t>
            </a:r>
            <a:endParaRPr lang="nl-NL" altLang="en-US" sz="1800">
              <a:solidFill>
                <a:schemeClr val="hlink"/>
              </a:solidFill>
            </a:endParaRPr>
          </a:p>
        </p:txBody>
      </p:sp>
      <p:sp>
        <p:nvSpPr>
          <p:cNvPr id="47110" name="Text Box 6">
            <a:extLst>
              <a:ext uri="{FF2B5EF4-FFF2-40B4-BE49-F238E27FC236}">
                <a16:creationId xmlns:a16="http://schemas.microsoft.com/office/drawing/2014/main" id="{E8FE4D81-BC18-42BA-84AC-EC3F33350FC2}"/>
              </a:ext>
            </a:extLst>
          </p:cNvPr>
          <p:cNvSpPr txBox="1">
            <a:spLocks noChangeArrowheads="1"/>
          </p:cNvSpPr>
          <p:nvPr/>
        </p:nvSpPr>
        <p:spPr bwMode="auto">
          <a:xfrm>
            <a:off x="3309938" y="1193800"/>
            <a:ext cx="255746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hlink"/>
                </a:solidFill>
              </a:rPr>
              <a:t>Autographe </a:t>
            </a:r>
            <a:br>
              <a:rPr lang="en-US" altLang="en-US" sz="1800">
                <a:solidFill>
                  <a:schemeClr val="hlink"/>
                </a:solidFill>
              </a:rPr>
            </a:br>
            <a:r>
              <a:rPr lang="en-US" altLang="en-US" sz="1800">
                <a:solidFill>
                  <a:schemeClr val="hlink"/>
                </a:solidFill>
              </a:rPr>
              <a:t>Copies</a:t>
            </a:r>
            <a:endParaRPr lang="nl-NL" altLang="en-US" sz="1800">
              <a:solidFill>
                <a:schemeClr val="hlink"/>
              </a:solidFill>
            </a:endParaRPr>
          </a:p>
        </p:txBody>
      </p:sp>
      <p:sp>
        <p:nvSpPr>
          <p:cNvPr id="47111" name="Text Box 7">
            <a:extLst>
              <a:ext uri="{FF2B5EF4-FFF2-40B4-BE49-F238E27FC236}">
                <a16:creationId xmlns:a16="http://schemas.microsoft.com/office/drawing/2014/main" id="{47B9599C-FCE1-47E1-93F9-9BAA7B1CED3D}"/>
              </a:ext>
            </a:extLst>
          </p:cNvPr>
          <p:cNvSpPr txBox="1">
            <a:spLocks noChangeArrowheads="1"/>
          </p:cNvSpPr>
          <p:nvPr/>
        </p:nvSpPr>
        <p:spPr bwMode="auto">
          <a:xfrm>
            <a:off x="2627313" y="5164138"/>
            <a:ext cx="3382962"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b="1">
                <a:solidFill>
                  <a:schemeClr val="hlink"/>
                </a:solidFill>
              </a:rPr>
              <a:t>Publication moderne</a:t>
            </a:r>
            <a:br>
              <a:rPr lang="en-US" altLang="en-US" b="1">
                <a:solidFill>
                  <a:schemeClr val="hlink"/>
                </a:solidFill>
              </a:rPr>
            </a:br>
            <a:r>
              <a:rPr lang="en-US" altLang="en-US" b="1">
                <a:solidFill>
                  <a:schemeClr val="hlink"/>
                </a:solidFill>
              </a:rPr>
              <a:t>Edition Critique</a:t>
            </a:r>
            <a:endParaRPr lang="nl-NL" altLang="en-US" b="1">
              <a:solidFill>
                <a:schemeClr val="hlink"/>
              </a:solidFill>
            </a:endParaRPr>
          </a:p>
        </p:txBody>
      </p:sp>
      <p:cxnSp>
        <p:nvCxnSpPr>
          <p:cNvPr id="47112" name="AutoShape 8">
            <a:extLst>
              <a:ext uri="{FF2B5EF4-FFF2-40B4-BE49-F238E27FC236}">
                <a16:creationId xmlns:a16="http://schemas.microsoft.com/office/drawing/2014/main" id="{CA9D0365-078B-4A40-AEA3-C262AEF711FE}"/>
              </a:ext>
            </a:extLst>
          </p:cNvPr>
          <p:cNvCxnSpPr>
            <a:cxnSpLocks noChangeShapeType="1"/>
            <a:stCxn id="47111" idx="1"/>
            <a:endCxn id="47109" idx="2"/>
          </p:cNvCxnSpPr>
          <p:nvPr/>
        </p:nvCxnSpPr>
        <p:spPr bwMode="auto">
          <a:xfrm rot="10800000">
            <a:off x="1295400" y="2649538"/>
            <a:ext cx="1331913" cy="293052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7113" name="AutoShape 9">
            <a:extLst>
              <a:ext uri="{FF2B5EF4-FFF2-40B4-BE49-F238E27FC236}">
                <a16:creationId xmlns:a16="http://schemas.microsoft.com/office/drawing/2014/main" id="{99488FE5-B49B-492D-A6CD-C6336FB25A61}"/>
              </a:ext>
            </a:extLst>
          </p:cNvPr>
          <p:cNvCxnSpPr>
            <a:cxnSpLocks noChangeShapeType="1"/>
            <a:stCxn id="47109" idx="3"/>
            <a:endCxn id="47110" idx="1"/>
          </p:cNvCxnSpPr>
          <p:nvPr/>
        </p:nvCxnSpPr>
        <p:spPr bwMode="auto">
          <a:xfrm flipV="1">
            <a:off x="2338388" y="1519238"/>
            <a:ext cx="971550" cy="942975"/>
          </a:xfrm>
          <a:prstGeom prst="curvedConnector3">
            <a:avLst>
              <a:gd name="adj1" fmla="val 4983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114" name="Text Box 10">
            <a:extLst>
              <a:ext uri="{FF2B5EF4-FFF2-40B4-BE49-F238E27FC236}">
                <a16:creationId xmlns:a16="http://schemas.microsoft.com/office/drawing/2014/main" id="{9A813489-8A43-42E6-B5E2-65A7F00B175C}"/>
              </a:ext>
            </a:extLst>
          </p:cNvPr>
          <p:cNvSpPr txBox="1">
            <a:spLocks noChangeArrowheads="1"/>
          </p:cNvSpPr>
          <p:nvPr/>
        </p:nvSpPr>
        <p:spPr bwMode="auto">
          <a:xfrm>
            <a:off x="6659563" y="5730875"/>
            <a:ext cx="1944687"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hlink"/>
                </a:solidFill>
              </a:rPr>
              <a:t>Représentation</a:t>
            </a:r>
            <a:br>
              <a:rPr lang="en-US" altLang="en-US" sz="1800">
                <a:solidFill>
                  <a:schemeClr val="hlink"/>
                </a:solidFill>
              </a:rPr>
            </a:br>
            <a:r>
              <a:rPr lang="en-US" altLang="en-US" sz="1800">
                <a:solidFill>
                  <a:schemeClr val="hlink"/>
                </a:solidFill>
              </a:rPr>
              <a:t>contemporaine</a:t>
            </a:r>
            <a:endParaRPr lang="nl-NL" altLang="en-US" sz="1800">
              <a:solidFill>
                <a:schemeClr val="hlink"/>
              </a:solidFill>
            </a:endParaRPr>
          </a:p>
        </p:txBody>
      </p:sp>
      <p:cxnSp>
        <p:nvCxnSpPr>
          <p:cNvPr id="47115" name="AutoShape 11">
            <a:extLst>
              <a:ext uri="{FF2B5EF4-FFF2-40B4-BE49-F238E27FC236}">
                <a16:creationId xmlns:a16="http://schemas.microsoft.com/office/drawing/2014/main" id="{94E6AA24-48FF-4EC5-8A3D-0C5080D595CB}"/>
              </a:ext>
            </a:extLst>
          </p:cNvPr>
          <p:cNvCxnSpPr>
            <a:cxnSpLocks noChangeShapeType="1"/>
          </p:cNvCxnSpPr>
          <p:nvPr/>
        </p:nvCxnSpPr>
        <p:spPr bwMode="auto">
          <a:xfrm rot="16200000" flipH="1">
            <a:off x="3988594" y="2424907"/>
            <a:ext cx="1533525" cy="331787"/>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117" name="Text Box 13">
            <a:extLst>
              <a:ext uri="{FF2B5EF4-FFF2-40B4-BE49-F238E27FC236}">
                <a16:creationId xmlns:a16="http://schemas.microsoft.com/office/drawing/2014/main" id="{F5FB9F5A-8735-4297-9F32-B24CAA4F00BB}"/>
              </a:ext>
            </a:extLst>
          </p:cNvPr>
          <p:cNvSpPr txBox="1">
            <a:spLocks noChangeArrowheads="1"/>
          </p:cNvSpPr>
          <p:nvPr/>
        </p:nvSpPr>
        <p:spPr bwMode="auto">
          <a:xfrm>
            <a:off x="6875463" y="1311275"/>
            <a:ext cx="187325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800">
                <a:solidFill>
                  <a:schemeClr val="hlink"/>
                </a:solidFill>
              </a:rPr>
              <a:t>Représentation</a:t>
            </a:r>
            <a:br>
              <a:rPr lang="en-US" altLang="en-US" sz="1800">
                <a:solidFill>
                  <a:schemeClr val="hlink"/>
                </a:solidFill>
              </a:rPr>
            </a:br>
            <a:r>
              <a:rPr lang="en-US" altLang="en-US" sz="1800">
                <a:solidFill>
                  <a:schemeClr val="hlink"/>
                </a:solidFill>
              </a:rPr>
              <a:t>historique</a:t>
            </a:r>
            <a:endParaRPr lang="nl-NL" altLang="en-US" sz="1800">
              <a:solidFill>
                <a:schemeClr val="hlink"/>
              </a:solidFill>
            </a:endParaRPr>
          </a:p>
        </p:txBody>
      </p:sp>
      <p:cxnSp>
        <p:nvCxnSpPr>
          <p:cNvPr id="47119" name="AutoShape 15">
            <a:extLst>
              <a:ext uri="{FF2B5EF4-FFF2-40B4-BE49-F238E27FC236}">
                <a16:creationId xmlns:a16="http://schemas.microsoft.com/office/drawing/2014/main" id="{C4F7C0A3-7740-42E0-84A0-3655814CB5FB}"/>
              </a:ext>
            </a:extLst>
          </p:cNvPr>
          <p:cNvCxnSpPr>
            <a:cxnSpLocks noChangeShapeType="1"/>
            <a:stCxn id="47110" idx="3"/>
          </p:cNvCxnSpPr>
          <p:nvPr/>
        </p:nvCxnSpPr>
        <p:spPr bwMode="auto">
          <a:xfrm>
            <a:off x="5867400" y="1519238"/>
            <a:ext cx="1008063" cy="57150"/>
          </a:xfrm>
          <a:prstGeom prst="curvedConnector3">
            <a:avLst>
              <a:gd name="adj1" fmla="val 4992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0" name="AutoShape 16">
            <a:extLst>
              <a:ext uri="{FF2B5EF4-FFF2-40B4-BE49-F238E27FC236}">
                <a16:creationId xmlns:a16="http://schemas.microsoft.com/office/drawing/2014/main" id="{1A9DDDF6-7BD3-4967-8205-AC54D74FFCF8}"/>
              </a:ext>
            </a:extLst>
          </p:cNvPr>
          <p:cNvCxnSpPr>
            <a:cxnSpLocks noChangeShapeType="1"/>
          </p:cNvCxnSpPr>
          <p:nvPr/>
        </p:nvCxnSpPr>
        <p:spPr bwMode="auto">
          <a:xfrm>
            <a:off x="6010275" y="5527675"/>
            <a:ext cx="649288" cy="565150"/>
          </a:xfrm>
          <a:prstGeom prst="curvedConnector3">
            <a:avLst>
              <a:gd name="adj1" fmla="val 4988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7121" name="Text Box 17">
            <a:extLst>
              <a:ext uri="{FF2B5EF4-FFF2-40B4-BE49-F238E27FC236}">
                <a16:creationId xmlns:a16="http://schemas.microsoft.com/office/drawing/2014/main" id="{74BCAA89-D65C-49CF-A7A8-4534C0F70A6D}"/>
              </a:ext>
            </a:extLst>
          </p:cNvPr>
          <p:cNvSpPr txBox="1">
            <a:spLocks noChangeArrowheads="1"/>
          </p:cNvSpPr>
          <p:nvPr/>
        </p:nvSpPr>
        <p:spPr bwMode="auto">
          <a:xfrm>
            <a:off x="3490913" y="3357563"/>
            <a:ext cx="2519362"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800">
                <a:solidFill>
                  <a:schemeClr val="hlink"/>
                </a:solidFill>
              </a:rPr>
              <a:t>Première édition, </a:t>
            </a:r>
          </a:p>
          <a:p>
            <a:pPr algn="ctr" eaLnBrk="1" hangingPunct="1"/>
            <a:r>
              <a:rPr lang="en-US" altLang="en-US" sz="1800">
                <a:solidFill>
                  <a:schemeClr val="hlink"/>
                </a:solidFill>
              </a:rPr>
              <a:t>Editions consécutives</a:t>
            </a:r>
            <a:endParaRPr lang="nl-NL" altLang="en-US" sz="1800">
              <a:solidFill>
                <a:schemeClr val="hlink"/>
              </a:solidFill>
            </a:endParaRPr>
          </a:p>
        </p:txBody>
      </p:sp>
      <p:cxnSp>
        <p:nvCxnSpPr>
          <p:cNvPr id="47122" name="AutoShape 18">
            <a:extLst>
              <a:ext uri="{FF2B5EF4-FFF2-40B4-BE49-F238E27FC236}">
                <a16:creationId xmlns:a16="http://schemas.microsoft.com/office/drawing/2014/main" id="{E65B517D-36F7-4D56-B62D-35AF627BC410}"/>
              </a:ext>
            </a:extLst>
          </p:cNvPr>
          <p:cNvCxnSpPr>
            <a:cxnSpLocks noChangeShapeType="1"/>
          </p:cNvCxnSpPr>
          <p:nvPr/>
        </p:nvCxnSpPr>
        <p:spPr bwMode="auto">
          <a:xfrm rot="16200000" flipH="1">
            <a:off x="4261644" y="4504532"/>
            <a:ext cx="1149350" cy="16986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7123" name="AutoShape 19">
            <a:extLst>
              <a:ext uri="{FF2B5EF4-FFF2-40B4-BE49-F238E27FC236}">
                <a16:creationId xmlns:a16="http://schemas.microsoft.com/office/drawing/2014/main" id="{979A0392-0142-4F84-BE42-B48A99B9701B}"/>
              </a:ext>
            </a:extLst>
          </p:cNvPr>
          <p:cNvCxnSpPr>
            <a:cxnSpLocks noChangeShapeType="1"/>
            <a:stCxn id="47121" idx="3"/>
          </p:cNvCxnSpPr>
          <p:nvPr/>
        </p:nvCxnSpPr>
        <p:spPr bwMode="auto">
          <a:xfrm flipV="1">
            <a:off x="6010275" y="1962150"/>
            <a:ext cx="1801813" cy="172085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5071" name="Rectangle 25">
            <a:extLst>
              <a:ext uri="{FF2B5EF4-FFF2-40B4-BE49-F238E27FC236}">
                <a16:creationId xmlns:a16="http://schemas.microsoft.com/office/drawing/2014/main" id="{3364D9A7-17F8-417D-B010-CEF5F1EEBC7A}"/>
              </a:ext>
            </a:extLst>
          </p:cNvPr>
          <p:cNvSpPr>
            <a:spLocks noChangeArrowheads="1"/>
          </p:cNvSpPr>
          <p:nvPr/>
        </p:nvSpPr>
        <p:spPr bwMode="auto">
          <a:xfrm>
            <a:off x="684213" y="115888"/>
            <a:ext cx="7726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fr-FR" altLang="en-US" sz="3200">
                <a:solidFill>
                  <a:schemeClr val="hlink"/>
                </a:solidFill>
              </a:rPr>
              <a:t>EDITION MUSICALE CONTEMPORAINE</a:t>
            </a:r>
            <a:endParaRPr lang="de-DE" altLang="en-US" sz="3200">
              <a:solidFill>
                <a:schemeClr val="hlink"/>
              </a:solidFill>
            </a:endParaRPr>
          </a:p>
        </p:txBody>
      </p:sp>
      <p:sp>
        <p:nvSpPr>
          <p:cNvPr id="47141" name="Freeform 37">
            <a:extLst>
              <a:ext uri="{FF2B5EF4-FFF2-40B4-BE49-F238E27FC236}">
                <a16:creationId xmlns:a16="http://schemas.microsoft.com/office/drawing/2014/main" id="{D3B901FB-47B3-4089-BF39-C387F83C3A11}"/>
              </a:ext>
            </a:extLst>
          </p:cNvPr>
          <p:cNvSpPr>
            <a:spLocks/>
          </p:cNvSpPr>
          <p:nvPr/>
        </p:nvSpPr>
        <p:spPr bwMode="auto">
          <a:xfrm>
            <a:off x="5651500" y="311150"/>
            <a:ext cx="3636963" cy="5268913"/>
          </a:xfrm>
          <a:custGeom>
            <a:avLst/>
            <a:gdLst>
              <a:gd name="T0" fmla="*/ 0 w 2291"/>
              <a:gd name="T1" fmla="*/ 552 h 3319"/>
              <a:gd name="T2" fmla="*/ 1996 w 2291"/>
              <a:gd name="T3" fmla="*/ 461 h 3319"/>
              <a:gd name="T4" fmla="*/ 1769 w 2291"/>
              <a:gd name="T5" fmla="*/ 3319 h 3319"/>
              <a:gd name="T6" fmla="*/ 0 60000 65536"/>
              <a:gd name="T7" fmla="*/ 0 60000 65536"/>
              <a:gd name="T8" fmla="*/ 0 60000 65536"/>
              <a:gd name="T9" fmla="*/ 0 w 2291"/>
              <a:gd name="T10" fmla="*/ 0 h 3319"/>
              <a:gd name="T11" fmla="*/ 2291 w 2291"/>
              <a:gd name="T12" fmla="*/ 3319 h 3319"/>
            </a:gdLst>
            <a:ahLst/>
            <a:cxnLst>
              <a:cxn ang="T6">
                <a:pos x="T0" y="T1"/>
              </a:cxn>
              <a:cxn ang="T7">
                <a:pos x="T2" y="T3"/>
              </a:cxn>
              <a:cxn ang="T8">
                <a:pos x="T4" y="T5"/>
              </a:cxn>
            </a:cxnLst>
            <a:rect l="T9" t="T10" r="T11" b="T12"/>
            <a:pathLst>
              <a:path w="2291" h="3319">
                <a:moveTo>
                  <a:pt x="0" y="552"/>
                </a:moveTo>
                <a:cubicBezTo>
                  <a:pt x="850" y="276"/>
                  <a:pt x="1701" y="0"/>
                  <a:pt x="1996" y="461"/>
                </a:cubicBezTo>
                <a:cubicBezTo>
                  <a:pt x="2291" y="922"/>
                  <a:pt x="1799" y="2865"/>
                  <a:pt x="1769" y="331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sz="1800"/>
          </a:p>
        </p:txBody>
      </p:sp>
      <p:sp>
        <p:nvSpPr>
          <p:cNvPr id="47142" name="AutoShape 38">
            <a:extLst>
              <a:ext uri="{FF2B5EF4-FFF2-40B4-BE49-F238E27FC236}">
                <a16:creationId xmlns:a16="http://schemas.microsoft.com/office/drawing/2014/main" id="{FBD4ED7B-AA55-4437-B253-19E8A925B769}"/>
              </a:ext>
            </a:extLst>
          </p:cNvPr>
          <p:cNvSpPr>
            <a:spLocks noChangeArrowheads="1"/>
          </p:cNvSpPr>
          <p:nvPr/>
        </p:nvSpPr>
        <p:spPr bwMode="auto">
          <a:xfrm rot="798901">
            <a:off x="8201025" y="5375275"/>
            <a:ext cx="485775" cy="346075"/>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sz="1800"/>
          </a:p>
        </p:txBody>
      </p:sp>
      <p:sp>
        <p:nvSpPr>
          <p:cNvPr id="47143" name="AutoShape 39">
            <a:extLst>
              <a:ext uri="{FF2B5EF4-FFF2-40B4-BE49-F238E27FC236}">
                <a16:creationId xmlns:a16="http://schemas.microsoft.com/office/drawing/2014/main" id="{8E3064BF-21A8-4FBB-9A0E-B47C979736D3}"/>
              </a:ext>
            </a:extLst>
          </p:cNvPr>
          <p:cNvSpPr>
            <a:spLocks noChangeArrowheads="1"/>
          </p:cNvSpPr>
          <p:nvPr/>
        </p:nvSpPr>
        <p:spPr bwMode="auto">
          <a:xfrm rot="-3058261">
            <a:off x="6898481" y="5479257"/>
            <a:ext cx="485775" cy="277812"/>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de-DE" altLang="en-US" sz="1800"/>
          </a:p>
        </p:txBody>
      </p:sp>
      <p:sp>
        <p:nvSpPr>
          <p:cNvPr id="47145" name="Line 41">
            <a:extLst>
              <a:ext uri="{FF2B5EF4-FFF2-40B4-BE49-F238E27FC236}">
                <a16:creationId xmlns:a16="http://schemas.microsoft.com/office/drawing/2014/main" id="{21CC6515-7477-49FB-AC81-73EDECED7ACA}"/>
              </a:ext>
            </a:extLst>
          </p:cNvPr>
          <p:cNvSpPr>
            <a:spLocks noChangeShapeType="1"/>
          </p:cNvSpPr>
          <p:nvPr/>
        </p:nvSpPr>
        <p:spPr bwMode="auto">
          <a:xfrm>
            <a:off x="5435600" y="4014788"/>
            <a:ext cx="1584325" cy="151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Text Box 5">
            <a:extLst>
              <a:ext uri="{FF2B5EF4-FFF2-40B4-BE49-F238E27FC236}">
                <a16:creationId xmlns:a16="http://schemas.microsoft.com/office/drawing/2014/main" id="{D909478D-6907-4425-8EF5-7982F770BEDC}"/>
              </a:ext>
            </a:extLst>
          </p:cNvPr>
          <p:cNvSpPr txBox="1">
            <a:spLocks noChangeArrowheads="1"/>
          </p:cNvSpPr>
          <p:nvPr/>
        </p:nvSpPr>
        <p:spPr bwMode="auto">
          <a:xfrm>
            <a:off x="226316" y="6193631"/>
            <a:ext cx="4525072"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CH" altLang="en-US" sz="1800" dirty="0" err="1">
                <a:solidFill>
                  <a:schemeClr val="hlink"/>
                </a:solidFill>
                <a:highlight>
                  <a:srgbClr val="FFFF00"/>
                </a:highlight>
              </a:rPr>
              <a:t>D’après</a:t>
            </a:r>
            <a:r>
              <a:rPr lang="de-CH" altLang="en-US" sz="1800" dirty="0">
                <a:solidFill>
                  <a:schemeClr val="hlink"/>
                </a:solidFill>
                <a:highlight>
                  <a:srgbClr val="FFFF00"/>
                </a:highlight>
              </a:rPr>
              <a:t> Rudolf Rasch, Conférence, </a:t>
            </a:r>
            <a:r>
              <a:rPr lang="de-CH" altLang="en-US" sz="1800" dirty="0" err="1">
                <a:solidFill>
                  <a:schemeClr val="hlink"/>
                </a:solidFill>
                <a:highlight>
                  <a:srgbClr val="FFFF00"/>
                </a:highlight>
              </a:rPr>
              <a:t>édition</a:t>
            </a:r>
            <a:r>
              <a:rPr lang="de-CH" altLang="en-US" sz="1800" dirty="0">
                <a:solidFill>
                  <a:schemeClr val="hlink"/>
                </a:solidFill>
                <a:highlight>
                  <a:srgbClr val="FFFF00"/>
                </a:highlight>
              </a:rPr>
              <a:t>, Koblenz,  </a:t>
            </a:r>
            <a:r>
              <a:rPr lang="de-CH" altLang="en-US" sz="1800" dirty="0" err="1">
                <a:solidFill>
                  <a:schemeClr val="hlink"/>
                </a:solidFill>
                <a:highlight>
                  <a:srgbClr val="FFFF00"/>
                </a:highlight>
              </a:rPr>
              <a:t>automne</a:t>
            </a:r>
            <a:r>
              <a:rPr lang="de-CH" altLang="en-US" sz="1800" dirty="0">
                <a:solidFill>
                  <a:schemeClr val="hlink"/>
                </a:solidFill>
                <a:highlight>
                  <a:srgbClr val="FFFF00"/>
                </a:highlight>
              </a:rPr>
              <a:t> 2008</a:t>
            </a:r>
            <a:endParaRPr lang="nl-NL" altLang="en-US" sz="1800" dirty="0">
              <a:solidFill>
                <a:schemeClr val="hlink"/>
              </a:solidFill>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additive="base">
                                        <p:cTn id="7" dur="500" fill="hold"/>
                                        <p:tgtEl>
                                          <p:spTgt spid="47109"/>
                                        </p:tgtEl>
                                        <p:attrNameLst>
                                          <p:attrName>ppt_x</p:attrName>
                                        </p:attrNameLst>
                                      </p:cBhvr>
                                      <p:tavLst>
                                        <p:tav tm="0">
                                          <p:val>
                                            <p:strVal val="#ppt_x"/>
                                          </p:val>
                                        </p:tav>
                                        <p:tav tm="100000">
                                          <p:val>
                                            <p:strVal val="#ppt_x"/>
                                          </p:val>
                                        </p:tav>
                                      </p:tavLst>
                                    </p:anim>
                                    <p:anim calcmode="lin" valueType="num">
                                      <p:cBhvr additive="base">
                                        <p:cTn id="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47113"/>
                                        </p:tgtEl>
                                        <p:attrNameLst>
                                          <p:attrName>style.visibility</p:attrName>
                                        </p:attrNameLst>
                                      </p:cBhvr>
                                      <p:to>
                                        <p:strVal val="visible"/>
                                      </p:to>
                                    </p:set>
                                    <p:animEffect transition="in" filter="diamond(in)">
                                      <p:cBhvr>
                                        <p:cTn id="13" dur="2000"/>
                                        <p:tgtEl>
                                          <p:spTgt spid="47113"/>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7110"/>
                                        </p:tgtEl>
                                        <p:attrNameLst>
                                          <p:attrName>style.visibility</p:attrName>
                                        </p:attrNameLst>
                                      </p:cBhvr>
                                      <p:to>
                                        <p:strVal val="visible"/>
                                      </p:to>
                                    </p:set>
                                    <p:animEffect transition="in" filter="diamond(in)">
                                      <p:cBhvr>
                                        <p:cTn id="16" dur="2000"/>
                                        <p:tgtEl>
                                          <p:spTgt spid="471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nodeType="clickEffect">
                                  <p:stCondLst>
                                    <p:cond delay="0"/>
                                  </p:stCondLst>
                                  <p:childTnLst>
                                    <p:set>
                                      <p:cBhvr>
                                        <p:cTn id="20" dur="1" fill="hold">
                                          <p:stCondLst>
                                            <p:cond delay="0"/>
                                          </p:stCondLst>
                                        </p:cTn>
                                        <p:tgtEl>
                                          <p:spTgt spid="47119"/>
                                        </p:tgtEl>
                                        <p:attrNameLst>
                                          <p:attrName>style.visibility</p:attrName>
                                        </p:attrNameLst>
                                      </p:cBhvr>
                                      <p:to>
                                        <p:strVal val="visible"/>
                                      </p:to>
                                    </p:set>
                                    <p:anim calcmode="lin" valueType="num">
                                      <p:cBhvr additive="base">
                                        <p:cTn id="21" dur="1000" fill="hold"/>
                                        <p:tgtEl>
                                          <p:spTgt spid="47119"/>
                                        </p:tgtEl>
                                        <p:attrNameLst>
                                          <p:attrName>ppt_x</p:attrName>
                                        </p:attrNameLst>
                                      </p:cBhvr>
                                      <p:tavLst>
                                        <p:tav tm="0">
                                          <p:val>
                                            <p:strVal val="#ppt_x"/>
                                          </p:val>
                                        </p:tav>
                                        <p:tav tm="100000">
                                          <p:val>
                                            <p:strVal val="#ppt_x"/>
                                          </p:val>
                                        </p:tav>
                                      </p:tavLst>
                                    </p:anim>
                                    <p:anim calcmode="lin" valueType="num">
                                      <p:cBhvr additive="base">
                                        <p:cTn id="22" dur="1000" fill="hold"/>
                                        <p:tgtEl>
                                          <p:spTgt spid="47119"/>
                                        </p:tgtEl>
                                        <p:attrNameLst>
                                          <p:attrName>ppt_y</p:attrName>
                                        </p:attrNameLst>
                                      </p:cBhvr>
                                      <p:tavLst>
                                        <p:tav tm="0">
                                          <p:val>
                                            <p:strVal val="1+#ppt_h/2"/>
                                          </p:val>
                                        </p:tav>
                                        <p:tav tm="100000">
                                          <p:val>
                                            <p:strVal val="#ppt_y"/>
                                          </p:val>
                                        </p:tav>
                                      </p:tavLst>
                                    </p:anim>
                                  </p:childTnLst>
                                </p:cTn>
                              </p:par>
                              <p:par>
                                <p:cTn id="23" presetID="7" presetClass="entr" presetSubtype="4" fill="hold" grpId="0" nodeType="withEffect">
                                  <p:stCondLst>
                                    <p:cond delay="0"/>
                                  </p:stCondLst>
                                  <p:childTnLst>
                                    <p:set>
                                      <p:cBhvr>
                                        <p:cTn id="24" dur="1" fill="hold">
                                          <p:stCondLst>
                                            <p:cond delay="0"/>
                                          </p:stCondLst>
                                        </p:cTn>
                                        <p:tgtEl>
                                          <p:spTgt spid="47117"/>
                                        </p:tgtEl>
                                        <p:attrNameLst>
                                          <p:attrName>style.visibility</p:attrName>
                                        </p:attrNameLst>
                                      </p:cBhvr>
                                      <p:to>
                                        <p:strVal val="visible"/>
                                      </p:to>
                                    </p:set>
                                    <p:anim calcmode="lin" valueType="num">
                                      <p:cBhvr additive="base">
                                        <p:cTn id="25" dur="1000" fill="hold"/>
                                        <p:tgtEl>
                                          <p:spTgt spid="47117"/>
                                        </p:tgtEl>
                                        <p:attrNameLst>
                                          <p:attrName>ppt_x</p:attrName>
                                        </p:attrNameLst>
                                      </p:cBhvr>
                                      <p:tavLst>
                                        <p:tav tm="0">
                                          <p:val>
                                            <p:strVal val="#ppt_x"/>
                                          </p:val>
                                        </p:tav>
                                        <p:tav tm="100000">
                                          <p:val>
                                            <p:strVal val="#ppt_x"/>
                                          </p:val>
                                        </p:tav>
                                      </p:tavLst>
                                    </p:anim>
                                    <p:anim calcmode="lin" valueType="num">
                                      <p:cBhvr additive="base">
                                        <p:cTn id="26" dur="1000" fill="hold"/>
                                        <p:tgtEl>
                                          <p:spTgt spid="471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47115"/>
                                        </p:tgtEl>
                                        <p:attrNameLst>
                                          <p:attrName>style.visibility</p:attrName>
                                        </p:attrNameLst>
                                      </p:cBhvr>
                                      <p:to>
                                        <p:strVal val="visible"/>
                                      </p:to>
                                    </p:set>
                                    <p:animEffect transition="in" filter="randombar(horizontal)">
                                      <p:cBhvr>
                                        <p:cTn id="31" dur="500"/>
                                        <p:tgtEl>
                                          <p:spTgt spid="47115"/>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7121"/>
                                        </p:tgtEl>
                                        <p:attrNameLst>
                                          <p:attrName>style.visibility</p:attrName>
                                        </p:attrNameLst>
                                      </p:cBhvr>
                                      <p:to>
                                        <p:strVal val="visible"/>
                                      </p:to>
                                    </p:set>
                                    <p:animEffect transition="in" filter="randombar(horizontal)">
                                      <p:cBhvr>
                                        <p:cTn id="34" dur="500"/>
                                        <p:tgtEl>
                                          <p:spTgt spid="4712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47123"/>
                                        </p:tgtEl>
                                        <p:attrNameLst>
                                          <p:attrName>style.visibility</p:attrName>
                                        </p:attrNameLst>
                                      </p:cBhvr>
                                      <p:to>
                                        <p:strVal val="visible"/>
                                      </p:to>
                                    </p:set>
                                    <p:animEffect transition="in" filter="blinds(horizontal)">
                                      <p:cBhvr>
                                        <p:cTn id="39" dur="500"/>
                                        <p:tgtEl>
                                          <p:spTgt spid="4712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47111"/>
                                        </p:tgtEl>
                                        <p:attrNameLst>
                                          <p:attrName>style.visibility</p:attrName>
                                        </p:attrNameLst>
                                      </p:cBhvr>
                                      <p:to>
                                        <p:strVal val="visible"/>
                                      </p:to>
                                    </p:set>
                                    <p:animEffect transition="in" filter="blinds(horizontal)">
                                      <p:cBhvr>
                                        <p:cTn id="44" dur="500"/>
                                        <p:tgtEl>
                                          <p:spTgt spid="47111"/>
                                        </p:tgtEl>
                                      </p:cBhvr>
                                    </p:animEffect>
                                  </p:childTnLst>
                                </p:cTn>
                              </p:par>
                              <p:par>
                                <p:cTn id="45" presetID="3" presetClass="entr" presetSubtype="10" fill="hold" nodeType="withEffect">
                                  <p:stCondLst>
                                    <p:cond delay="0"/>
                                  </p:stCondLst>
                                  <p:childTnLst>
                                    <p:set>
                                      <p:cBhvr>
                                        <p:cTn id="46" dur="1" fill="hold">
                                          <p:stCondLst>
                                            <p:cond delay="0"/>
                                          </p:stCondLst>
                                        </p:cTn>
                                        <p:tgtEl>
                                          <p:spTgt spid="47122"/>
                                        </p:tgtEl>
                                        <p:attrNameLst>
                                          <p:attrName>style.visibility</p:attrName>
                                        </p:attrNameLst>
                                      </p:cBhvr>
                                      <p:to>
                                        <p:strVal val="visible"/>
                                      </p:to>
                                    </p:set>
                                    <p:animEffect transition="in" filter="blinds(horizontal)">
                                      <p:cBhvr>
                                        <p:cTn id="47" dur="500"/>
                                        <p:tgtEl>
                                          <p:spTgt spid="471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9" fill="hold" grpId="0" nodeType="clickEffect">
                                  <p:stCondLst>
                                    <p:cond delay="0"/>
                                  </p:stCondLst>
                                  <p:childTnLst>
                                    <p:set>
                                      <p:cBhvr>
                                        <p:cTn id="51" dur="1" fill="hold">
                                          <p:stCondLst>
                                            <p:cond delay="0"/>
                                          </p:stCondLst>
                                        </p:cTn>
                                        <p:tgtEl>
                                          <p:spTgt spid="47114"/>
                                        </p:tgtEl>
                                        <p:attrNameLst>
                                          <p:attrName>style.visibility</p:attrName>
                                        </p:attrNameLst>
                                      </p:cBhvr>
                                      <p:to>
                                        <p:strVal val="visible"/>
                                      </p:to>
                                    </p:set>
                                    <p:anim calcmode="lin" valueType="num">
                                      <p:cBhvr additive="base">
                                        <p:cTn id="52" dur="1000" fill="hold"/>
                                        <p:tgtEl>
                                          <p:spTgt spid="47114"/>
                                        </p:tgtEl>
                                        <p:attrNameLst>
                                          <p:attrName>ppt_x</p:attrName>
                                        </p:attrNameLst>
                                      </p:cBhvr>
                                      <p:tavLst>
                                        <p:tav tm="0">
                                          <p:val>
                                            <p:strVal val="0-#ppt_w/2"/>
                                          </p:val>
                                        </p:tav>
                                        <p:tav tm="100000">
                                          <p:val>
                                            <p:strVal val="#ppt_x"/>
                                          </p:val>
                                        </p:tav>
                                      </p:tavLst>
                                    </p:anim>
                                    <p:anim calcmode="lin" valueType="num">
                                      <p:cBhvr additive="base">
                                        <p:cTn id="53" dur="1000" fill="hold"/>
                                        <p:tgtEl>
                                          <p:spTgt spid="47114"/>
                                        </p:tgtEl>
                                        <p:attrNameLst>
                                          <p:attrName>ppt_y</p:attrName>
                                        </p:attrNameLst>
                                      </p:cBhvr>
                                      <p:tavLst>
                                        <p:tav tm="0">
                                          <p:val>
                                            <p:strVal val="0-#ppt_h/2"/>
                                          </p:val>
                                        </p:tav>
                                        <p:tav tm="100000">
                                          <p:val>
                                            <p:strVal val="#ppt_y"/>
                                          </p:val>
                                        </p:tav>
                                      </p:tavLst>
                                    </p:anim>
                                  </p:childTnLst>
                                </p:cTn>
                              </p:par>
                              <p:par>
                                <p:cTn id="54" presetID="3" presetClass="entr" presetSubtype="10" fill="hold" nodeType="withEffect">
                                  <p:stCondLst>
                                    <p:cond delay="0"/>
                                  </p:stCondLst>
                                  <p:childTnLst>
                                    <p:set>
                                      <p:cBhvr>
                                        <p:cTn id="55" dur="1" fill="hold">
                                          <p:stCondLst>
                                            <p:cond delay="0"/>
                                          </p:stCondLst>
                                        </p:cTn>
                                        <p:tgtEl>
                                          <p:spTgt spid="47120"/>
                                        </p:tgtEl>
                                        <p:attrNameLst>
                                          <p:attrName>style.visibility</p:attrName>
                                        </p:attrNameLst>
                                      </p:cBhvr>
                                      <p:to>
                                        <p:strVal val="visible"/>
                                      </p:to>
                                    </p:set>
                                    <p:animEffect transition="in" filter="blinds(horizontal)">
                                      <p:cBhvr>
                                        <p:cTn id="56" dur="500"/>
                                        <p:tgtEl>
                                          <p:spTgt spid="4712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47112"/>
                                        </p:tgtEl>
                                        <p:attrNameLst>
                                          <p:attrName>style.visibility</p:attrName>
                                        </p:attrNameLst>
                                      </p:cBhvr>
                                      <p:to>
                                        <p:strVal val="visible"/>
                                      </p:to>
                                    </p:set>
                                    <p:animEffect transition="in" filter="blinds(horizontal)">
                                      <p:cBhvr>
                                        <p:cTn id="61" dur="2000"/>
                                        <p:tgtEl>
                                          <p:spTgt spid="4711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7141"/>
                                        </p:tgtEl>
                                        <p:attrNameLst>
                                          <p:attrName>style.visibility</p:attrName>
                                        </p:attrNameLst>
                                      </p:cBhvr>
                                      <p:to>
                                        <p:strVal val="visible"/>
                                      </p:to>
                                    </p:set>
                                    <p:animEffect transition="in" filter="blinds(horizontal)">
                                      <p:cBhvr>
                                        <p:cTn id="66" dur="1000"/>
                                        <p:tgtEl>
                                          <p:spTgt spid="4714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47142"/>
                                        </p:tgtEl>
                                        <p:attrNameLst>
                                          <p:attrName>style.visibility</p:attrName>
                                        </p:attrNameLst>
                                      </p:cBhvr>
                                      <p:to>
                                        <p:strVal val="visible"/>
                                      </p:to>
                                    </p:set>
                                    <p:animEffect transition="in" filter="blinds(horizontal)">
                                      <p:cBhvr>
                                        <p:cTn id="69" dur="500"/>
                                        <p:tgtEl>
                                          <p:spTgt spid="47142"/>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47145"/>
                                        </p:tgtEl>
                                        <p:attrNameLst>
                                          <p:attrName>style.visibility</p:attrName>
                                        </p:attrNameLst>
                                      </p:cBhvr>
                                      <p:to>
                                        <p:strVal val="visible"/>
                                      </p:to>
                                    </p:set>
                                    <p:animEffect transition="in" filter="blinds(horizontal)">
                                      <p:cBhvr>
                                        <p:cTn id="74" dur="500"/>
                                        <p:tgtEl>
                                          <p:spTgt spid="4714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47143"/>
                                        </p:tgtEl>
                                        <p:attrNameLst>
                                          <p:attrName>style.visibility</p:attrName>
                                        </p:attrNameLst>
                                      </p:cBhvr>
                                      <p:to>
                                        <p:strVal val="visible"/>
                                      </p:to>
                                    </p:set>
                                    <p:animEffect transition="in" filter="blinds(horizontal)">
                                      <p:cBhvr>
                                        <p:cTn id="77" dur="500"/>
                                        <p:tgtEl>
                                          <p:spTgt spid="47143"/>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1" grpId="0" animBg="1"/>
      <p:bldP spid="47114" grpId="0" animBg="1"/>
      <p:bldP spid="47117" grpId="0" animBg="1"/>
      <p:bldP spid="47121" grpId="0" animBg="1"/>
      <p:bldP spid="47141" grpId="0" animBg="1"/>
      <p:bldP spid="47142" grpId="0" animBg="1"/>
      <p:bldP spid="47143"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0FD60F1-C6F3-4419-BE0E-6ABFB9DDD8D7}"/>
              </a:ext>
            </a:extLst>
          </p:cNvPr>
          <p:cNvSpPr>
            <a:spLocks noChangeArrowheads="1"/>
          </p:cNvSpPr>
          <p:nvPr>
            <p:ph type="title"/>
          </p:nvPr>
        </p:nvSpPr>
        <p:spPr bwMode="auto">
          <a:xfrm>
            <a:off x="755650" y="274638"/>
            <a:ext cx="7345363"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en-US">
                <a:solidFill>
                  <a:schemeClr val="hlink"/>
                </a:solidFill>
                <a:ea typeface="ＭＳ Ｐゴシック" panose="020B0600070205080204" pitchFamily="34" charset="-128"/>
              </a:rPr>
              <a:t>„Kritischer Bericht“</a:t>
            </a:r>
            <a:br>
              <a:rPr lang="de-CH" altLang="en-US">
                <a:solidFill>
                  <a:schemeClr val="hlink"/>
                </a:solidFill>
                <a:ea typeface="ＭＳ Ｐゴシック" panose="020B0600070205080204" pitchFamily="34" charset="-128"/>
              </a:rPr>
            </a:br>
            <a:r>
              <a:rPr lang="de-CH" altLang="en-US">
                <a:solidFill>
                  <a:schemeClr val="hlink"/>
                </a:solidFill>
                <a:ea typeface="ＭＳ Ｐゴシック" panose="020B0600070205080204" pitchFamily="34" charset="-128"/>
              </a:rPr>
              <a:t>Rapport Critique (?)</a:t>
            </a:r>
            <a:endParaRPr lang="de-DE" altLang="en-US">
              <a:solidFill>
                <a:schemeClr val="hlink"/>
              </a:solidFill>
              <a:ea typeface="ＭＳ Ｐゴシック" panose="020B0600070205080204" pitchFamily="34" charset="-128"/>
            </a:endParaRPr>
          </a:p>
        </p:txBody>
      </p:sp>
      <p:sp>
        <p:nvSpPr>
          <p:cNvPr id="49155" name="Rectangle 3">
            <a:extLst>
              <a:ext uri="{FF2B5EF4-FFF2-40B4-BE49-F238E27FC236}">
                <a16:creationId xmlns:a16="http://schemas.microsoft.com/office/drawing/2014/main" id="{8CF4AA5D-15FC-47E1-82BE-FA0CFEDFC45F}"/>
              </a:ext>
            </a:extLst>
          </p:cNvPr>
          <p:cNvSpPr>
            <a:spLocks noChangeArrowheads="1"/>
          </p:cNvSpPr>
          <p:nvPr>
            <p:ph type="body" idx="1"/>
          </p:nvPr>
        </p:nvSpPr>
        <p:spPr bwMode="auto">
          <a:xfrm>
            <a:off x="457200" y="2420938"/>
            <a:ext cx="8229600" cy="23749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CH" altLang="en-US">
                <a:solidFill>
                  <a:schemeClr val="hlink"/>
                </a:solidFill>
                <a:ea typeface="ＭＳ Ｐゴシック" panose="020B0600070205080204" pitchFamily="34" charset="-128"/>
              </a:rPr>
              <a:t>Rapport sur les sources et les références</a:t>
            </a:r>
          </a:p>
          <a:p>
            <a:r>
              <a:rPr lang="de-CH" altLang="en-US">
                <a:solidFill>
                  <a:schemeClr val="hlink"/>
                </a:solidFill>
                <a:ea typeface="ＭＳ Ｐゴシック" panose="020B0600070205080204" pitchFamily="34" charset="-128"/>
              </a:rPr>
              <a:t>Evaluation des sources et des références</a:t>
            </a:r>
          </a:p>
          <a:p>
            <a:r>
              <a:rPr lang="de-CH" altLang="en-US">
                <a:solidFill>
                  <a:schemeClr val="hlink"/>
                </a:solidFill>
                <a:ea typeface="ＭＳ Ｐゴシック" panose="020B0600070205080204" pitchFamily="34" charset="-128"/>
              </a:rPr>
              <a:t>Rapport sur la hierarchie des sources choisies</a:t>
            </a:r>
            <a:endParaRPr lang="de-DE" altLang="en-US">
              <a:solidFill>
                <a:schemeClr val="hlink"/>
              </a:solidFill>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blinds(horizontal)">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box(in)">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 calcmode="lin" valueType="num">
                                      <p:cBhvr additive="base">
                                        <p:cTn id="17"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4">
            <a:extLst>
              <a:ext uri="{FF2B5EF4-FFF2-40B4-BE49-F238E27FC236}">
                <a16:creationId xmlns:a16="http://schemas.microsoft.com/office/drawing/2014/main" id="{56D11421-72EB-4585-857D-E355863912D8}"/>
              </a:ext>
            </a:extLst>
          </p:cNvPr>
          <p:cNvSpPr>
            <a:spLocks noChangeArrowheads="1"/>
          </p:cNvSpPr>
          <p:nvPr/>
        </p:nvSpPr>
        <p:spPr bwMode="auto">
          <a:xfrm>
            <a:off x="592138" y="1563688"/>
            <a:ext cx="361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DE" altLang="en-US" sz="1800">
                <a:latin typeface="Calibri" panose="020F0502020204030204" pitchFamily="34" charset="0"/>
              </a:rPr>
              <a:t>8 Andere Notationsgewohnheiten</a:t>
            </a:r>
          </a:p>
        </p:txBody>
      </p:sp>
      <p:sp>
        <p:nvSpPr>
          <p:cNvPr id="62469" name="Rectangle 5">
            <a:extLst>
              <a:ext uri="{FF2B5EF4-FFF2-40B4-BE49-F238E27FC236}">
                <a16:creationId xmlns:a16="http://schemas.microsoft.com/office/drawing/2014/main" id="{FDE57101-28CE-4A28-B18D-250773DF9293}"/>
              </a:ext>
            </a:extLst>
          </p:cNvPr>
          <p:cNvSpPr>
            <a:spLocks noChangeArrowheads="1"/>
          </p:cNvSpPr>
          <p:nvPr/>
        </p:nvSpPr>
        <p:spPr bwMode="auto">
          <a:xfrm>
            <a:off x="1754188" y="2049463"/>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DE" altLang="en-US">
                <a:solidFill>
                  <a:schemeClr val="hlink"/>
                </a:solidFill>
                <a:latin typeface="Calibri" panose="020F0502020204030204" pitchFamily="34" charset="0"/>
              </a:rPr>
              <a:t>1 Fautes</a:t>
            </a:r>
          </a:p>
        </p:txBody>
      </p:sp>
      <p:sp>
        <p:nvSpPr>
          <p:cNvPr id="62470" name="Rectangle 6">
            <a:extLst>
              <a:ext uri="{FF2B5EF4-FFF2-40B4-BE49-F238E27FC236}">
                <a16:creationId xmlns:a16="http://schemas.microsoft.com/office/drawing/2014/main" id="{58AC44A9-E6A5-490B-AA9E-569607D26DC0}"/>
              </a:ext>
            </a:extLst>
          </p:cNvPr>
          <p:cNvSpPr>
            <a:spLocks noChangeArrowheads="1"/>
          </p:cNvSpPr>
          <p:nvPr/>
        </p:nvSpPr>
        <p:spPr bwMode="auto">
          <a:xfrm>
            <a:off x="1370013" y="5813425"/>
            <a:ext cx="3703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DE" altLang="en-US">
                <a:solidFill>
                  <a:schemeClr val="hlink"/>
                </a:solidFill>
                <a:latin typeface="Calibri" panose="020F0502020204030204" pitchFamily="34" charset="0"/>
              </a:rPr>
              <a:t>2 Modifications d‘un éditeur</a:t>
            </a:r>
          </a:p>
        </p:txBody>
      </p:sp>
      <p:sp>
        <p:nvSpPr>
          <p:cNvPr id="62472" name="Rectangle 8">
            <a:extLst>
              <a:ext uri="{FF2B5EF4-FFF2-40B4-BE49-F238E27FC236}">
                <a16:creationId xmlns:a16="http://schemas.microsoft.com/office/drawing/2014/main" id="{9D9A28D3-D01E-43EE-9490-8F323079649F}"/>
              </a:ext>
            </a:extLst>
          </p:cNvPr>
          <p:cNvSpPr>
            <a:spLocks noChangeArrowheads="1"/>
          </p:cNvSpPr>
          <p:nvPr/>
        </p:nvSpPr>
        <p:spPr bwMode="auto">
          <a:xfrm>
            <a:off x="3768725" y="4518025"/>
            <a:ext cx="227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DE" altLang="en-US">
                <a:solidFill>
                  <a:schemeClr val="hlink"/>
                </a:solidFill>
                <a:latin typeface="Calibri" panose="020F0502020204030204" pitchFamily="34" charset="0"/>
              </a:rPr>
              <a:t>3 Inconséquence</a:t>
            </a:r>
          </a:p>
        </p:txBody>
      </p:sp>
      <p:sp>
        <p:nvSpPr>
          <p:cNvPr id="62473" name="Rectangle 9">
            <a:extLst>
              <a:ext uri="{FF2B5EF4-FFF2-40B4-BE49-F238E27FC236}">
                <a16:creationId xmlns:a16="http://schemas.microsoft.com/office/drawing/2014/main" id="{F9B4CB27-32AA-4F57-A568-0A8036D321A9}"/>
              </a:ext>
            </a:extLst>
          </p:cNvPr>
          <p:cNvSpPr>
            <a:spLocks noChangeArrowheads="1"/>
          </p:cNvSpPr>
          <p:nvPr/>
        </p:nvSpPr>
        <p:spPr bwMode="auto">
          <a:xfrm>
            <a:off x="644525" y="4746625"/>
            <a:ext cx="1671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DE" altLang="en-US">
                <a:solidFill>
                  <a:schemeClr val="hlink"/>
                </a:solidFill>
                <a:latin typeface="Calibri" panose="020F0502020204030204" pitchFamily="34" charset="0"/>
              </a:rPr>
              <a:t>4 Variabilité</a:t>
            </a:r>
          </a:p>
        </p:txBody>
      </p:sp>
      <p:sp>
        <p:nvSpPr>
          <p:cNvPr id="62474" name="Rectangle 10">
            <a:extLst>
              <a:ext uri="{FF2B5EF4-FFF2-40B4-BE49-F238E27FC236}">
                <a16:creationId xmlns:a16="http://schemas.microsoft.com/office/drawing/2014/main" id="{23D5B515-0588-4FAE-892F-094D65615A54}"/>
              </a:ext>
            </a:extLst>
          </p:cNvPr>
          <p:cNvSpPr>
            <a:spLocks noChangeArrowheads="1"/>
          </p:cNvSpPr>
          <p:nvPr/>
        </p:nvSpPr>
        <p:spPr bwMode="auto">
          <a:xfrm>
            <a:off x="576263" y="3190875"/>
            <a:ext cx="1947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DE" altLang="en-US">
                <a:solidFill>
                  <a:schemeClr val="hlink"/>
                </a:solidFill>
                <a:latin typeface="Calibri" panose="020F0502020204030204" pitchFamily="34" charset="0"/>
              </a:rPr>
              <a:t>5 Inexactitude</a:t>
            </a:r>
          </a:p>
        </p:txBody>
      </p:sp>
      <p:sp>
        <p:nvSpPr>
          <p:cNvPr id="49160" name="Rectangle 11">
            <a:extLst>
              <a:ext uri="{FF2B5EF4-FFF2-40B4-BE49-F238E27FC236}">
                <a16:creationId xmlns:a16="http://schemas.microsoft.com/office/drawing/2014/main" id="{5FE16247-0585-4348-AF5E-B349F568929B}"/>
              </a:ext>
            </a:extLst>
          </p:cNvPr>
          <p:cNvSpPr>
            <a:spLocks noChangeArrowheads="1"/>
          </p:cNvSpPr>
          <p:nvPr/>
        </p:nvSpPr>
        <p:spPr bwMode="auto">
          <a:xfrm>
            <a:off x="5945188" y="2662238"/>
            <a:ext cx="210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DE" altLang="en-US" sz="1800">
                <a:latin typeface="Calibri" panose="020F0502020204030204" pitchFamily="34" charset="0"/>
              </a:rPr>
              <a:t>6 Unvollständigkeit</a:t>
            </a:r>
          </a:p>
        </p:txBody>
      </p:sp>
      <p:sp>
        <p:nvSpPr>
          <p:cNvPr id="49161" name="Rectangle 12">
            <a:extLst>
              <a:ext uri="{FF2B5EF4-FFF2-40B4-BE49-F238E27FC236}">
                <a16:creationId xmlns:a16="http://schemas.microsoft.com/office/drawing/2014/main" id="{ED31AFFE-BA8E-40A3-91B1-6F541B28F17A}"/>
              </a:ext>
            </a:extLst>
          </p:cNvPr>
          <p:cNvSpPr>
            <a:spLocks noChangeArrowheads="1"/>
          </p:cNvSpPr>
          <p:nvPr/>
        </p:nvSpPr>
        <p:spPr bwMode="auto">
          <a:xfrm>
            <a:off x="6453188" y="5516563"/>
            <a:ext cx="178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DE" altLang="en-US" sz="1800">
                <a:latin typeface="Calibri" panose="020F0502020204030204" pitchFamily="34" charset="0"/>
              </a:rPr>
              <a:t>7 Widersprüche</a:t>
            </a:r>
          </a:p>
        </p:txBody>
      </p:sp>
      <p:pic>
        <p:nvPicPr>
          <p:cNvPr id="62480" name="Picture 16">
            <a:extLst>
              <a:ext uri="{FF2B5EF4-FFF2-40B4-BE49-F238E27FC236}">
                <a16:creationId xmlns:a16="http://schemas.microsoft.com/office/drawing/2014/main" id="{6CAC6541-760E-4D60-BC46-548AE56E95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9488" y="2405063"/>
            <a:ext cx="18859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1" name="Rectangle 17">
            <a:extLst>
              <a:ext uri="{FF2B5EF4-FFF2-40B4-BE49-F238E27FC236}">
                <a16:creationId xmlns:a16="http://schemas.microsoft.com/office/drawing/2014/main" id="{9B58EF81-BF0D-4098-9B42-55AF3EF0F4DC}"/>
              </a:ext>
            </a:extLst>
          </p:cNvPr>
          <p:cNvSpPr>
            <a:spLocks noChangeArrowheads="1"/>
          </p:cNvSpPr>
          <p:nvPr/>
        </p:nvSpPr>
        <p:spPr bwMode="auto">
          <a:xfrm>
            <a:off x="2728913" y="3852863"/>
            <a:ext cx="42783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fr-FR" altLang="en-US" sz="1600">
                <a:solidFill>
                  <a:srgbClr val="FF0000"/>
                </a:solidFill>
                <a:latin typeface="Calibri" panose="020F0502020204030204" pitchFamily="34" charset="0"/>
              </a:rPr>
              <a:t>Corriger les fautes apparentes en respectant </a:t>
            </a:r>
          </a:p>
          <a:p>
            <a:pPr algn="ctr" defTabSz="914400" eaLnBrk="1" hangingPunct="1"/>
            <a:r>
              <a:rPr lang="fr-FR" altLang="en-US" sz="1600">
                <a:solidFill>
                  <a:srgbClr val="FF0000"/>
                </a:solidFill>
                <a:latin typeface="Calibri" panose="020F0502020204030204" pitchFamily="34" charset="0"/>
              </a:rPr>
              <a:t>les règles en vigueur de cette époque </a:t>
            </a:r>
          </a:p>
        </p:txBody>
      </p:sp>
      <p:sp>
        <p:nvSpPr>
          <p:cNvPr id="62482" name="Line 18">
            <a:extLst>
              <a:ext uri="{FF2B5EF4-FFF2-40B4-BE49-F238E27FC236}">
                <a16:creationId xmlns:a16="http://schemas.microsoft.com/office/drawing/2014/main" id="{71323A2C-7ACF-454A-AD43-2BBDEDC20C77}"/>
              </a:ext>
            </a:extLst>
          </p:cNvPr>
          <p:cNvSpPr>
            <a:spLocks noChangeShapeType="1"/>
          </p:cNvSpPr>
          <p:nvPr/>
        </p:nvSpPr>
        <p:spPr bwMode="auto">
          <a:xfrm flipH="1">
            <a:off x="4643438" y="1730375"/>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3" name="Rectangle 19">
            <a:extLst>
              <a:ext uri="{FF2B5EF4-FFF2-40B4-BE49-F238E27FC236}">
                <a16:creationId xmlns:a16="http://schemas.microsoft.com/office/drawing/2014/main" id="{B84CD0CD-280F-4B30-AA3B-1568CF9D365B}"/>
              </a:ext>
            </a:extLst>
          </p:cNvPr>
          <p:cNvSpPr>
            <a:spLocks noChangeArrowheads="1"/>
          </p:cNvSpPr>
          <p:nvPr/>
        </p:nvSpPr>
        <p:spPr bwMode="auto">
          <a:xfrm>
            <a:off x="306388" y="6165850"/>
            <a:ext cx="4278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fr-FR" altLang="en-US" sz="1800">
                <a:solidFill>
                  <a:srgbClr val="FF0000"/>
                </a:solidFill>
                <a:latin typeface="Calibri" panose="020F0502020204030204" pitchFamily="34" charset="0"/>
              </a:rPr>
              <a:t>Supprimer les modifications</a:t>
            </a:r>
          </a:p>
          <a:p>
            <a:pPr algn="ctr" defTabSz="914400" eaLnBrk="1" hangingPunct="1"/>
            <a:r>
              <a:rPr lang="de-CH" altLang="en-US" sz="1800">
                <a:solidFill>
                  <a:srgbClr val="FF0000"/>
                </a:solidFill>
                <a:latin typeface="Calibri" panose="020F0502020204030204" pitchFamily="34" charset="0"/>
              </a:rPr>
              <a:t>d‘un éditeur antécédant?</a:t>
            </a:r>
            <a:endParaRPr lang="fr-FR" altLang="en-US" sz="1800">
              <a:solidFill>
                <a:srgbClr val="FF0000"/>
              </a:solidFill>
              <a:latin typeface="Calibri" panose="020F0502020204030204" pitchFamily="34" charset="0"/>
            </a:endParaRPr>
          </a:p>
        </p:txBody>
      </p:sp>
      <p:pic>
        <p:nvPicPr>
          <p:cNvPr id="62484" name="Picture 20">
            <a:extLst>
              <a:ext uri="{FF2B5EF4-FFF2-40B4-BE49-F238E27FC236}">
                <a16:creationId xmlns:a16="http://schemas.microsoft.com/office/drawing/2014/main" id="{E6572117-B104-4BD6-B0A1-784BB8A02E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 y="41275"/>
            <a:ext cx="4676775"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5" name="Picture 21">
            <a:extLst>
              <a:ext uri="{FF2B5EF4-FFF2-40B4-BE49-F238E27FC236}">
                <a16:creationId xmlns:a16="http://schemas.microsoft.com/office/drawing/2014/main" id="{B545F75D-76BA-431E-AFCD-332F50D646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9850" y="1182688"/>
            <a:ext cx="37147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7" name="Line 23">
            <a:extLst>
              <a:ext uri="{FF2B5EF4-FFF2-40B4-BE49-F238E27FC236}">
                <a16:creationId xmlns:a16="http://schemas.microsoft.com/office/drawing/2014/main" id="{86755AD0-00B4-4DFF-BE5A-69020B478334}"/>
              </a:ext>
            </a:extLst>
          </p:cNvPr>
          <p:cNvSpPr>
            <a:spLocks noChangeShapeType="1"/>
          </p:cNvSpPr>
          <p:nvPr/>
        </p:nvSpPr>
        <p:spPr bwMode="auto">
          <a:xfrm flipH="1">
            <a:off x="971550" y="188913"/>
            <a:ext cx="287338" cy="37147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8" name="Line 24">
            <a:extLst>
              <a:ext uri="{FF2B5EF4-FFF2-40B4-BE49-F238E27FC236}">
                <a16:creationId xmlns:a16="http://schemas.microsoft.com/office/drawing/2014/main" id="{E99BB315-977D-475B-8670-49C2E018B6E4}"/>
              </a:ext>
            </a:extLst>
          </p:cNvPr>
          <p:cNvSpPr>
            <a:spLocks noChangeShapeType="1"/>
          </p:cNvSpPr>
          <p:nvPr/>
        </p:nvSpPr>
        <p:spPr bwMode="auto">
          <a:xfrm flipH="1">
            <a:off x="3232150" y="188913"/>
            <a:ext cx="287338" cy="37147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89" name="Line 25">
            <a:extLst>
              <a:ext uri="{FF2B5EF4-FFF2-40B4-BE49-F238E27FC236}">
                <a16:creationId xmlns:a16="http://schemas.microsoft.com/office/drawing/2014/main" id="{B9390F38-2BAE-4221-B914-2784F410F073}"/>
              </a:ext>
            </a:extLst>
          </p:cNvPr>
          <p:cNvSpPr>
            <a:spLocks noChangeShapeType="1"/>
          </p:cNvSpPr>
          <p:nvPr/>
        </p:nvSpPr>
        <p:spPr bwMode="auto">
          <a:xfrm flipH="1">
            <a:off x="7164388" y="811213"/>
            <a:ext cx="287337" cy="37147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91" name="Line 27">
            <a:extLst>
              <a:ext uri="{FF2B5EF4-FFF2-40B4-BE49-F238E27FC236}">
                <a16:creationId xmlns:a16="http://schemas.microsoft.com/office/drawing/2014/main" id="{77520404-FB11-4FF0-B317-C0C1D41B48FA}"/>
              </a:ext>
            </a:extLst>
          </p:cNvPr>
          <p:cNvSpPr>
            <a:spLocks noChangeShapeType="1"/>
          </p:cNvSpPr>
          <p:nvPr/>
        </p:nvSpPr>
        <p:spPr bwMode="auto">
          <a:xfrm>
            <a:off x="2078038" y="811213"/>
            <a:ext cx="5086350" cy="230187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492" name="Picture 28">
            <a:extLst>
              <a:ext uri="{FF2B5EF4-FFF2-40B4-BE49-F238E27FC236}">
                <a16:creationId xmlns:a16="http://schemas.microsoft.com/office/drawing/2014/main" id="{29A179CF-3EDB-4D9C-9C65-590DB7ADA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4300" y="3113088"/>
            <a:ext cx="24003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4" name="Line 30">
            <a:extLst>
              <a:ext uri="{FF2B5EF4-FFF2-40B4-BE49-F238E27FC236}">
                <a16:creationId xmlns:a16="http://schemas.microsoft.com/office/drawing/2014/main" id="{0B3DC378-F880-43D8-9010-4BA8C0B77D73}"/>
              </a:ext>
            </a:extLst>
          </p:cNvPr>
          <p:cNvSpPr>
            <a:spLocks noChangeShapeType="1"/>
          </p:cNvSpPr>
          <p:nvPr/>
        </p:nvSpPr>
        <p:spPr bwMode="auto">
          <a:xfrm>
            <a:off x="7451725" y="2484438"/>
            <a:ext cx="0" cy="6286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95" name="Line 31">
            <a:extLst>
              <a:ext uri="{FF2B5EF4-FFF2-40B4-BE49-F238E27FC236}">
                <a16:creationId xmlns:a16="http://schemas.microsoft.com/office/drawing/2014/main" id="{84AE1EDF-0F5A-4764-B638-46F92FC43B98}"/>
              </a:ext>
            </a:extLst>
          </p:cNvPr>
          <p:cNvSpPr>
            <a:spLocks noChangeShapeType="1"/>
          </p:cNvSpPr>
          <p:nvPr/>
        </p:nvSpPr>
        <p:spPr bwMode="auto">
          <a:xfrm>
            <a:off x="5149850" y="609600"/>
            <a:ext cx="668338" cy="4016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96" name="Line 32">
            <a:extLst>
              <a:ext uri="{FF2B5EF4-FFF2-40B4-BE49-F238E27FC236}">
                <a16:creationId xmlns:a16="http://schemas.microsoft.com/office/drawing/2014/main" id="{6512D559-2A37-4226-B448-A2765F07BAED}"/>
              </a:ext>
            </a:extLst>
          </p:cNvPr>
          <p:cNvSpPr>
            <a:spLocks noChangeShapeType="1"/>
          </p:cNvSpPr>
          <p:nvPr/>
        </p:nvSpPr>
        <p:spPr bwMode="auto">
          <a:xfrm flipH="1">
            <a:off x="8047038" y="1341438"/>
            <a:ext cx="142875" cy="19431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2497" name="Picture 33">
            <a:extLst>
              <a:ext uri="{FF2B5EF4-FFF2-40B4-BE49-F238E27FC236}">
                <a16:creationId xmlns:a16="http://schemas.microsoft.com/office/drawing/2014/main" id="{2B4237E4-6F58-42C0-9277-0B649AE449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275"/>
            <a:ext cx="47910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8" name="Rectangle 34">
            <a:extLst>
              <a:ext uri="{FF2B5EF4-FFF2-40B4-BE49-F238E27FC236}">
                <a16:creationId xmlns:a16="http://schemas.microsoft.com/office/drawing/2014/main" id="{F103010E-0387-479E-9643-898272F5E6C9}"/>
              </a:ext>
            </a:extLst>
          </p:cNvPr>
          <p:cNvSpPr>
            <a:spLocks noChangeArrowheads="1"/>
          </p:cNvSpPr>
          <p:nvPr/>
        </p:nvSpPr>
        <p:spPr bwMode="auto">
          <a:xfrm>
            <a:off x="2728913" y="4975225"/>
            <a:ext cx="4278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fr-FR" altLang="en-US" sz="1800">
                <a:solidFill>
                  <a:srgbClr val="FF0000"/>
                </a:solidFill>
                <a:latin typeface="Calibri" panose="020F0502020204030204" pitchFamily="34" charset="0"/>
              </a:rPr>
              <a:t>Corriger les inconséquences? </a:t>
            </a:r>
          </a:p>
        </p:txBody>
      </p:sp>
      <p:sp>
        <p:nvSpPr>
          <p:cNvPr id="62499" name="Line 35">
            <a:extLst>
              <a:ext uri="{FF2B5EF4-FFF2-40B4-BE49-F238E27FC236}">
                <a16:creationId xmlns:a16="http://schemas.microsoft.com/office/drawing/2014/main" id="{F59DA805-957A-461B-B0F0-292B042C3B43}"/>
              </a:ext>
            </a:extLst>
          </p:cNvPr>
          <p:cNvSpPr>
            <a:spLocks noChangeShapeType="1"/>
          </p:cNvSpPr>
          <p:nvPr/>
        </p:nvSpPr>
        <p:spPr bwMode="auto">
          <a:xfrm>
            <a:off x="2446338" y="41275"/>
            <a:ext cx="396875" cy="147638"/>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0" name="Line 36">
            <a:extLst>
              <a:ext uri="{FF2B5EF4-FFF2-40B4-BE49-F238E27FC236}">
                <a16:creationId xmlns:a16="http://schemas.microsoft.com/office/drawing/2014/main" id="{FC4CF5CD-DAA7-4758-8C08-02ADFAD21A83}"/>
              </a:ext>
            </a:extLst>
          </p:cNvPr>
          <p:cNvSpPr>
            <a:spLocks noChangeShapeType="1"/>
          </p:cNvSpPr>
          <p:nvPr/>
        </p:nvSpPr>
        <p:spPr bwMode="auto">
          <a:xfrm>
            <a:off x="2446338" y="2662238"/>
            <a:ext cx="28575" cy="598487"/>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1" name="Line 37">
            <a:extLst>
              <a:ext uri="{FF2B5EF4-FFF2-40B4-BE49-F238E27FC236}">
                <a16:creationId xmlns:a16="http://schemas.microsoft.com/office/drawing/2014/main" id="{D10701C4-C06E-4451-BD59-8AD823B304F6}"/>
              </a:ext>
            </a:extLst>
          </p:cNvPr>
          <p:cNvSpPr>
            <a:spLocks noChangeShapeType="1"/>
          </p:cNvSpPr>
          <p:nvPr/>
        </p:nvSpPr>
        <p:spPr bwMode="auto">
          <a:xfrm>
            <a:off x="2411413" y="3652838"/>
            <a:ext cx="28575" cy="598487"/>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2" name="Line 38">
            <a:extLst>
              <a:ext uri="{FF2B5EF4-FFF2-40B4-BE49-F238E27FC236}">
                <a16:creationId xmlns:a16="http://schemas.microsoft.com/office/drawing/2014/main" id="{28F21165-7569-4E10-8B4F-120516DAA7A6}"/>
              </a:ext>
            </a:extLst>
          </p:cNvPr>
          <p:cNvSpPr>
            <a:spLocks noChangeShapeType="1"/>
          </p:cNvSpPr>
          <p:nvPr/>
        </p:nvSpPr>
        <p:spPr bwMode="auto">
          <a:xfrm>
            <a:off x="3768725" y="2430463"/>
            <a:ext cx="28575" cy="598487"/>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503" name="Rectangle 39">
            <a:extLst>
              <a:ext uri="{FF2B5EF4-FFF2-40B4-BE49-F238E27FC236}">
                <a16:creationId xmlns:a16="http://schemas.microsoft.com/office/drawing/2014/main" id="{D4873533-32A0-4F5D-A11E-D867AB5D39EC}"/>
              </a:ext>
            </a:extLst>
          </p:cNvPr>
          <p:cNvSpPr>
            <a:spLocks noChangeArrowheads="1"/>
          </p:cNvSpPr>
          <p:nvPr/>
        </p:nvSpPr>
        <p:spPr bwMode="auto">
          <a:xfrm>
            <a:off x="184150" y="5287963"/>
            <a:ext cx="42465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CH" altLang="en-US" sz="1800">
                <a:solidFill>
                  <a:srgbClr val="FF0000"/>
                </a:solidFill>
                <a:latin typeface="Calibri" panose="020F0502020204030204" pitchFamily="34" charset="0"/>
              </a:rPr>
              <a:t>Standardiser selon les méthodes en vigueur</a:t>
            </a:r>
            <a:endParaRPr lang="fr-FR" altLang="en-US" sz="1800">
              <a:solidFill>
                <a:srgbClr val="FF0000"/>
              </a:solidFill>
              <a:latin typeface="Calibri" panose="020F0502020204030204" pitchFamily="34" charset="0"/>
            </a:endParaRPr>
          </a:p>
        </p:txBody>
      </p:sp>
      <p:sp>
        <p:nvSpPr>
          <p:cNvPr id="62504" name="Rectangle 40">
            <a:extLst>
              <a:ext uri="{FF2B5EF4-FFF2-40B4-BE49-F238E27FC236}">
                <a16:creationId xmlns:a16="http://schemas.microsoft.com/office/drawing/2014/main" id="{A1D81DB6-CD2B-4E47-B992-87E3F47D448B}"/>
              </a:ext>
            </a:extLst>
          </p:cNvPr>
          <p:cNvSpPr>
            <a:spLocks noChangeArrowheads="1"/>
          </p:cNvSpPr>
          <p:nvPr/>
        </p:nvSpPr>
        <p:spPr bwMode="auto">
          <a:xfrm>
            <a:off x="844550" y="3660775"/>
            <a:ext cx="1160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CH" altLang="en-US" sz="1800">
                <a:solidFill>
                  <a:srgbClr val="FF0000"/>
                </a:solidFill>
                <a:latin typeface="Calibri" panose="020F0502020204030204" pitchFamily="34" charset="0"/>
              </a:rPr>
              <a:t>Exactitude</a:t>
            </a:r>
            <a:endParaRPr lang="fr-FR" altLang="en-US" sz="1800">
              <a:solidFill>
                <a:srgbClr val="FF0000"/>
              </a:solidFill>
              <a:latin typeface="Calibri" panose="020F0502020204030204" pitchFamily="34" charset="0"/>
            </a:endParaRPr>
          </a:p>
        </p:txBody>
      </p:sp>
      <p:sp>
        <p:nvSpPr>
          <p:cNvPr id="62505" name="Rectangle 41">
            <a:extLst>
              <a:ext uri="{FF2B5EF4-FFF2-40B4-BE49-F238E27FC236}">
                <a16:creationId xmlns:a16="http://schemas.microsoft.com/office/drawing/2014/main" id="{1CA06DDB-33E4-4B71-A69A-22EBE1403318}"/>
              </a:ext>
            </a:extLst>
          </p:cNvPr>
          <p:cNvSpPr>
            <a:spLocks noChangeArrowheads="1"/>
          </p:cNvSpPr>
          <p:nvPr/>
        </p:nvSpPr>
        <p:spPr bwMode="auto">
          <a:xfrm>
            <a:off x="1754188" y="2506663"/>
            <a:ext cx="11668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de-CH" altLang="en-US" sz="1800">
                <a:solidFill>
                  <a:srgbClr val="FF0000"/>
                </a:solidFill>
                <a:latin typeface="Calibri" panose="020F0502020204030204" pitchFamily="34" charset="0"/>
              </a:rPr>
              <a:t>Correction</a:t>
            </a:r>
            <a:endParaRPr lang="fr-FR" altLang="en-US" sz="1800">
              <a:solidFill>
                <a:srgbClr val="FF0000"/>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checkerboard(across)">
                                      <p:cBhvr>
                                        <p:cTn id="7" dur="2000"/>
                                        <p:tgtEl>
                                          <p:spTgt spid="62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62480"/>
                                        </p:tgtEl>
                                        <p:attrNameLst>
                                          <p:attrName>style.visibility</p:attrName>
                                        </p:attrNameLst>
                                      </p:cBhvr>
                                      <p:to>
                                        <p:strVal val="visible"/>
                                      </p:to>
                                    </p:set>
                                    <p:animEffect transition="in" filter="wheel(4)">
                                      <p:cBhvr>
                                        <p:cTn id="12" dur="2000"/>
                                        <p:tgtEl>
                                          <p:spTgt spid="624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2481"/>
                                        </p:tgtEl>
                                        <p:attrNameLst>
                                          <p:attrName>style.visibility</p:attrName>
                                        </p:attrNameLst>
                                      </p:cBhvr>
                                      <p:to>
                                        <p:strVal val="visible"/>
                                      </p:to>
                                    </p:set>
                                    <p:anim calcmode="lin" valueType="num">
                                      <p:cBhvr additive="base">
                                        <p:cTn id="17" dur="1000" fill="hold"/>
                                        <p:tgtEl>
                                          <p:spTgt spid="62481"/>
                                        </p:tgtEl>
                                        <p:attrNameLst>
                                          <p:attrName>ppt_x</p:attrName>
                                        </p:attrNameLst>
                                      </p:cBhvr>
                                      <p:tavLst>
                                        <p:tav tm="0">
                                          <p:val>
                                            <p:strVal val="#ppt_x"/>
                                          </p:val>
                                        </p:tav>
                                        <p:tav tm="100000">
                                          <p:val>
                                            <p:strVal val="#ppt_x"/>
                                          </p:val>
                                        </p:tav>
                                      </p:tavLst>
                                    </p:anim>
                                    <p:anim calcmode="lin" valueType="num">
                                      <p:cBhvr additive="base">
                                        <p:cTn id="18" dur="1000" fill="hold"/>
                                        <p:tgtEl>
                                          <p:spTgt spid="6248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nodeType="clickEffect">
                                  <p:stCondLst>
                                    <p:cond delay="0"/>
                                  </p:stCondLst>
                                  <p:childTnLst>
                                    <p:set>
                                      <p:cBhvr>
                                        <p:cTn id="22" dur="1" fill="hold">
                                          <p:stCondLst>
                                            <p:cond delay="0"/>
                                          </p:stCondLst>
                                        </p:cTn>
                                        <p:tgtEl>
                                          <p:spTgt spid="62482"/>
                                        </p:tgtEl>
                                        <p:attrNameLst>
                                          <p:attrName>style.visibility</p:attrName>
                                        </p:attrNameLst>
                                      </p:cBhvr>
                                      <p:to>
                                        <p:strVal val="visible"/>
                                      </p:to>
                                    </p:set>
                                    <p:anim calcmode="lin" valueType="num">
                                      <p:cBhvr additive="base">
                                        <p:cTn id="23" dur="500" fill="hold"/>
                                        <p:tgtEl>
                                          <p:spTgt spid="62482"/>
                                        </p:tgtEl>
                                        <p:attrNameLst>
                                          <p:attrName>ppt_x</p:attrName>
                                        </p:attrNameLst>
                                      </p:cBhvr>
                                      <p:tavLst>
                                        <p:tav tm="0">
                                          <p:val>
                                            <p:strVal val="#ppt_x"/>
                                          </p:val>
                                        </p:tav>
                                        <p:tav tm="100000">
                                          <p:val>
                                            <p:strVal val="#ppt_x"/>
                                          </p:val>
                                        </p:tav>
                                      </p:tavLst>
                                    </p:anim>
                                    <p:anim calcmode="lin" valueType="num">
                                      <p:cBhvr additive="base">
                                        <p:cTn id="24" dur="500" fill="hold"/>
                                        <p:tgtEl>
                                          <p:spTgt spid="62482"/>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xit" presetSubtype="4" fill="hold" grpId="1" nodeType="clickEffect">
                                  <p:stCondLst>
                                    <p:cond delay="0"/>
                                  </p:stCondLst>
                                  <p:childTnLst>
                                    <p:anim calcmode="lin" valueType="num">
                                      <p:cBhvr additive="base">
                                        <p:cTn id="28" dur="500"/>
                                        <p:tgtEl>
                                          <p:spTgt spid="62481"/>
                                        </p:tgtEl>
                                        <p:attrNameLst>
                                          <p:attrName>ppt_x</p:attrName>
                                        </p:attrNameLst>
                                      </p:cBhvr>
                                      <p:tavLst>
                                        <p:tav tm="0">
                                          <p:val>
                                            <p:strVal val="ppt_x"/>
                                          </p:val>
                                        </p:tav>
                                        <p:tav tm="100000">
                                          <p:val>
                                            <p:strVal val="ppt_x"/>
                                          </p:val>
                                        </p:tav>
                                      </p:tavLst>
                                    </p:anim>
                                    <p:anim calcmode="lin" valueType="num">
                                      <p:cBhvr additive="base">
                                        <p:cTn id="29" dur="500"/>
                                        <p:tgtEl>
                                          <p:spTgt spid="62481"/>
                                        </p:tgtEl>
                                        <p:attrNameLst>
                                          <p:attrName>ppt_y</p:attrName>
                                        </p:attrNameLst>
                                      </p:cBhvr>
                                      <p:tavLst>
                                        <p:tav tm="0">
                                          <p:val>
                                            <p:strVal val="ppt_y"/>
                                          </p:val>
                                        </p:tav>
                                        <p:tav tm="100000">
                                          <p:val>
                                            <p:strVal val="1+ppt_h/2"/>
                                          </p:val>
                                        </p:tav>
                                      </p:tavLst>
                                    </p:anim>
                                    <p:set>
                                      <p:cBhvr>
                                        <p:cTn id="30" dur="1" fill="hold">
                                          <p:stCondLst>
                                            <p:cond delay="499"/>
                                          </p:stCondLst>
                                        </p:cTn>
                                        <p:tgtEl>
                                          <p:spTgt spid="62481"/>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62480"/>
                                        </p:tgtEl>
                                        <p:attrNameLst>
                                          <p:attrName>ppt_x</p:attrName>
                                        </p:attrNameLst>
                                      </p:cBhvr>
                                      <p:tavLst>
                                        <p:tav tm="0">
                                          <p:val>
                                            <p:strVal val="ppt_x"/>
                                          </p:val>
                                        </p:tav>
                                        <p:tav tm="100000">
                                          <p:val>
                                            <p:strVal val="ppt_x"/>
                                          </p:val>
                                        </p:tav>
                                      </p:tavLst>
                                    </p:anim>
                                    <p:anim calcmode="lin" valueType="num">
                                      <p:cBhvr additive="base">
                                        <p:cTn id="33" dur="500"/>
                                        <p:tgtEl>
                                          <p:spTgt spid="62480"/>
                                        </p:tgtEl>
                                        <p:attrNameLst>
                                          <p:attrName>ppt_y</p:attrName>
                                        </p:attrNameLst>
                                      </p:cBhvr>
                                      <p:tavLst>
                                        <p:tav tm="0">
                                          <p:val>
                                            <p:strVal val="ppt_y"/>
                                          </p:val>
                                        </p:tav>
                                        <p:tav tm="100000">
                                          <p:val>
                                            <p:strVal val="1+ppt_h/2"/>
                                          </p:val>
                                        </p:tav>
                                      </p:tavLst>
                                    </p:anim>
                                    <p:set>
                                      <p:cBhvr>
                                        <p:cTn id="34" dur="1" fill="hold">
                                          <p:stCondLst>
                                            <p:cond delay="499"/>
                                          </p:stCondLst>
                                        </p:cTn>
                                        <p:tgtEl>
                                          <p:spTgt spid="62480"/>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62482"/>
                                        </p:tgtEl>
                                        <p:attrNameLst>
                                          <p:attrName>ppt_x</p:attrName>
                                        </p:attrNameLst>
                                      </p:cBhvr>
                                      <p:tavLst>
                                        <p:tav tm="0">
                                          <p:val>
                                            <p:strVal val="ppt_x"/>
                                          </p:val>
                                        </p:tav>
                                        <p:tav tm="100000">
                                          <p:val>
                                            <p:strVal val="ppt_x"/>
                                          </p:val>
                                        </p:tav>
                                      </p:tavLst>
                                    </p:anim>
                                    <p:anim calcmode="lin" valueType="num">
                                      <p:cBhvr additive="base">
                                        <p:cTn id="37" dur="500"/>
                                        <p:tgtEl>
                                          <p:spTgt spid="62482"/>
                                        </p:tgtEl>
                                        <p:attrNameLst>
                                          <p:attrName>ppt_y</p:attrName>
                                        </p:attrNameLst>
                                      </p:cBhvr>
                                      <p:tavLst>
                                        <p:tav tm="0">
                                          <p:val>
                                            <p:strVal val="ppt_y"/>
                                          </p:val>
                                        </p:tav>
                                        <p:tav tm="100000">
                                          <p:val>
                                            <p:strVal val="1+ppt_h/2"/>
                                          </p:val>
                                        </p:tav>
                                      </p:tavLst>
                                    </p:anim>
                                    <p:set>
                                      <p:cBhvr>
                                        <p:cTn id="38" dur="1" fill="hold">
                                          <p:stCondLst>
                                            <p:cond delay="499"/>
                                          </p:stCondLst>
                                        </p:cTn>
                                        <p:tgtEl>
                                          <p:spTgt spid="6248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62470">
                                            <p:txEl>
                                              <p:pRg st="0" end="0"/>
                                            </p:txEl>
                                          </p:spTgt>
                                        </p:tgtEl>
                                        <p:attrNameLst>
                                          <p:attrName>style.visibility</p:attrName>
                                        </p:attrNameLst>
                                      </p:cBhvr>
                                      <p:to>
                                        <p:strVal val="visible"/>
                                      </p:to>
                                    </p:set>
                                    <p:animEffect transition="in" filter="box(in)">
                                      <p:cBhvr>
                                        <p:cTn id="43" dur="500"/>
                                        <p:tgtEl>
                                          <p:spTgt spid="62470">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62483"/>
                                        </p:tgtEl>
                                        <p:attrNameLst>
                                          <p:attrName>style.visibility</p:attrName>
                                        </p:attrNameLst>
                                      </p:cBhvr>
                                      <p:to>
                                        <p:strVal val="visible"/>
                                      </p:to>
                                    </p:set>
                                    <p:anim calcmode="lin" valueType="num">
                                      <p:cBhvr additive="base">
                                        <p:cTn id="48" dur="1000" fill="hold"/>
                                        <p:tgtEl>
                                          <p:spTgt spid="62483"/>
                                        </p:tgtEl>
                                        <p:attrNameLst>
                                          <p:attrName>ppt_x</p:attrName>
                                        </p:attrNameLst>
                                      </p:cBhvr>
                                      <p:tavLst>
                                        <p:tav tm="0">
                                          <p:val>
                                            <p:strVal val="#ppt_x"/>
                                          </p:val>
                                        </p:tav>
                                        <p:tav tm="100000">
                                          <p:val>
                                            <p:strVal val="#ppt_x"/>
                                          </p:val>
                                        </p:tav>
                                      </p:tavLst>
                                    </p:anim>
                                    <p:anim calcmode="lin" valueType="num">
                                      <p:cBhvr additive="base">
                                        <p:cTn id="49" dur="1000" fill="hold"/>
                                        <p:tgtEl>
                                          <p:spTgt spid="6248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62484"/>
                                        </p:tgtEl>
                                        <p:attrNameLst>
                                          <p:attrName>style.visibility</p:attrName>
                                        </p:attrNameLst>
                                      </p:cBhvr>
                                      <p:to>
                                        <p:strVal val="visible"/>
                                      </p:to>
                                    </p:set>
                                    <p:animEffect transition="in" filter="box(in)">
                                      <p:cBhvr>
                                        <p:cTn id="54" dur="500"/>
                                        <p:tgtEl>
                                          <p:spTgt spid="6248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1" fill="hold" nodeType="clickEffect">
                                  <p:stCondLst>
                                    <p:cond delay="0"/>
                                  </p:stCondLst>
                                  <p:childTnLst>
                                    <p:set>
                                      <p:cBhvr>
                                        <p:cTn id="58" dur="1" fill="hold">
                                          <p:stCondLst>
                                            <p:cond delay="0"/>
                                          </p:stCondLst>
                                        </p:cTn>
                                        <p:tgtEl>
                                          <p:spTgt spid="62487"/>
                                        </p:tgtEl>
                                        <p:attrNameLst>
                                          <p:attrName>style.visibility</p:attrName>
                                        </p:attrNameLst>
                                      </p:cBhvr>
                                      <p:to>
                                        <p:strVal val="visible"/>
                                      </p:to>
                                    </p:set>
                                    <p:anim calcmode="lin" valueType="num">
                                      <p:cBhvr additive="base">
                                        <p:cTn id="59" dur="500" fill="hold"/>
                                        <p:tgtEl>
                                          <p:spTgt spid="62487"/>
                                        </p:tgtEl>
                                        <p:attrNameLst>
                                          <p:attrName>ppt_x</p:attrName>
                                        </p:attrNameLst>
                                      </p:cBhvr>
                                      <p:tavLst>
                                        <p:tav tm="0">
                                          <p:val>
                                            <p:strVal val="#ppt_x"/>
                                          </p:val>
                                        </p:tav>
                                        <p:tav tm="100000">
                                          <p:val>
                                            <p:strVal val="#ppt_x"/>
                                          </p:val>
                                        </p:tav>
                                      </p:tavLst>
                                    </p:anim>
                                    <p:anim calcmode="lin" valueType="num">
                                      <p:cBhvr additive="base">
                                        <p:cTn id="60" dur="500" fill="hold"/>
                                        <p:tgtEl>
                                          <p:spTgt spid="62487"/>
                                        </p:tgtEl>
                                        <p:attrNameLst>
                                          <p:attrName>ppt_y</p:attrName>
                                        </p:attrNameLst>
                                      </p:cBhvr>
                                      <p:tavLst>
                                        <p:tav tm="0">
                                          <p:val>
                                            <p:strVal val="0-#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1" fill="hold" nodeType="clickEffect">
                                  <p:stCondLst>
                                    <p:cond delay="0"/>
                                  </p:stCondLst>
                                  <p:childTnLst>
                                    <p:set>
                                      <p:cBhvr>
                                        <p:cTn id="64" dur="1" fill="hold">
                                          <p:stCondLst>
                                            <p:cond delay="0"/>
                                          </p:stCondLst>
                                        </p:cTn>
                                        <p:tgtEl>
                                          <p:spTgt spid="62488"/>
                                        </p:tgtEl>
                                        <p:attrNameLst>
                                          <p:attrName>style.visibility</p:attrName>
                                        </p:attrNameLst>
                                      </p:cBhvr>
                                      <p:to>
                                        <p:strVal val="visible"/>
                                      </p:to>
                                    </p:set>
                                    <p:anim calcmode="lin" valueType="num">
                                      <p:cBhvr additive="base">
                                        <p:cTn id="65" dur="500" fill="hold"/>
                                        <p:tgtEl>
                                          <p:spTgt spid="62488"/>
                                        </p:tgtEl>
                                        <p:attrNameLst>
                                          <p:attrName>ppt_x</p:attrName>
                                        </p:attrNameLst>
                                      </p:cBhvr>
                                      <p:tavLst>
                                        <p:tav tm="0">
                                          <p:val>
                                            <p:strVal val="#ppt_x"/>
                                          </p:val>
                                        </p:tav>
                                        <p:tav tm="100000">
                                          <p:val>
                                            <p:strVal val="#ppt_x"/>
                                          </p:val>
                                        </p:tav>
                                      </p:tavLst>
                                    </p:anim>
                                    <p:anim calcmode="lin" valueType="num">
                                      <p:cBhvr additive="base">
                                        <p:cTn id="66" dur="500" fill="hold"/>
                                        <p:tgtEl>
                                          <p:spTgt spid="62488"/>
                                        </p:tgtEl>
                                        <p:attrNameLst>
                                          <p:attrName>ppt_y</p:attrName>
                                        </p:attrNameLst>
                                      </p:cBhvr>
                                      <p:tavLst>
                                        <p:tav tm="0">
                                          <p:val>
                                            <p:strVal val="0-#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9" fill="hold" nodeType="clickEffect">
                                  <p:stCondLst>
                                    <p:cond delay="0"/>
                                  </p:stCondLst>
                                  <p:childTnLst>
                                    <p:set>
                                      <p:cBhvr>
                                        <p:cTn id="70" dur="1" fill="hold">
                                          <p:stCondLst>
                                            <p:cond delay="0"/>
                                          </p:stCondLst>
                                        </p:cTn>
                                        <p:tgtEl>
                                          <p:spTgt spid="62495"/>
                                        </p:tgtEl>
                                        <p:attrNameLst>
                                          <p:attrName>style.visibility</p:attrName>
                                        </p:attrNameLst>
                                      </p:cBhvr>
                                      <p:to>
                                        <p:strVal val="visible"/>
                                      </p:to>
                                    </p:set>
                                    <p:anim calcmode="lin" valueType="num">
                                      <p:cBhvr additive="base">
                                        <p:cTn id="71" dur="500" fill="hold"/>
                                        <p:tgtEl>
                                          <p:spTgt spid="62495"/>
                                        </p:tgtEl>
                                        <p:attrNameLst>
                                          <p:attrName>ppt_x</p:attrName>
                                        </p:attrNameLst>
                                      </p:cBhvr>
                                      <p:tavLst>
                                        <p:tav tm="0">
                                          <p:val>
                                            <p:strVal val="0-#ppt_w/2"/>
                                          </p:val>
                                        </p:tav>
                                        <p:tav tm="100000">
                                          <p:val>
                                            <p:strVal val="#ppt_x"/>
                                          </p:val>
                                        </p:tav>
                                      </p:tavLst>
                                    </p:anim>
                                    <p:anim calcmode="lin" valueType="num">
                                      <p:cBhvr additive="base">
                                        <p:cTn id="72" dur="500" fill="hold"/>
                                        <p:tgtEl>
                                          <p:spTgt spid="62495"/>
                                        </p:tgtEl>
                                        <p:attrNameLst>
                                          <p:attrName>ppt_y</p:attrName>
                                        </p:attrNameLst>
                                      </p:cBhvr>
                                      <p:tavLst>
                                        <p:tav tm="0">
                                          <p:val>
                                            <p:strVal val="0-#ppt_h/2"/>
                                          </p:val>
                                        </p:tav>
                                        <p:tav tm="100000">
                                          <p:val>
                                            <p:strVal val="#ppt_y"/>
                                          </p:val>
                                        </p:tav>
                                      </p:tavLst>
                                    </p:anim>
                                  </p:childTnLst>
                                </p:cTn>
                              </p:par>
                              <p:par>
                                <p:cTn id="73" presetID="3" presetClass="entr" presetSubtype="10" fill="hold" nodeType="withEffect">
                                  <p:stCondLst>
                                    <p:cond delay="0"/>
                                  </p:stCondLst>
                                  <p:childTnLst>
                                    <p:set>
                                      <p:cBhvr>
                                        <p:cTn id="74" dur="1" fill="hold">
                                          <p:stCondLst>
                                            <p:cond delay="0"/>
                                          </p:stCondLst>
                                        </p:cTn>
                                        <p:tgtEl>
                                          <p:spTgt spid="62485"/>
                                        </p:tgtEl>
                                        <p:attrNameLst>
                                          <p:attrName>style.visibility</p:attrName>
                                        </p:attrNameLst>
                                      </p:cBhvr>
                                      <p:to>
                                        <p:strVal val="visible"/>
                                      </p:to>
                                    </p:set>
                                    <p:animEffect transition="in" filter="blinds(horizontal)">
                                      <p:cBhvr>
                                        <p:cTn id="75" dur="2000"/>
                                        <p:tgtEl>
                                          <p:spTgt spid="6248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nodeType="clickEffect">
                                  <p:stCondLst>
                                    <p:cond delay="0"/>
                                  </p:stCondLst>
                                  <p:childTnLst>
                                    <p:set>
                                      <p:cBhvr>
                                        <p:cTn id="79" dur="1" fill="hold">
                                          <p:stCondLst>
                                            <p:cond delay="0"/>
                                          </p:stCondLst>
                                        </p:cTn>
                                        <p:tgtEl>
                                          <p:spTgt spid="62489"/>
                                        </p:tgtEl>
                                        <p:attrNameLst>
                                          <p:attrName>style.visibility</p:attrName>
                                        </p:attrNameLst>
                                      </p:cBhvr>
                                      <p:to>
                                        <p:strVal val="visible"/>
                                      </p:to>
                                    </p:set>
                                    <p:anim calcmode="lin" valueType="num">
                                      <p:cBhvr additive="base">
                                        <p:cTn id="80" dur="500" fill="hold"/>
                                        <p:tgtEl>
                                          <p:spTgt spid="62489"/>
                                        </p:tgtEl>
                                        <p:attrNameLst>
                                          <p:attrName>ppt_x</p:attrName>
                                        </p:attrNameLst>
                                      </p:cBhvr>
                                      <p:tavLst>
                                        <p:tav tm="0">
                                          <p:val>
                                            <p:strVal val="1+#ppt_w/2"/>
                                          </p:val>
                                        </p:tav>
                                        <p:tav tm="100000">
                                          <p:val>
                                            <p:strVal val="#ppt_x"/>
                                          </p:val>
                                        </p:tav>
                                      </p:tavLst>
                                    </p:anim>
                                    <p:anim calcmode="lin" valueType="num">
                                      <p:cBhvr additive="base">
                                        <p:cTn id="81" dur="500" fill="hold"/>
                                        <p:tgtEl>
                                          <p:spTgt spid="62489"/>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1" fill="hold" nodeType="clickEffect">
                                  <p:stCondLst>
                                    <p:cond delay="0"/>
                                  </p:stCondLst>
                                  <p:childTnLst>
                                    <p:set>
                                      <p:cBhvr>
                                        <p:cTn id="85" dur="1" fill="hold">
                                          <p:stCondLst>
                                            <p:cond delay="0"/>
                                          </p:stCondLst>
                                        </p:cTn>
                                        <p:tgtEl>
                                          <p:spTgt spid="62494"/>
                                        </p:tgtEl>
                                        <p:attrNameLst>
                                          <p:attrName>style.visibility</p:attrName>
                                        </p:attrNameLst>
                                      </p:cBhvr>
                                      <p:to>
                                        <p:strVal val="visible"/>
                                      </p:to>
                                    </p:set>
                                    <p:anim calcmode="lin" valueType="num">
                                      <p:cBhvr additive="base">
                                        <p:cTn id="86" dur="500" fill="hold"/>
                                        <p:tgtEl>
                                          <p:spTgt spid="62494"/>
                                        </p:tgtEl>
                                        <p:attrNameLst>
                                          <p:attrName>ppt_x</p:attrName>
                                        </p:attrNameLst>
                                      </p:cBhvr>
                                      <p:tavLst>
                                        <p:tav tm="0">
                                          <p:val>
                                            <p:strVal val="#ppt_x"/>
                                          </p:val>
                                        </p:tav>
                                        <p:tav tm="100000">
                                          <p:val>
                                            <p:strVal val="#ppt_x"/>
                                          </p:val>
                                        </p:tav>
                                      </p:tavLst>
                                    </p:anim>
                                    <p:anim calcmode="lin" valueType="num">
                                      <p:cBhvr additive="base">
                                        <p:cTn id="87" dur="500" fill="hold"/>
                                        <p:tgtEl>
                                          <p:spTgt spid="62494"/>
                                        </p:tgtEl>
                                        <p:attrNameLst>
                                          <p:attrName>ppt_y</p:attrName>
                                        </p:attrNameLst>
                                      </p:cBhvr>
                                      <p:tavLst>
                                        <p:tav tm="0">
                                          <p:val>
                                            <p:strVal val="0-#ppt_h/2"/>
                                          </p:val>
                                        </p:tav>
                                        <p:tav tm="100000">
                                          <p:val>
                                            <p:strVal val="#ppt_y"/>
                                          </p:val>
                                        </p:tav>
                                      </p:tavLst>
                                    </p:anim>
                                  </p:childTnLst>
                                </p:cTn>
                              </p:par>
                              <p:par>
                                <p:cTn id="88" presetID="3" presetClass="entr" presetSubtype="10" fill="hold" nodeType="withEffect">
                                  <p:stCondLst>
                                    <p:cond delay="0"/>
                                  </p:stCondLst>
                                  <p:childTnLst>
                                    <p:set>
                                      <p:cBhvr>
                                        <p:cTn id="89" dur="1" fill="hold">
                                          <p:stCondLst>
                                            <p:cond delay="0"/>
                                          </p:stCondLst>
                                        </p:cTn>
                                        <p:tgtEl>
                                          <p:spTgt spid="62492"/>
                                        </p:tgtEl>
                                        <p:attrNameLst>
                                          <p:attrName>style.visibility</p:attrName>
                                        </p:attrNameLst>
                                      </p:cBhvr>
                                      <p:to>
                                        <p:strVal val="visible"/>
                                      </p:to>
                                    </p:set>
                                    <p:animEffect transition="in" filter="blinds(horizontal)">
                                      <p:cBhvr>
                                        <p:cTn id="90" dur="2000"/>
                                        <p:tgtEl>
                                          <p:spTgt spid="6249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1" fill="hold" nodeType="clickEffect">
                                  <p:stCondLst>
                                    <p:cond delay="0"/>
                                  </p:stCondLst>
                                  <p:childTnLst>
                                    <p:set>
                                      <p:cBhvr>
                                        <p:cTn id="94" dur="1" fill="hold">
                                          <p:stCondLst>
                                            <p:cond delay="0"/>
                                          </p:stCondLst>
                                        </p:cTn>
                                        <p:tgtEl>
                                          <p:spTgt spid="62491"/>
                                        </p:tgtEl>
                                        <p:attrNameLst>
                                          <p:attrName>style.visibility</p:attrName>
                                        </p:attrNameLst>
                                      </p:cBhvr>
                                      <p:to>
                                        <p:strVal val="visible"/>
                                      </p:to>
                                    </p:set>
                                    <p:anim calcmode="lin" valueType="num">
                                      <p:cBhvr additive="base">
                                        <p:cTn id="95" dur="500" fill="hold"/>
                                        <p:tgtEl>
                                          <p:spTgt spid="62491"/>
                                        </p:tgtEl>
                                        <p:attrNameLst>
                                          <p:attrName>ppt_x</p:attrName>
                                        </p:attrNameLst>
                                      </p:cBhvr>
                                      <p:tavLst>
                                        <p:tav tm="0">
                                          <p:val>
                                            <p:strVal val="#ppt_x"/>
                                          </p:val>
                                        </p:tav>
                                        <p:tav tm="100000">
                                          <p:val>
                                            <p:strVal val="#ppt_x"/>
                                          </p:val>
                                        </p:tav>
                                      </p:tavLst>
                                    </p:anim>
                                    <p:anim calcmode="lin" valueType="num">
                                      <p:cBhvr additive="base">
                                        <p:cTn id="96" dur="500" fill="hold"/>
                                        <p:tgtEl>
                                          <p:spTgt spid="62491"/>
                                        </p:tgtEl>
                                        <p:attrNameLst>
                                          <p:attrName>ppt_y</p:attrName>
                                        </p:attrNameLst>
                                      </p:cBhvr>
                                      <p:tavLst>
                                        <p:tav tm="0">
                                          <p:val>
                                            <p:strVal val="0-#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1" fill="hold" nodeType="clickEffect">
                                  <p:stCondLst>
                                    <p:cond delay="0"/>
                                  </p:stCondLst>
                                  <p:childTnLst>
                                    <p:set>
                                      <p:cBhvr>
                                        <p:cTn id="100" dur="1" fill="hold">
                                          <p:stCondLst>
                                            <p:cond delay="0"/>
                                          </p:stCondLst>
                                        </p:cTn>
                                        <p:tgtEl>
                                          <p:spTgt spid="62496"/>
                                        </p:tgtEl>
                                        <p:attrNameLst>
                                          <p:attrName>style.visibility</p:attrName>
                                        </p:attrNameLst>
                                      </p:cBhvr>
                                      <p:to>
                                        <p:strVal val="visible"/>
                                      </p:to>
                                    </p:set>
                                    <p:anim calcmode="lin" valueType="num">
                                      <p:cBhvr additive="base">
                                        <p:cTn id="101" dur="500" fill="hold"/>
                                        <p:tgtEl>
                                          <p:spTgt spid="62496"/>
                                        </p:tgtEl>
                                        <p:attrNameLst>
                                          <p:attrName>ppt_x</p:attrName>
                                        </p:attrNameLst>
                                      </p:cBhvr>
                                      <p:tavLst>
                                        <p:tav tm="0">
                                          <p:val>
                                            <p:strVal val="#ppt_x"/>
                                          </p:val>
                                        </p:tav>
                                        <p:tav tm="100000">
                                          <p:val>
                                            <p:strVal val="#ppt_x"/>
                                          </p:val>
                                        </p:tav>
                                      </p:tavLst>
                                    </p:anim>
                                    <p:anim calcmode="lin" valueType="num">
                                      <p:cBhvr additive="base">
                                        <p:cTn id="102" dur="500" fill="hold"/>
                                        <p:tgtEl>
                                          <p:spTgt spid="62496"/>
                                        </p:tgtEl>
                                        <p:attrNameLst>
                                          <p:attrName>ppt_y</p:attrName>
                                        </p:attrNameLst>
                                      </p:cBhvr>
                                      <p:tavLst>
                                        <p:tav tm="0">
                                          <p:val>
                                            <p:strVal val="0-#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xit" presetSubtype="10" fill="hold" nodeType="clickEffect">
                                  <p:stCondLst>
                                    <p:cond delay="0"/>
                                  </p:stCondLst>
                                  <p:childTnLst>
                                    <p:animEffect transition="out" filter="blinds(horizontal)">
                                      <p:cBhvr>
                                        <p:cTn id="106" dur="500"/>
                                        <p:tgtEl>
                                          <p:spTgt spid="62487"/>
                                        </p:tgtEl>
                                      </p:cBhvr>
                                    </p:animEffect>
                                    <p:set>
                                      <p:cBhvr>
                                        <p:cTn id="107" dur="1" fill="hold">
                                          <p:stCondLst>
                                            <p:cond delay="499"/>
                                          </p:stCondLst>
                                        </p:cTn>
                                        <p:tgtEl>
                                          <p:spTgt spid="62487"/>
                                        </p:tgtEl>
                                        <p:attrNameLst>
                                          <p:attrName>style.visibility</p:attrName>
                                        </p:attrNameLst>
                                      </p:cBhvr>
                                      <p:to>
                                        <p:strVal val="hidden"/>
                                      </p:to>
                                    </p:set>
                                  </p:childTnLst>
                                </p:cTn>
                              </p:par>
                              <p:par>
                                <p:cTn id="108" presetID="3" presetClass="exit" presetSubtype="10" fill="hold" nodeType="withEffect">
                                  <p:stCondLst>
                                    <p:cond delay="0"/>
                                  </p:stCondLst>
                                  <p:childTnLst>
                                    <p:animEffect transition="out" filter="blinds(horizontal)">
                                      <p:cBhvr>
                                        <p:cTn id="109" dur="500"/>
                                        <p:tgtEl>
                                          <p:spTgt spid="62488"/>
                                        </p:tgtEl>
                                      </p:cBhvr>
                                    </p:animEffect>
                                    <p:set>
                                      <p:cBhvr>
                                        <p:cTn id="110" dur="1" fill="hold">
                                          <p:stCondLst>
                                            <p:cond delay="499"/>
                                          </p:stCondLst>
                                        </p:cTn>
                                        <p:tgtEl>
                                          <p:spTgt spid="62488"/>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62491"/>
                                        </p:tgtEl>
                                      </p:cBhvr>
                                    </p:animEffect>
                                    <p:set>
                                      <p:cBhvr>
                                        <p:cTn id="113" dur="1" fill="hold">
                                          <p:stCondLst>
                                            <p:cond delay="499"/>
                                          </p:stCondLst>
                                        </p:cTn>
                                        <p:tgtEl>
                                          <p:spTgt spid="62491"/>
                                        </p:tgtEl>
                                        <p:attrNameLst>
                                          <p:attrName>style.visibility</p:attrName>
                                        </p:attrNameLst>
                                      </p:cBhvr>
                                      <p:to>
                                        <p:strVal val="hidden"/>
                                      </p:to>
                                    </p:set>
                                  </p:childTnLst>
                                </p:cTn>
                              </p:par>
                              <p:par>
                                <p:cTn id="114" presetID="3" presetClass="exit" presetSubtype="10" fill="hold" nodeType="withEffect">
                                  <p:stCondLst>
                                    <p:cond delay="0"/>
                                  </p:stCondLst>
                                  <p:childTnLst>
                                    <p:animEffect transition="out" filter="blinds(horizontal)">
                                      <p:cBhvr>
                                        <p:cTn id="115" dur="500"/>
                                        <p:tgtEl>
                                          <p:spTgt spid="62484"/>
                                        </p:tgtEl>
                                      </p:cBhvr>
                                    </p:animEffect>
                                    <p:set>
                                      <p:cBhvr>
                                        <p:cTn id="116" dur="1" fill="hold">
                                          <p:stCondLst>
                                            <p:cond delay="499"/>
                                          </p:stCondLst>
                                        </p:cTn>
                                        <p:tgtEl>
                                          <p:spTgt spid="62484"/>
                                        </p:tgtEl>
                                        <p:attrNameLst>
                                          <p:attrName>style.visibility</p:attrName>
                                        </p:attrNameLst>
                                      </p:cBhvr>
                                      <p:to>
                                        <p:strVal val="hidden"/>
                                      </p:to>
                                    </p:set>
                                  </p:childTnLst>
                                </p:cTn>
                              </p:par>
                              <p:par>
                                <p:cTn id="117" presetID="3" presetClass="exit" presetSubtype="10" fill="hold" nodeType="withEffect">
                                  <p:stCondLst>
                                    <p:cond delay="0"/>
                                  </p:stCondLst>
                                  <p:childTnLst>
                                    <p:animEffect transition="out" filter="blinds(horizontal)">
                                      <p:cBhvr>
                                        <p:cTn id="118" dur="2000"/>
                                        <p:tgtEl>
                                          <p:spTgt spid="62485"/>
                                        </p:tgtEl>
                                      </p:cBhvr>
                                    </p:animEffect>
                                    <p:set>
                                      <p:cBhvr>
                                        <p:cTn id="119" dur="1" fill="hold">
                                          <p:stCondLst>
                                            <p:cond delay="1999"/>
                                          </p:stCondLst>
                                        </p:cTn>
                                        <p:tgtEl>
                                          <p:spTgt spid="62485"/>
                                        </p:tgtEl>
                                        <p:attrNameLst>
                                          <p:attrName>style.visibility</p:attrName>
                                        </p:attrNameLst>
                                      </p:cBhvr>
                                      <p:to>
                                        <p:strVal val="hidden"/>
                                      </p:to>
                                    </p:set>
                                  </p:childTnLst>
                                </p:cTn>
                              </p:par>
                              <p:par>
                                <p:cTn id="120" presetID="3" presetClass="exit" presetSubtype="10" fill="hold" nodeType="withEffect">
                                  <p:stCondLst>
                                    <p:cond delay="0"/>
                                  </p:stCondLst>
                                  <p:childTnLst>
                                    <p:animEffect transition="out" filter="blinds(horizontal)">
                                      <p:cBhvr>
                                        <p:cTn id="121" dur="500"/>
                                        <p:tgtEl>
                                          <p:spTgt spid="62495"/>
                                        </p:tgtEl>
                                      </p:cBhvr>
                                    </p:animEffect>
                                    <p:set>
                                      <p:cBhvr>
                                        <p:cTn id="122" dur="1" fill="hold">
                                          <p:stCondLst>
                                            <p:cond delay="499"/>
                                          </p:stCondLst>
                                        </p:cTn>
                                        <p:tgtEl>
                                          <p:spTgt spid="62495"/>
                                        </p:tgtEl>
                                        <p:attrNameLst>
                                          <p:attrName>style.visibility</p:attrName>
                                        </p:attrNameLst>
                                      </p:cBhvr>
                                      <p:to>
                                        <p:strVal val="hidden"/>
                                      </p:to>
                                    </p:set>
                                  </p:childTnLst>
                                </p:cTn>
                              </p:par>
                              <p:par>
                                <p:cTn id="123" presetID="3" presetClass="exit" presetSubtype="10" fill="hold" nodeType="withEffect">
                                  <p:stCondLst>
                                    <p:cond delay="0"/>
                                  </p:stCondLst>
                                  <p:childTnLst>
                                    <p:animEffect transition="out" filter="blinds(horizontal)">
                                      <p:cBhvr>
                                        <p:cTn id="124" dur="500"/>
                                        <p:tgtEl>
                                          <p:spTgt spid="62489"/>
                                        </p:tgtEl>
                                      </p:cBhvr>
                                    </p:animEffect>
                                    <p:set>
                                      <p:cBhvr>
                                        <p:cTn id="125" dur="1" fill="hold">
                                          <p:stCondLst>
                                            <p:cond delay="499"/>
                                          </p:stCondLst>
                                        </p:cTn>
                                        <p:tgtEl>
                                          <p:spTgt spid="62489"/>
                                        </p:tgtEl>
                                        <p:attrNameLst>
                                          <p:attrName>style.visibility</p:attrName>
                                        </p:attrNameLst>
                                      </p:cBhvr>
                                      <p:to>
                                        <p:strVal val="hidden"/>
                                      </p:to>
                                    </p:set>
                                  </p:childTnLst>
                                </p:cTn>
                              </p:par>
                              <p:par>
                                <p:cTn id="126" presetID="3" presetClass="exit" presetSubtype="10" fill="hold" nodeType="withEffect">
                                  <p:stCondLst>
                                    <p:cond delay="0"/>
                                  </p:stCondLst>
                                  <p:childTnLst>
                                    <p:animEffect transition="out" filter="blinds(horizontal)">
                                      <p:cBhvr>
                                        <p:cTn id="127" dur="500"/>
                                        <p:tgtEl>
                                          <p:spTgt spid="62494"/>
                                        </p:tgtEl>
                                      </p:cBhvr>
                                    </p:animEffect>
                                    <p:set>
                                      <p:cBhvr>
                                        <p:cTn id="128" dur="1" fill="hold">
                                          <p:stCondLst>
                                            <p:cond delay="499"/>
                                          </p:stCondLst>
                                        </p:cTn>
                                        <p:tgtEl>
                                          <p:spTgt spid="62494"/>
                                        </p:tgtEl>
                                        <p:attrNameLst>
                                          <p:attrName>style.visibility</p:attrName>
                                        </p:attrNameLst>
                                      </p:cBhvr>
                                      <p:to>
                                        <p:strVal val="hidden"/>
                                      </p:to>
                                    </p:set>
                                  </p:childTnLst>
                                </p:cTn>
                              </p:par>
                              <p:par>
                                <p:cTn id="129" presetID="3" presetClass="exit" presetSubtype="10" fill="hold" nodeType="withEffect">
                                  <p:stCondLst>
                                    <p:cond delay="0"/>
                                  </p:stCondLst>
                                  <p:childTnLst>
                                    <p:animEffect transition="out" filter="blinds(horizontal)">
                                      <p:cBhvr>
                                        <p:cTn id="130" dur="2000"/>
                                        <p:tgtEl>
                                          <p:spTgt spid="62492"/>
                                        </p:tgtEl>
                                      </p:cBhvr>
                                    </p:animEffect>
                                    <p:set>
                                      <p:cBhvr>
                                        <p:cTn id="131" dur="1" fill="hold">
                                          <p:stCondLst>
                                            <p:cond delay="1999"/>
                                          </p:stCondLst>
                                        </p:cTn>
                                        <p:tgtEl>
                                          <p:spTgt spid="62492"/>
                                        </p:tgtEl>
                                        <p:attrNameLst>
                                          <p:attrName>style.visibility</p:attrName>
                                        </p:attrNameLst>
                                      </p:cBhvr>
                                      <p:to>
                                        <p:strVal val="hidden"/>
                                      </p:to>
                                    </p:set>
                                  </p:childTnLst>
                                </p:cTn>
                              </p:par>
                              <p:par>
                                <p:cTn id="132" presetID="2" presetClass="exit" presetSubtype="4" fill="hold" nodeType="withEffect">
                                  <p:stCondLst>
                                    <p:cond delay="0"/>
                                  </p:stCondLst>
                                  <p:childTnLst>
                                    <p:anim calcmode="lin" valueType="num">
                                      <p:cBhvr additive="base">
                                        <p:cTn id="133" dur="500"/>
                                        <p:tgtEl>
                                          <p:spTgt spid="62496"/>
                                        </p:tgtEl>
                                        <p:attrNameLst>
                                          <p:attrName>ppt_x</p:attrName>
                                        </p:attrNameLst>
                                      </p:cBhvr>
                                      <p:tavLst>
                                        <p:tav tm="0">
                                          <p:val>
                                            <p:strVal val="ppt_x"/>
                                          </p:val>
                                        </p:tav>
                                        <p:tav tm="100000">
                                          <p:val>
                                            <p:strVal val="ppt_x"/>
                                          </p:val>
                                        </p:tav>
                                      </p:tavLst>
                                    </p:anim>
                                    <p:anim calcmode="lin" valueType="num">
                                      <p:cBhvr additive="base">
                                        <p:cTn id="134" dur="500"/>
                                        <p:tgtEl>
                                          <p:spTgt spid="62496"/>
                                        </p:tgtEl>
                                        <p:attrNameLst>
                                          <p:attrName>ppt_y</p:attrName>
                                        </p:attrNameLst>
                                      </p:cBhvr>
                                      <p:tavLst>
                                        <p:tav tm="0">
                                          <p:val>
                                            <p:strVal val="ppt_y"/>
                                          </p:val>
                                        </p:tav>
                                        <p:tav tm="100000">
                                          <p:val>
                                            <p:strVal val="1+ppt_h/2"/>
                                          </p:val>
                                        </p:tav>
                                      </p:tavLst>
                                    </p:anim>
                                    <p:set>
                                      <p:cBhvr>
                                        <p:cTn id="135" dur="1" fill="hold">
                                          <p:stCondLst>
                                            <p:cond delay="499"/>
                                          </p:stCondLst>
                                        </p:cTn>
                                        <p:tgtEl>
                                          <p:spTgt spid="62496"/>
                                        </p:tgtEl>
                                        <p:attrNameLst>
                                          <p:attrName>style.visibility</p:attrName>
                                        </p:attrNameLst>
                                      </p:cBhvr>
                                      <p:to>
                                        <p:strVal val="hidden"/>
                                      </p:to>
                                    </p:set>
                                  </p:childTnLst>
                                </p:cTn>
                              </p:par>
                              <p:par>
                                <p:cTn id="136" presetID="3" presetClass="exit" presetSubtype="10" fill="hold" grpId="1" nodeType="withEffect">
                                  <p:stCondLst>
                                    <p:cond delay="0"/>
                                  </p:stCondLst>
                                  <p:childTnLst>
                                    <p:animEffect transition="out" filter="blinds(horizontal)">
                                      <p:cBhvr>
                                        <p:cTn id="137" dur="500"/>
                                        <p:tgtEl>
                                          <p:spTgt spid="62483"/>
                                        </p:tgtEl>
                                      </p:cBhvr>
                                    </p:animEffect>
                                    <p:set>
                                      <p:cBhvr>
                                        <p:cTn id="138" dur="1" fill="hold">
                                          <p:stCondLst>
                                            <p:cond delay="499"/>
                                          </p:stCondLst>
                                        </p:cTn>
                                        <p:tgtEl>
                                          <p:spTgt spid="62483"/>
                                        </p:tgtEl>
                                        <p:attrNameLst>
                                          <p:attrName>style.visibility</p:attrName>
                                        </p:attrNameLst>
                                      </p:cBhvr>
                                      <p:to>
                                        <p:strVal val="hidden"/>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62472"/>
                                        </p:tgtEl>
                                        <p:attrNameLst>
                                          <p:attrName>style.visibility</p:attrName>
                                        </p:attrNameLst>
                                      </p:cBhvr>
                                      <p:to>
                                        <p:strVal val="visible"/>
                                      </p:to>
                                    </p:set>
                                    <p:animEffect transition="in" filter="box(in)">
                                      <p:cBhvr>
                                        <p:cTn id="143" dur="500"/>
                                        <p:tgtEl>
                                          <p:spTgt spid="62472"/>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7" presetClass="entr" presetSubtype="4" fill="hold" grpId="0" nodeType="clickEffect">
                                  <p:stCondLst>
                                    <p:cond delay="0"/>
                                  </p:stCondLst>
                                  <p:childTnLst>
                                    <p:set>
                                      <p:cBhvr>
                                        <p:cTn id="147" dur="1" fill="hold">
                                          <p:stCondLst>
                                            <p:cond delay="0"/>
                                          </p:stCondLst>
                                        </p:cTn>
                                        <p:tgtEl>
                                          <p:spTgt spid="62498"/>
                                        </p:tgtEl>
                                        <p:attrNameLst>
                                          <p:attrName>style.visibility</p:attrName>
                                        </p:attrNameLst>
                                      </p:cBhvr>
                                      <p:to>
                                        <p:strVal val="visible"/>
                                      </p:to>
                                    </p:set>
                                    <p:anim calcmode="lin" valueType="num">
                                      <p:cBhvr additive="base">
                                        <p:cTn id="148" dur="1000" fill="hold"/>
                                        <p:tgtEl>
                                          <p:spTgt spid="62498"/>
                                        </p:tgtEl>
                                        <p:attrNameLst>
                                          <p:attrName>ppt_x</p:attrName>
                                        </p:attrNameLst>
                                      </p:cBhvr>
                                      <p:tavLst>
                                        <p:tav tm="0">
                                          <p:val>
                                            <p:strVal val="#ppt_x"/>
                                          </p:val>
                                        </p:tav>
                                        <p:tav tm="100000">
                                          <p:val>
                                            <p:strVal val="#ppt_x"/>
                                          </p:val>
                                        </p:tav>
                                      </p:tavLst>
                                    </p:anim>
                                    <p:anim calcmode="lin" valueType="num">
                                      <p:cBhvr additive="base">
                                        <p:cTn id="149" dur="1000" fill="hold"/>
                                        <p:tgtEl>
                                          <p:spTgt spid="62498"/>
                                        </p:tgtEl>
                                        <p:attrNameLst>
                                          <p:attrName>ppt_y</p:attrName>
                                        </p:attrNameLst>
                                      </p:cBhvr>
                                      <p:tavLst>
                                        <p:tav tm="0">
                                          <p:val>
                                            <p:strVal val="1+#ppt_h/2"/>
                                          </p:val>
                                        </p:tav>
                                        <p:tav tm="100000">
                                          <p:val>
                                            <p:strVal val="#ppt_y"/>
                                          </p:val>
                                        </p:tav>
                                      </p:tavLst>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0" presetClass="entr" presetSubtype="0" fill="hold" nodeType="clickEffect">
                                  <p:stCondLst>
                                    <p:cond delay="0"/>
                                  </p:stCondLst>
                                  <p:childTnLst>
                                    <p:set>
                                      <p:cBhvr>
                                        <p:cTn id="153" dur="1" fill="hold">
                                          <p:stCondLst>
                                            <p:cond delay="0"/>
                                          </p:stCondLst>
                                        </p:cTn>
                                        <p:tgtEl>
                                          <p:spTgt spid="62497"/>
                                        </p:tgtEl>
                                        <p:attrNameLst>
                                          <p:attrName>style.visibility</p:attrName>
                                        </p:attrNameLst>
                                      </p:cBhvr>
                                      <p:to>
                                        <p:strVal val="visible"/>
                                      </p:to>
                                    </p:set>
                                    <p:animEffect transition="in" filter="wedge">
                                      <p:cBhvr>
                                        <p:cTn id="154" dur="2000"/>
                                        <p:tgtEl>
                                          <p:spTgt spid="62497"/>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 presetClass="entr" presetSubtype="4" fill="hold" nodeType="clickEffect">
                                  <p:stCondLst>
                                    <p:cond delay="0"/>
                                  </p:stCondLst>
                                  <p:childTnLst>
                                    <p:set>
                                      <p:cBhvr>
                                        <p:cTn id="158" dur="1" fill="hold">
                                          <p:stCondLst>
                                            <p:cond delay="0"/>
                                          </p:stCondLst>
                                        </p:cTn>
                                        <p:tgtEl>
                                          <p:spTgt spid="62499"/>
                                        </p:tgtEl>
                                        <p:attrNameLst>
                                          <p:attrName>style.visibility</p:attrName>
                                        </p:attrNameLst>
                                      </p:cBhvr>
                                      <p:to>
                                        <p:strVal val="visible"/>
                                      </p:to>
                                    </p:set>
                                    <p:anim calcmode="lin" valueType="num">
                                      <p:cBhvr additive="base">
                                        <p:cTn id="159" dur="2000" fill="hold"/>
                                        <p:tgtEl>
                                          <p:spTgt spid="62499"/>
                                        </p:tgtEl>
                                        <p:attrNameLst>
                                          <p:attrName>ppt_x</p:attrName>
                                        </p:attrNameLst>
                                      </p:cBhvr>
                                      <p:tavLst>
                                        <p:tav tm="0">
                                          <p:val>
                                            <p:strVal val="#ppt_x"/>
                                          </p:val>
                                        </p:tav>
                                        <p:tav tm="100000">
                                          <p:val>
                                            <p:strVal val="#ppt_x"/>
                                          </p:val>
                                        </p:tav>
                                      </p:tavLst>
                                    </p:anim>
                                    <p:anim calcmode="lin" valueType="num">
                                      <p:cBhvr additive="base">
                                        <p:cTn id="160" dur="2000" fill="hold"/>
                                        <p:tgtEl>
                                          <p:spTgt spid="62499"/>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62502"/>
                                        </p:tgtEl>
                                        <p:attrNameLst>
                                          <p:attrName>style.visibility</p:attrName>
                                        </p:attrNameLst>
                                      </p:cBhvr>
                                      <p:to>
                                        <p:strVal val="visible"/>
                                      </p:to>
                                    </p:set>
                                    <p:anim calcmode="lin" valueType="num">
                                      <p:cBhvr additive="base">
                                        <p:cTn id="163" dur="2000" fill="hold"/>
                                        <p:tgtEl>
                                          <p:spTgt spid="62502"/>
                                        </p:tgtEl>
                                        <p:attrNameLst>
                                          <p:attrName>ppt_x</p:attrName>
                                        </p:attrNameLst>
                                      </p:cBhvr>
                                      <p:tavLst>
                                        <p:tav tm="0">
                                          <p:val>
                                            <p:strVal val="#ppt_x"/>
                                          </p:val>
                                        </p:tav>
                                        <p:tav tm="100000">
                                          <p:val>
                                            <p:strVal val="#ppt_x"/>
                                          </p:val>
                                        </p:tav>
                                      </p:tavLst>
                                    </p:anim>
                                    <p:anim calcmode="lin" valueType="num">
                                      <p:cBhvr additive="base">
                                        <p:cTn id="164" dur="2000" fill="hold"/>
                                        <p:tgtEl>
                                          <p:spTgt spid="62502"/>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62500"/>
                                        </p:tgtEl>
                                        <p:attrNameLst>
                                          <p:attrName>style.visibility</p:attrName>
                                        </p:attrNameLst>
                                      </p:cBhvr>
                                      <p:to>
                                        <p:strVal val="visible"/>
                                      </p:to>
                                    </p:set>
                                    <p:anim calcmode="lin" valueType="num">
                                      <p:cBhvr additive="base">
                                        <p:cTn id="167" dur="2000" fill="hold"/>
                                        <p:tgtEl>
                                          <p:spTgt spid="62500"/>
                                        </p:tgtEl>
                                        <p:attrNameLst>
                                          <p:attrName>ppt_x</p:attrName>
                                        </p:attrNameLst>
                                      </p:cBhvr>
                                      <p:tavLst>
                                        <p:tav tm="0">
                                          <p:val>
                                            <p:strVal val="#ppt_x"/>
                                          </p:val>
                                        </p:tav>
                                        <p:tav tm="100000">
                                          <p:val>
                                            <p:strVal val="#ppt_x"/>
                                          </p:val>
                                        </p:tav>
                                      </p:tavLst>
                                    </p:anim>
                                    <p:anim calcmode="lin" valueType="num">
                                      <p:cBhvr additive="base">
                                        <p:cTn id="168" dur="2000" fill="hold"/>
                                        <p:tgtEl>
                                          <p:spTgt spid="62500"/>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62501"/>
                                        </p:tgtEl>
                                        <p:attrNameLst>
                                          <p:attrName>style.visibility</p:attrName>
                                        </p:attrNameLst>
                                      </p:cBhvr>
                                      <p:to>
                                        <p:strVal val="visible"/>
                                      </p:to>
                                    </p:set>
                                    <p:anim calcmode="lin" valueType="num">
                                      <p:cBhvr additive="base">
                                        <p:cTn id="171" dur="2000" fill="hold"/>
                                        <p:tgtEl>
                                          <p:spTgt spid="62501"/>
                                        </p:tgtEl>
                                        <p:attrNameLst>
                                          <p:attrName>ppt_x</p:attrName>
                                        </p:attrNameLst>
                                      </p:cBhvr>
                                      <p:tavLst>
                                        <p:tav tm="0">
                                          <p:val>
                                            <p:strVal val="#ppt_x"/>
                                          </p:val>
                                        </p:tav>
                                        <p:tav tm="100000">
                                          <p:val>
                                            <p:strVal val="#ppt_x"/>
                                          </p:val>
                                        </p:tav>
                                      </p:tavLst>
                                    </p:anim>
                                    <p:anim calcmode="lin" valueType="num">
                                      <p:cBhvr additive="base">
                                        <p:cTn id="172" dur="2000" fill="hold"/>
                                        <p:tgtEl>
                                          <p:spTgt spid="62501"/>
                                        </p:tgtEl>
                                        <p:attrNameLst>
                                          <p:attrName>ppt_y</p:attrName>
                                        </p:attrNameLst>
                                      </p:cBhvr>
                                      <p:tavLst>
                                        <p:tav tm="0">
                                          <p:val>
                                            <p:strVal val="1+#ppt_h/2"/>
                                          </p:val>
                                        </p:tav>
                                        <p:tav tm="100000">
                                          <p:val>
                                            <p:strVal val="#ppt_y"/>
                                          </p:val>
                                        </p:tav>
                                      </p:tavLst>
                                    </p:anim>
                                  </p:childTnLst>
                                </p:cTn>
                              </p:par>
                            </p:childTnLst>
                          </p:cTn>
                        </p:par>
                      </p:childTnLst>
                    </p:cTn>
                  </p:par>
                  <p:par>
                    <p:cTn id="173" fill="hold" nodeType="clickPar">
                      <p:stCondLst>
                        <p:cond delay="indefinite"/>
                      </p:stCondLst>
                      <p:childTnLst>
                        <p:par>
                          <p:cTn id="174" fill="hold" nodeType="withGroup">
                            <p:stCondLst>
                              <p:cond delay="0"/>
                            </p:stCondLst>
                            <p:childTnLst>
                              <p:par>
                                <p:cTn id="175" presetID="3" presetClass="exit" presetSubtype="10" fill="hold" nodeType="clickEffect">
                                  <p:stCondLst>
                                    <p:cond delay="0"/>
                                  </p:stCondLst>
                                  <p:childTnLst>
                                    <p:animEffect transition="out" filter="blinds(horizontal)">
                                      <p:cBhvr>
                                        <p:cTn id="176" dur="500"/>
                                        <p:tgtEl>
                                          <p:spTgt spid="62499"/>
                                        </p:tgtEl>
                                      </p:cBhvr>
                                    </p:animEffect>
                                    <p:set>
                                      <p:cBhvr>
                                        <p:cTn id="177" dur="1" fill="hold">
                                          <p:stCondLst>
                                            <p:cond delay="499"/>
                                          </p:stCondLst>
                                        </p:cTn>
                                        <p:tgtEl>
                                          <p:spTgt spid="62499"/>
                                        </p:tgtEl>
                                        <p:attrNameLst>
                                          <p:attrName>style.visibility</p:attrName>
                                        </p:attrNameLst>
                                      </p:cBhvr>
                                      <p:to>
                                        <p:strVal val="hidden"/>
                                      </p:to>
                                    </p:set>
                                  </p:childTnLst>
                                </p:cTn>
                              </p:par>
                              <p:par>
                                <p:cTn id="178" presetID="3" presetClass="exit" presetSubtype="10" fill="hold" nodeType="withEffect">
                                  <p:stCondLst>
                                    <p:cond delay="0"/>
                                  </p:stCondLst>
                                  <p:childTnLst>
                                    <p:animEffect transition="out" filter="blinds(horizontal)">
                                      <p:cBhvr>
                                        <p:cTn id="179" dur="500"/>
                                        <p:tgtEl>
                                          <p:spTgt spid="62502"/>
                                        </p:tgtEl>
                                      </p:cBhvr>
                                    </p:animEffect>
                                    <p:set>
                                      <p:cBhvr>
                                        <p:cTn id="180" dur="1" fill="hold">
                                          <p:stCondLst>
                                            <p:cond delay="499"/>
                                          </p:stCondLst>
                                        </p:cTn>
                                        <p:tgtEl>
                                          <p:spTgt spid="62502"/>
                                        </p:tgtEl>
                                        <p:attrNameLst>
                                          <p:attrName>style.visibility</p:attrName>
                                        </p:attrNameLst>
                                      </p:cBhvr>
                                      <p:to>
                                        <p:strVal val="hidden"/>
                                      </p:to>
                                    </p:set>
                                  </p:childTnLst>
                                </p:cTn>
                              </p:par>
                              <p:par>
                                <p:cTn id="181" presetID="3" presetClass="exit" presetSubtype="10" fill="hold" nodeType="withEffect">
                                  <p:stCondLst>
                                    <p:cond delay="0"/>
                                  </p:stCondLst>
                                  <p:childTnLst>
                                    <p:animEffect transition="out" filter="blinds(horizontal)">
                                      <p:cBhvr>
                                        <p:cTn id="182" dur="500"/>
                                        <p:tgtEl>
                                          <p:spTgt spid="62500"/>
                                        </p:tgtEl>
                                      </p:cBhvr>
                                    </p:animEffect>
                                    <p:set>
                                      <p:cBhvr>
                                        <p:cTn id="183" dur="1" fill="hold">
                                          <p:stCondLst>
                                            <p:cond delay="499"/>
                                          </p:stCondLst>
                                        </p:cTn>
                                        <p:tgtEl>
                                          <p:spTgt spid="62500"/>
                                        </p:tgtEl>
                                        <p:attrNameLst>
                                          <p:attrName>style.visibility</p:attrName>
                                        </p:attrNameLst>
                                      </p:cBhvr>
                                      <p:to>
                                        <p:strVal val="hidden"/>
                                      </p:to>
                                    </p:set>
                                  </p:childTnLst>
                                </p:cTn>
                              </p:par>
                              <p:par>
                                <p:cTn id="184" presetID="3" presetClass="exit" presetSubtype="10" fill="hold" nodeType="withEffect">
                                  <p:stCondLst>
                                    <p:cond delay="0"/>
                                  </p:stCondLst>
                                  <p:childTnLst>
                                    <p:animEffect transition="out" filter="blinds(horizontal)">
                                      <p:cBhvr>
                                        <p:cTn id="185" dur="500"/>
                                        <p:tgtEl>
                                          <p:spTgt spid="62501"/>
                                        </p:tgtEl>
                                      </p:cBhvr>
                                    </p:animEffect>
                                    <p:set>
                                      <p:cBhvr>
                                        <p:cTn id="186" dur="1" fill="hold">
                                          <p:stCondLst>
                                            <p:cond delay="499"/>
                                          </p:stCondLst>
                                        </p:cTn>
                                        <p:tgtEl>
                                          <p:spTgt spid="62501"/>
                                        </p:tgtEl>
                                        <p:attrNameLst>
                                          <p:attrName>style.visibility</p:attrName>
                                        </p:attrNameLst>
                                      </p:cBhvr>
                                      <p:to>
                                        <p:strVal val="hidden"/>
                                      </p:to>
                                    </p:set>
                                  </p:childTnLst>
                                </p:cTn>
                              </p:par>
                              <p:par>
                                <p:cTn id="187" presetID="3" presetClass="exit" presetSubtype="10" fill="hold" nodeType="withEffect">
                                  <p:stCondLst>
                                    <p:cond delay="0"/>
                                  </p:stCondLst>
                                  <p:childTnLst>
                                    <p:animEffect transition="out" filter="blinds(horizontal)">
                                      <p:cBhvr>
                                        <p:cTn id="188" dur="500"/>
                                        <p:tgtEl>
                                          <p:spTgt spid="62497"/>
                                        </p:tgtEl>
                                      </p:cBhvr>
                                    </p:animEffect>
                                    <p:set>
                                      <p:cBhvr>
                                        <p:cTn id="189" dur="1" fill="hold">
                                          <p:stCondLst>
                                            <p:cond delay="499"/>
                                          </p:stCondLst>
                                        </p:cTn>
                                        <p:tgtEl>
                                          <p:spTgt spid="62497"/>
                                        </p:tgtEl>
                                        <p:attrNameLst>
                                          <p:attrName>style.visibility</p:attrName>
                                        </p:attrNameLst>
                                      </p:cBhvr>
                                      <p:to>
                                        <p:strVal val="hidden"/>
                                      </p:to>
                                    </p:set>
                                  </p:childTnLst>
                                </p:cTn>
                              </p:par>
                              <p:par>
                                <p:cTn id="190" presetID="2" presetClass="exit" presetSubtype="4" fill="hold" grpId="1" nodeType="withEffect">
                                  <p:stCondLst>
                                    <p:cond delay="0"/>
                                  </p:stCondLst>
                                  <p:childTnLst>
                                    <p:anim calcmode="lin" valueType="num">
                                      <p:cBhvr additive="base">
                                        <p:cTn id="191" dur="500"/>
                                        <p:tgtEl>
                                          <p:spTgt spid="62498"/>
                                        </p:tgtEl>
                                        <p:attrNameLst>
                                          <p:attrName>ppt_x</p:attrName>
                                        </p:attrNameLst>
                                      </p:cBhvr>
                                      <p:tavLst>
                                        <p:tav tm="0">
                                          <p:val>
                                            <p:strVal val="ppt_x"/>
                                          </p:val>
                                        </p:tav>
                                        <p:tav tm="100000">
                                          <p:val>
                                            <p:strVal val="ppt_x"/>
                                          </p:val>
                                        </p:tav>
                                      </p:tavLst>
                                    </p:anim>
                                    <p:anim calcmode="lin" valueType="num">
                                      <p:cBhvr additive="base">
                                        <p:cTn id="192" dur="500"/>
                                        <p:tgtEl>
                                          <p:spTgt spid="62498"/>
                                        </p:tgtEl>
                                        <p:attrNameLst>
                                          <p:attrName>ppt_y</p:attrName>
                                        </p:attrNameLst>
                                      </p:cBhvr>
                                      <p:tavLst>
                                        <p:tav tm="0">
                                          <p:val>
                                            <p:strVal val="ppt_y"/>
                                          </p:val>
                                        </p:tav>
                                        <p:tav tm="100000">
                                          <p:val>
                                            <p:strVal val="1+ppt_h/2"/>
                                          </p:val>
                                        </p:tav>
                                      </p:tavLst>
                                    </p:anim>
                                    <p:set>
                                      <p:cBhvr>
                                        <p:cTn id="193" dur="1" fill="hold">
                                          <p:stCondLst>
                                            <p:cond delay="499"/>
                                          </p:stCondLst>
                                        </p:cTn>
                                        <p:tgtEl>
                                          <p:spTgt spid="62498"/>
                                        </p:tgtEl>
                                        <p:attrNameLst>
                                          <p:attrName>style.visibility</p:attrName>
                                        </p:attrNameLst>
                                      </p:cBhvr>
                                      <p:to>
                                        <p:strVal val="hidden"/>
                                      </p:to>
                                    </p:se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5" presetClass="entr" presetSubtype="10" fill="hold" grpId="0" nodeType="clickEffect">
                                  <p:stCondLst>
                                    <p:cond delay="0"/>
                                  </p:stCondLst>
                                  <p:childTnLst>
                                    <p:set>
                                      <p:cBhvr>
                                        <p:cTn id="197" dur="1" fill="hold">
                                          <p:stCondLst>
                                            <p:cond delay="0"/>
                                          </p:stCondLst>
                                        </p:cTn>
                                        <p:tgtEl>
                                          <p:spTgt spid="62473"/>
                                        </p:tgtEl>
                                        <p:attrNameLst>
                                          <p:attrName>style.visibility</p:attrName>
                                        </p:attrNameLst>
                                      </p:cBhvr>
                                      <p:to>
                                        <p:strVal val="visible"/>
                                      </p:to>
                                    </p:set>
                                    <p:animEffect transition="in" filter="checkerboard(across)">
                                      <p:cBhvr>
                                        <p:cTn id="198" dur="500"/>
                                        <p:tgtEl>
                                          <p:spTgt spid="62473"/>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4" presetClass="entr" presetSubtype="16" fill="hold" grpId="0" nodeType="clickEffect">
                                  <p:stCondLst>
                                    <p:cond delay="0"/>
                                  </p:stCondLst>
                                  <p:childTnLst>
                                    <p:set>
                                      <p:cBhvr>
                                        <p:cTn id="202" dur="1" fill="hold">
                                          <p:stCondLst>
                                            <p:cond delay="0"/>
                                          </p:stCondLst>
                                        </p:cTn>
                                        <p:tgtEl>
                                          <p:spTgt spid="62503"/>
                                        </p:tgtEl>
                                        <p:attrNameLst>
                                          <p:attrName>style.visibility</p:attrName>
                                        </p:attrNameLst>
                                      </p:cBhvr>
                                      <p:to>
                                        <p:strVal val="visible"/>
                                      </p:to>
                                    </p:set>
                                    <p:animEffect transition="in" filter="box(in)">
                                      <p:cBhvr>
                                        <p:cTn id="203" dur="500"/>
                                        <p:tgtEl>
                                          <p:spTgt spid="62503"/>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 presetClass="exit" presetSubtype="4" fill="hold" grpId="1" nodeType="clickEffect">
                                  <p:stCondLst>
                                    <p:cond delay="0"/>
                                  </p:stCondLst>
                                  <p:childTnLst>
                                    <p:anim calcmode="lin" valueType="num">
                                      <p:cBhvr additive="base">
                                        <p:cTn id="207" dur="500"/>
                                        <p:tgtEl>
                                          <p:spTgt spid="62503"/>
                                        </p:tgtEl>
                                        <p:attrNameLst>
                                          <p:attrName>ppt_x</p:attrName>
                                        </p:attrNameLst>
                                      </p:cBhvr>
                                      <p:tavLst>
                                        <p:tav tm="0">
                                          <p:val>
                                            <p:strVal val="ppt_x"/>
                                          </p:val>
                                        </p:tav>
                                        <p:tav tm="100000">
                                          <p:val>
                                            <p:strVal val="ppt_x"/>
                                          </p:val>
                                        </p:tav>
                                      </p:tavLst>
                                    </p:anim>
                                    <p:anim calcmode="lin" valueType="num">
                                      <p:cBhvr additive="base">
                                        <p:cTn id="208" dur="500"/>
                                        <p:tgtEl>
                                          <p:spTgt spid="62503"/>
                                        </p:tgtEl>
                                        <p:attrNameLst>
                                          <p:attrName>ppt_y</p:attrName>
                                        </p:attrNameLst>
                                      </p:cBhvr>
                                      <p:tavLst>
                                        <p:tav tm="0">
                                          <p:val>
                                            <p:strVal val="ppt_y"/>
                                          </p:val>
                                        </p:tav>
                                        <p:tav tm="100000">
                                          <p:val>
                                            <p:strVal val="1+ppt_h/2"/>
                                          </p:val>
                                        </p:tav>
                                      </p:tavLst>
                                    </p:anim>
                                    <p:set>
                                      <p:cBhvr>
                                        <p:cTn id="209" dur="1" fill="hold">
                                          <p:stCondLst>
                                            <p:cond delay="499"/>
                                          </p:stCondLst>
                                        </p:cTn>
                                        <p:tgtEl>
                                          <p:spTgt spid="62503"/>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62474"/>
                                        </p:tgtEl>
                                        <p:attrNameLst>
                                          <p:attrName>style.visibility</p:attrName>
                                        </p:attrNameLst>
                                      </p:cBhvr>
                                      <p:to>
                                        <p:strVal val="visible"/>
                                      </p:to>
                                    </p:set>
                                    <p:animEffect transition="in" filter="blinds(horizontal)">
                                      <p:cBhvr>
                                        <p:cTn id="214" dur="500"/>
                                        <p:tgtEl>
                                          <p:spTgt spid="62474"/>
                                        </p:tgtEl>
                                      </p:cBhvr>
                                    </p:animEffect>
                                  </p:childTnLst>
                                </p:cTn>
                              </p:par>
                            </p:childTnLst>
                          </p:cTn>
                        </p:par>
                      </p:childTnLst>
                    </p:cTn>
                  </p:par>
                  <p:par>
                    <p:cTn id="215" fill="hold" nodeType="clickPar">
                      <p:stCondLst>
                        <p:cond delay="indefinite"/>
                      </p:stCondLst>
                      <p:childTnLst>
                        <p:par>
                          <p:cTn id="216" fill="hold" nodeType="withGroup">
                            <p:stCondLst>
                              <p:cond delay="0"/>
                            </p:stCondLst>
                            <p:childTnLst>
                              <p:par>
                                <p:cTn id="217" presetID="3" presetClass="entr" presetSubtype="10" fill="hold" grpId="0" nodeType="clickEffect">
                                  <p:stCondLst>
                                    <p:cond delay="0"/>
                                  </p:stCondLst>
                                  <p:childTnLst>
                                    <p:set>
                                      <p:cBhvr>
                                        <p:cTn id="218" dur="1" fill="hold">
                                          <p:stCondLst>
                                            <p:cond delay="0"/>
                                          </p:stCondLst>
                                        </p:cTn>
                                        <p:tgtEl>
                                          <p:spTgt spid="62504"/>
                                        </p:tgtEl>
                                        <p:attrNameLst>
                                          <p:attrName>style.visibility</p:attrName>
                                        </p:attrNameLst>
                                      </p:cBhvr>
                                      <p:to>
                                        <p:strVal val="visible"/>
                                      </p:to>
                                    </p:set>
                                    <p:animEffect transition="in" filter="blinds(horizontal)">
                                      <p:cBhvr>
                                        <p:cTn id="219" dur="500"/>
                                        <p:tgtEl>
                                          <p:spTgt spid="62504"/>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2" presetClass="exit" presetSubtype="4" fill="hold" grpId="1" nodeType="clickEffect">
                                  <p:stCondLst>
                                    <p:cond delay="0"/>
                                  </p:stCondLst>
                                  <p:childTnLst>
                                    <p:anim calcmode="lin" valueType="num">
                                      <p:cBhvr additive="base">
                                        <p:cTn id="223" dur="500"/>
                                        <p:tgtEl>
                                          <p:spTgt spid="62504"/>
                                        </p:tgtEl>
                                        <p:attrNameLst>
                                          <p:attrName>ppt_x</p:attrName>
                                        </p:attrNameLst>
                                      </p:cBhvr>
                                      <p:tavLst>
                                        <p:tav tm="0">
                                          <p:val>
                                            <p:strVal val="ppt_x"/>
                                          </p:val>
                                        </p:tav>
                                        <p:tav tm="100000">
                                          <p:val>
                                            <p:strVal val="ppt_x"/>
                                          </p:val>
                                        </p:tav>
                                      </p:tavLst>
                                    </p:anim>
                                    <p:anim calcmode="lin" valueType="num">
                                      <p:cBhvr additive="base">
                                        <p:cTn id="224" dur="500"/>
                                        <p:tgtEl>
                                          <p:spTgt spid="62504"/>
                                        </p:tgtEl>
                                        <p:attrNameLst>
                                          <p:attrName>ppt_y</p:attrName>
                                        </p:attrNameLst>
                                      </p:cBhvr>
                                      <p:tavLst>
                                        <p:tav tm="0">
                                          <p:val>
                                            <p:strVal val="ppt_y"/>
                                          </p:val>
                                        </p:tav>
                                        <p:tav tm="100000">
                                          <p:val>
                                            <p:strVal val="1+ppt_h/2"/>
                                          </p:val>
                                        </p:tav>
                                      </p:tavLst>
                                    </p:anim>
                                    <p:set>
                                      <p:cBhvr>
                                        <p:cTn id="225" dur="1" fill="hold">
                                          <p:stCondLst>
                                            <p:cond delay="499"/>
                                          </p:stCondLst>
                                        </p:cTn>
                                        <p:tgtEl>
                                          <p:spTgt spid="62504"/>
                                        </p:tgtEl>
                                        <p:attrNameLst>
                                          <p:attrName>style.visibility</p:attrName>
                                        </p:attrNameLst>
                                      </p:cBhvr>
                                      <p:to>
                                        <p:strVal val="hidden"/>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62505"/>
                                        </p:tgtEl>
                                        <p:attrNameLst>
                                          <p:attrName>style.visibility</p:attrName>
                                        </p:attrNameLst>
                                      </p:cBhvr>
                                      <p:to>
                                        <p:strVal val="visible"/>
                                      </p:to>
                                    </p:set>
                                    <p:animEffect transition="in" filter="blinds(horizontal)">
                                      <p:cBhvr>
                                        <p:cTn id="230" dur="500"/>
                                        <p:tgtEl>
                                          <p:spTgt spid="62505"/>
                                        </p:tgtEl>
                                      </p:cBhvr>
                                    </p:animEffect>
                                  </p:childTnLst>
                                </p:cTn>
                              </p:par>
                            </p:childTnLst>
                          </p:cTn>
                        </p:par>
                      </p:childTnLst>
                    </p:cTn>
                  </p:par>
                  <p:par>
                    <p:cTn id="231" fill="hold" nodeType="clickPar">
                      <p:stCondLst>
                        <p:cond delay="indefinite"/>
                      </p:stCondLst>
                      <p:childTnLst>
                        <p:par>
                          <p:cTn id="232" fill="hold" nodeType="withGroup">
                            <p:stCondLst>
                              <p:cond delay="0"/>
                            </p:stCondLst>
                            <p:childTnLst>
                              <p:par>
                                <p:cTn id="233" presetID="2" presetClass="exit" presetSubtype="4" fill="hold" grpId="1" nodeType="clickEffect">
                                  <p:stCondLst>
                                    <p:cond delay="0"/>
                                  </p:stCondLst>
                                  <p:childTnLst>
                                    <p:anim calcmode="lin" valueType="num">
                                      <p:cBhvr additive="base">
                                        <p:cTn id="234" dur="500"/>
                                        <p:tgtEl>
                                          <p:spTgt spid="62505"/>
                                        </p:tgtEl>
                                        <p:attrNameLst>
                                          <p:attrName>ppt_x</p:attrName>
                                        </p:attrNameLst>
                                      </p:cBhvr>
                                      <p:tavLst>
                                        <p:tav tm="0">
                                          <p:val>
                                            <p:strVal val="ppt_x"/>
                                          </p:val>
                                        </p:tav>
                                        <p:tav tm="100000">
                                          <p:val>
                                            <p:strVal val="ppt_x"/>
                                          </p:val>
                                        </p:tav>
                                      </p:tavLst>
                                    </p:anim>
                                    <p:anim calcmode="lin" valueType="num">
                                      <p:cBhvr additive="base">
                                        <p:cTn id="235" dur="500"/>
                                        <p:tgtEl>
                                          <p:spTgt spid="62505"/>
                                        </p:tgtEl>
                                        <p:attrNameLst>
                                          <p:attrName>ppt_y</p:attrName>
                                        </p:attrNameLst>
                                      </p:cBhvr>
                                      <p:tavLst>
                                        <p:tav tm="0">
                                          <p:val>
                                            <p:strVal val="ppt_y"/>
                                          </p:val>
                                        </p:tav>
                                        <p:tav tm="100000">
                                          <p:val>
                                            <p:strVal val="1+ppt_h/2"/>
                                          </p:val>
                                        </p:tav>
                                      </p:tavLst>
                                    </p:anim>
                                    <p:set>
                                      <p:cBhvr>
                                        <p:cTn id="236" dur="1" fill="hold">
                                          <p:stCondLst>
                                            <p:cond delay="499"/>
                                          </p:stCondLst>
                                        </p:cTn>
                                        <p:tgtEl>
                                          <p:spTgt spid="62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P spid="62472" grpId="0"/>
      <p:bldP spid="62473" grpId="0"/>
      <p:bldP spid="62474" grpId="0"/>
      <p:bldP spid="62481" grpId="0"/>
      <p:bldP spid="62481" grpId="1"/>
      <p:bldP spid="62483" grpId="0"/>
      <p:bldP spid="62483" grpId="1"/>
      <p:bldP spid="62498" grpId="0"/>
      <p:bldP spid="62498" grpId="1"/>
      <p:bldP spid="62503" grpId="0"/>
      <p:bldP spid="62503" grpId="1"/>
      <p:bldP spid="62504" grpId="0"/>
      <p:bldP spid="62504" grpId="1"/>
      <p:bldP spid="62505" grpId="0"/>
      <p:bldP spid="6250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88A80953-F510-4C0F-9CD9-F9BED8FAF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836613"/>
            <a:ext cx="4056063" cy="560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5">
            <a:extLst>
              <a:ext uri="{FF2B5EF4-FFF2-40B4-BE49-F238E27FC236}">
                <a16:creationId xmlns:a16="http://schemas.microsoft.com/office/drawing/2014/main" id="{15CC5529-6E95-40A9-BD62-390142DE3D74}"/>
              </a:ext>
            </a:extLst>
          </p:cNvPr>
          <p:cNvSpPr>
            <a:spLocks noChangeArrowheads="1"/>
          </p:cNvSpPr>
          <p:nvPr/>
        </p:nvSpPr>
        <p:spPr bwMode="auto">
          <a:xfrm>
            <a:off x="684213" y="6443663"/>
            <a:ext cx="19431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fr-FR" altLang="en-US" sz="800">
                <a:hlinkClick r:id="rId4"/>
              </a:rPr>
              <a:t>http://www.mwv.at/</a:t>
            </a:r>
            <a:r>
              <a:rPr lang="fr-FR" altLang="en-US" sz="800"/>
              <a:t> </a:t>
            </a:r>
            <a:r>
              <a:rPr lang="fr-FR" altLang="en-US" sz="800">
                <a:solidFill>
                  <a:schemeClr val="hlink"/>
                </a:solidFill>
              </a:rPr>
              <a:t>(4/2009)</a:t>
            </a:r>
          </a:p>
        </p:txBody>
      </p:sp>
      <p:pic>
        <p:nvPicPr>
          <p:cNvPr id="51204" name="Picture 6">
            <a:extLst>
              <a:ext uri="{FF2B5EF4-FFF2-40B4-BE49-F238E27FC236}">
                <a16:creationId xmlns:a16="http://schemas.microsoft.com/office/drawing/2014/main" id="{CDF15696-C7F2-4C7B-AE08-B265B5C84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96913"/>
            <a:ext cx="392588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7">
            <a:extLst>
              <a:ext uri="{FF2B5EF4-FFF2-40B4-BE49-F238E27FC236}">
                <a16:creationId xmlns:a16="http://schemas.microsoft.com/office/drawing/2014/main" id="{1D342A24-82FE-4F9C-8DA5-4E02D501AB33}"/>
              </a:ext>
            </a:extLst>
          </p:cNvPr>
          <p:cNvSpPr>
            <a:spLocks noChangeArrowheads="1"/>
          </p:cNvSpPr>
          <p:nvPr/>
        </p:nvSpPr>
        <p:spPr bwMode="auto">
          <a:xfrm>
            <a:off x="5091113" y="6065838"/>
            <a:ext cx="2695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en-US" sz="800">
                <a:solidFill>
                  <a:schemeClr val="hlink"/>
                </a:solidFill>
              </a:rPr>
              <a:t>Haas Robert Maria, </a:t>
            </a:r>
            <a:r>
              <a:rPr lang="fr-FR" altLang="en-US" sz="800" i="1">
                <a:solidFill>
                  <a:schemeClr val="hlink"/>
                </a:solidFill>
              </a:rPr>
              <a:t>Bruckner Gesamtausgabe, Band 5.</a:t>
            </a:r>
            <a:br>
              <a:rPr lang="fr-FR" altLang="en-US" sz="800">
                <a:solidFill>
                  <a:schemeClr val="hlink"/>
                </a:solidFill>
              </a:rPr>
            </a:br>
            <a:r>
              <a:rPr lang="fr-FR" altLang="en-US" sz="800">
                <a:solidFill>
                  <a:schemeClr val="hlink"/>
                </a:solidFill>
              </a:rPr>
              <a:t>Wien, 1938.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a:extLst>
              <a:ext uri="{FF2B5EF4-FFF2-40B4-BE49-F238E27FC236}">
                <a16:creationId xmlns:a16="http://schemas.microsoft.com/office/drawing/2014/main" id="{9AB68FC8-DDAE-40AD-AAB5-E9A33EC83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0"/>
            <a:ext cx="5503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a:extLst>
              <a:ext uri="{FF2B5EF4-FFF2-40B4-BE49-F238E27FC236}">
                <a16:creationId xmlns:a16="http://schemas.microsoft.com/office/drawing/2014/main" id="{E9E303CD-FBE2-434B-8315-111C08B81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3" y="333375"/>
            <a:ext cx="4310062"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a:extLst>
              <a:ext uri="{FF2B5EF4-FFF2-40B4-BE49-F238E27FC236}">
                <a16:creationId xmlns:a16="http://schemas.microsoft.com/office/drawing/2014/main" id="{F2FBCAD0-9C1E-42F2-B3AB-270B3DE1C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28775"/>
            <a:ext cx="3860800" cy="38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6">
            <a:extLst>
              <a:ext uri="{FF2B5EF4-FFF2-40B4-BE49-F238E27FC236}">
                <a16:creationId xmlns:a16="http://schemas.microsoft.com/office/drawing/2014/main" id="{009D2864-308E-44B1-8364-E409F6998C4E}"/>
              </a:ext>
            </a:extLst>
          </p:cNvPr>
          <p:cNvSpPr txBox="1">
            <a:spLocks noChangeArrowheads="1"/>
          </p:cNvSpPr>
          <p:nvPr/>
        </p:nvSpPr>
        <p:spPr bwMode="auto">
          <a:xfrm>
            <a:off x="395288" y="5734050"/>
            <a:ext cx="22320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50000"/>
              </a:spcBef>
            </a:pPr>
            <a:r>
              <a:rPr lang="de-DE" altLang="en-US" sz="800">
                <a:solidFill>
                  <a:schemeClr val="hlink"/>
                </a:solidFill>
              </a:rPr>
              <a:t>Liedermappe zur 100 Jahrfeier 1935</a:t>
            </a:r>
            <a:endParaRPr lang="fr-FR" altLang="en-US" sz="800">
              <a:solidFill>
                <a:schemeClr val="hlin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8">
            <a:extLst>
              <a:ext uri="{FF2B5EF4-FFF2-40B4-BE49-F238E27FC236}">
                <a16:creationId xmlns:a16="http://schemas.microsoft.com/office/drawing/2014/main" id="{1CCD1ED3-C8D0-4E80-A0BD-0BA0041D38E3}"/>
              </a:ext>
            </a:extLst>
          </p:cNvPr>
          <p:cNvSpPr txBox="1">
            <a:spLocks noChangeArrowheads="1"/>
          </p:cNvSpPr>
          <p:nvPr/>
        </p:nvSpPr>
        <p:spPr bwMode="auto">
          <a:xfrm>
            <a:off x="3419475" y="6643688"/>
            <a:ext cx="2232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en-US" sz="800">
                <a:solidFill>
                  <a:schemeClr val="hlink"/>
                </a:solidFill>
                <a:latin typeface="Calibri" panose="020F0502020204030204" pitchFamily="34" charset="0"/>
              </a:rPr>
              <a:t>Oeuvre digitalisée par Alain Nitschké</a:t>
            </a:r>
            <a:endParaRPr lang="fr-FR" altLang="en-US" sz="800">
              <a:solidFill>
                <a:schemeClr val="hlink"/>
              </a:solidFill>
              <a:latin typeface="Calibri" panose="020F0502020204030204" pitchFamily="34" charset="0"/>
            </a:endParaRPr>
          </a:p>
        </p:txBody>
      </p:sp>
      <p:pic>
        <p:nvPicPr>
          <p:cNvPr id="57347" name="Picture 25">
            <a:extLst>
              <a:ext uri="{FF2B5EF4-FFF2-40B4-BE49-F238E27FC236}">
                <a16:creationId xmlns:a16="http://schemas.microsoft.com/office/drawing/2014/main" id="{A7358EB2-C9DE-4003-A493-C418C5868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836613"/>
            <a:ext cx="387985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Line 26">
            <a:extLst>
              <a:ext uri="{FF2B5EF4-FFF2-40B4-BE49-F238E27FC236}">
                <a16:creationId xmlns:a16="http://schemas.microsoft.com/office/drawing/2014/main" id="{5F509542-D1F7-4756-9181-BDADCDB994BD}"/>
              </a:ext>
            </a:extLst>
          </p:cNvPr>
          <p:cNvSpPr>
            <a:spLocks noChangeShapeType="1"/>
          </p:cNvSpPr>
          <p:nvPr/>
        </p:nvSpPr>
        <p:spPr bwMode="auto">
          <a:xfrm flipV="1">
            <a:off x="2268538" y="115888"/>
            <a:ext cx="2663825" cy="100965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7349" name="Picture 27">
            <a:extLst>
              <a:ext uri="{FF2B5EF4-FFF2-40B4-BE49-F238E27FC236}">
                <a16:creationId xmlns:a16="http://schemas.microsoft.com/office/drawing/2014/main" id="{534B22B7-2D42-4E52-B2FB-28E25C528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908050"/>
            <a:ext cx="3871912" cy="568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Line 28">
            <a:extLst>
              <a:ext uri="{FF2B5EF4-FFF2-40B4-BE49-F238E27FC236}">
                <a16:creationId xmlns:a16="http://schemas.microsoft.com/office/drawing/2014/main" id="{FE8B2351-1854-4216-B3D9-EAD5435F83EB}"/>
              </a:ext>
            </a:extLst>
          </p:cNvPr>
          <p:cNvSpPr>
            <a:spLocks noChangeShapeType="1"/>
          </p:cNvSpPr>
          <p:nvPr/>
        </p:nvSpPr>
        <p:spPr bwMode="auto">
          <a:xfrm>
            <a:off x="4932363" y="115888"/>
            <a:ext cx="2303462" cy="115252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a:extLst>
              <a:ext uri="{FF2B5EF4-FFF2-40B4-BE49-F238E27FC236}">
                <a16:creationId xmlns:a16="http://schemas.microsoft.com/office/drawing/2014/main" id="{96B432C5-B83B-4165-AE23-0F8055F01B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876425"/>
            <a:ext cx="9036050"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ext Box 6">
            <a:extLst>
              <a:ext uri="{FF2B5EF4-FFF2-40B4-BE49-F238E27FC236}">
                <a16:creationId xmlns:a16="http://schemas.microsoft.com/office/drawing/2014/main" id="{027C2BFC-52A9-4935-A551-2BBBC8CBE89B}"/>
              </a:ext>
            </a:extLst>
          </p:cNvPr>
          <p:cNvSpPr txBox="1">
            <a:spLocks noChangeArrowheads="1"/>
          </p:cNvSpPr>
          <p:nvPr/>
        </p:nvSpPr>
        <p:spPr bwMode="auto">
          <a:xfrm>
            <a:off x="1692275" y="188913"/>
            <a:ext cx="604837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de-DE" altLang="en-US" sz="3200">
                <a:solidFill>
                  <a:schemeClr val="hlink"/>
                </a:solidFill>
                <a:latin typeface="Calibri" panose="020F0502020204030204" pitchFamily="34" charset="0"/>
              </a:rPr>
              <a:t>Index Menager</a:t>
            </a:r>
          </a:p>
          <a:p>
            <a:pPr algn="ctr" defTabSz="914400" eaLnBrk="1" hangingPunct="1">
              <a:spcBef>
                <a:spcPct val="50000"/>
              </a:spcBef>
            </a:pPr>
            <a:r>
              <a:rPr lang="de-DE" altLang="en-US">
                <a:solidFill>
                  <a:schemeClr val="hlink"/>
                </a:solidFill>
                <a:latin typeface="Calibri" panose="020F0502020204030204" pitchFamily="34" charset="0"/>
              </a:rPr>
              <a:t>Version actuelle</a:t>
            </a:r>
          </a:p>
          <a:p>
            <a:pPr algn="ctr" defTabSz="914400" eaLnBrk="1" hangingPunct="1">
              <a:spcBef>
                <a:spcPct val="50000"/>
              </a:spcBef>
            </a:pPr>
            <a:endParaRPr lang="fr-FR" altLang="en-US">
              <a:solidFill>
                <a:schemeClr val="hlink"/>
              </a:solidFill>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a:extLst>
              <a:ext uri="{FF2B5EF4-FFF2-40B4-BE49-F238E27FC236}">
                <a16:creationId xmlns:a16="http://schemas.microsoft.com/office/drawing/2014/main" id="{2DC4CFBF-0998-4A2F-9830-EDD517912D4C}"/>
              </a:ext>
            </a:extLst>
          </p:cNvPr>
          <p:cNvSpPr>
            <a:spLocks noChangeArrowheads="1"/>
          </p:cNvSpPr>
          <p:nvPr/>
        </p:nvSpPr>
        <p:spPr bwMode="auto">
          <a:xfrm>
            <a:off x="0" y="198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de-DE" altLang="en-US"/>
          </a:p>
        </p:txBody>
      </p:sp>
      <p:graphicFrame>
        <p:nvGraphicFramePr>
          <p:cNvPr id="54539" name="Group 267">
            <a:extLst>
              <a:ext uri="{FF2B5EF4-FFF2-40B4-BE49-F238E27FC236}">
                <a16:creationId xmlns:a16="http://schemas.microsoft.com/office/drawing/2014/main" id="{636E028E-0B8D-4313-B5D0-8229DF4840E5}"/>
              </a:ext>
            </a:extLst>
          </p:cNvPr>
          <p:cNvGraphicFramePr>
            <a:graphicFrameLocks noGrp="1"/>
          </p:cNvGraphicFramePr>
          <p:nvPr/>
        </p:nvGraphicFramePr>
        <p:xfrm>
          <a:off x="0" y="1403350"/>
          <a:ext cx="9144000" cy="4976813"/>
        </p:xfrm>
        <a:graphic>
          <a:graphicData uri="http://schemas.openxmlformats.org/drawingml/2006/table">
            <a:tbl>
              <a:tblPr/>
              <a:tblGrid>
                <a:gridCol w="1042988">
                  <a:extLst>
                    <a:ext uri="{9D8B030D-6E8A-4147-A177-3AD203B41FA5}">
                      <a16:colId xmlns:a16="http://schemas.microsoft.com/office/drawing/2014/main" val="2252501724"/>
                    </a:ext>
                  </a:extLst>
                </a:gridCol>
                <a:gridCol w="1296987">
                  <a:extLst>
                    <a:ext uri="{9D8B030D-6E8A-4147-A177-3AD203B41FA5}">
                      <a16:colId xmlns:a16="http://schemas.microsoft.com/office/drawing/2014/main" val="2391039234"/>
                    </a:ext>
                  </a:extLst>
                </a:gridCol>
                <a:gridCol w="1295400">
                  <a:extLst>
                    <a:ext uri="{9D8B030D-6E8A-4147-A177-3AD203B41FA5}">
                      <a16:colId xmlns:a16="http://schemas.microsoft.com/office/drawing/2014/main" val="2882082626"/>
                    </a:ext>
                  </a:extLst>
                </a:gridCol>
                <a:gridCol w="1635125">
                  <a:extLst>
                    <a:ext uri="{9D8B030D-6E8A-4147-A177-3AD203B41FA5}">
                      <a16:colId xmlns:a16="http://schemas.microsoft.com/office/drawing/2014/main" val="1193071257"/>
                    </a:ext>
                  </a:extLst>
                </a:gridCol>
                <a:gridCol w="1004888">
                  <a:extLst>
                    <a:ext uri="{9D8B030D-6E8A-4147-A177-3AD203B41FA5}">
                      <a16:colId xmlns:a16="http://schemas.microsoft.com/office/drawing/2014/main" val="1143267969"/>
                    </a:ext>
                  </a:extLst>
                </a:gridCol>
                <a:gridCol w="1163637">
                  <a:extLst>
                    <a:ext uri="{9D8B030D-6E8A-4147-A177-3AD203B41FA5}">
                      <a16:colId xmlns:a16="http://schemas.microsoft.com/office/drawing/2014/main" val="2814750215"/>
                    </a:ext>
                  </a:extLst>
                </a:gridCol>
                <a:gridCol w="1704975">
                  <a:extLst>
                    <a:ext uri="{9D8B030D-6E8A-4147-A177-3AD203B41FA5}">
                      <a16:colId xmlns:a16="http://schemas.microsoft.com/office/drawing/2014/main" val="3420044606"/>
                    </a:ext>
                  </a:extLst>
                </a:gridCol>
              </a:tblGrid>
              <a:tr h="6604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rgbClr val="FF0000"/>
                          </a:solidFill>
                          <a:effectLst/>
                          <a:latin typeface="Calibri" panose="020F0502020204030204" pitchFamily="34" charset="0"/>
                          <a:ea typeface="Times New Roman" panose="02020603050405020304" pitchFamily="18" charset="0"/>
                        </a:rPr>
                        <a:t>OPUS</a:t>
                      </a: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 &amp;</a:t>
                      </a:r>
                      <a:b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b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Versions</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TITRE</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SOURCE 1</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SOURCE 2</a:t>
                      </a:r>
                      <a:endParaRPr kumimoji="0" lang="fr-FR" altLang="en-US" sz="1600" b="0" i="0" u="none" strike="noStrike" cap="none" normalizeH="0" baseline="0">
                        <a:ln>
                          <a:noFill/>
                        </a:ln>
                        <a:solidFill>
                          <a:schemeClr val="hlink"/>
                        </a:solidFill>
                        <a:effectLst/>
                        <a:latin typeface="Times New Roman" panose="02020603050405020304" pitchFamily="18" charset="0"/>
                        <a:ea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Précisions</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GENRE</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GENRE 2</a:t>
                      </a:r>
                      <a:endParaRPr kumimoji="0" lang="fr-FR" altLang="en-US" sz="1600" b="0" i="0" u="none" strike="noStrike" cap="none" normalizeH="0" baseline="0">
                        <a:ln>
                          <a:noFill/>
                        </a:ln>
                        <a:solidFill>
                          <a:schemeClr val="hlink"/>
                        </a:solidFill>
                        <a:effectLst/>
                        <a:latin typeface="Times New Roman" panose="02020603050405020304" pitchFamily="18" charset="0"/>
                        <a:ea typeface="Times New Roman" panose="02020603050405020304" pitchFamily="18" charset="0"/>
                      </a:endParaRPr>
                    </a:p>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Précisions</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COMMEN-TAIRES</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6071488"/>
                  </a:ext>
                </a:extLst>
              </a:tr>
              <a:tr h="14224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1" u="none" strike="noStrike" cap="none" normalizeH="0" baseline="0">
                          <a:ln>
                            <a:noFill/>
                          </a:ln>
                          <a:solidFill>
                            <a:schemeClr val="hlink"/>
                          </a:solidFill>
                          <a:effectLst/>
                          <a:latin typeface="Calibri" panose="020F0502020204030204" pitchFamily="34" charset="0"/>
                          <a:ea typeface="Times New Roman" panose="02020603050405020304" pitchFamily="18" charset="0"/>
                        </a:rPr>
                        <a:t>30,1</a:t>
                      </a:r>
                      <a:endParaRPr kumimoji="0" lang="de-CH" altLang="en-US" sz="1600" b="0" i="1"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1" u="none" strike="noStrike" cap="none" normalizeH="0" baseline="0">
                          <a:ln>
                            <a:noFill/>
                          </a:ln>
                          <a:solidFill>
                            <a:schemeClr val="hlink"/>
                          </a:solidFill>
                          <a:effectLst/>
                          <a:latin typeface="Calibri" panose="020F0502020204030204" pitchFamily="34" charset="0"/>
                          <a:ea typeface="Times New Roman" panose="02020603050405020304" pitchFamily="18" charset="0"/>
                        </a:rPr>
                        <a:t>Zwiegesang</a:t>
                      </a:r>
                      <a:endParaRPr kumimoji="0" lang="de-CH" altLang="en-US" sz="1600" b="0" i="1"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1" u="none" strike="noStrike" cap="none" normalizeH="0" baseline="0">
                          <a:ln>
                            <a:noFill/>
                          </a:ln>
                          <a:solidFill>
                            <a:schemeClr val="hlink"/>
                          </a:solidFill>
                          <a:effectLst/>
                          <a:latin typeface="Calibri" panose="020F0502020204030204" pitchFamily="34" charset="0"/>
                          <a:ea typeface="Times New Roman" panose="02020603050405020304" pitchFamily="18" charset="0"/>
                        </a:rPr>
                        <a:t>LM 636, S. 2f (Partitur, Einzelstim-men LM 637)</a:t>
                      </a:r>
                      <a:endParaRPr kumimoji="0" lang="de-CH" altLang="en-US" sz="1600" b="0" i="1"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1" u="none" strike="noStrike" cap="none" normalizeH="0" baseline="0">
                          <a:ln>
                            <a:noFill/>
                          </a:ln>
                          <a:solidFill>
                            <a:schemeClr val="hlink"/>
                          </a:solidFill>
                          <a:effectLst/>
                          <a:latin typeface="Calibri" panose="020F0502020204030204" pitchFamily="34" charset="0"/>
                          <a:ea typeface="Times New Roman" panose="02020603050405020304" pitchFamily="18" charset="0"/>
                        </a:rPr>
                        <a:t>handschriftliche Liedermappe zur Menager Jahrhunderfeier 1935</a:t>
                      </a:r>
                      <a:endParaRPr kumimoji="0" lang="de-CH" altLang="en-US" sz="1600" b="0" i="1"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1" u="none" strike="noStrike" cap="none" normalizeH="0" baseline="0">
                          <a:ln>
                            <a:noFill/>
                          </a:ln>
                          <a:solidFill>
                            <a:schemeClr val="hlink"/>
                          </a:solidFill>
                          <a:effectLst/>
                          <a:latin typeface="Calibri" panose="020F0502020204030204" pitchFamily="34" charset="0"/>
                          <a:ea typeface="Times New Roman" panose="02020603050405020304" pitchFamily="18" charset="0"/>
                        </a:rPr>
                        <a:t>Chorlied</a:t>
                      </a:r>
                      <a:endParaRPr kumimoji="0" lang="de-CH" altLang="en-US" sz="1600" b="0" i="1"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1" u="none" strike="noStrike" cap="none" normalizeH="0" baseline="0">
                          <a:ln>
                            <a:noFill/>
                          </a:ln>
                          <a:solidFill>
                            <a:schemeClr val="hlink"/>
                          </a:solidFill>
                          <a:effectLst/>
                          <a:latin typeface="Calibri" panose="020F0502020204030204" pitchFamily="34" charset="0"/>
                          <a:ea typeface="Times New Roman" panose="02020603050405020304" pitchFamily="18" charset="0"/>
                        </a:rPr>
                        <a:t>TTBB a cappella</a:t>
                      </a:r>
                      <a:endParaRPr kumimoji="0" lang="de-CH" altLang="en-US" sz="1600" b="0" i="1"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1" u="none" strike="noStrike" cap="none" normalizeH="0" baseline="0">
                          <a:ln>
                            <a:noFill/>
                          </a:ln>
                          <a:solidFill>
                            <a:schemeClr val="hlink"/>
                          </a:solidFill>
                          <a:effectLst/>
                          <a:latin typeface="Calibri" panose="020F0502020204030204" pitchFamily="34" charset="0"/>
                          <a:ea typeface="Times New Roman" panose="02020603050405020304" pitchFamily="18" charset="0"/>
                        </a:rPr>
                        <a:t>(N°45003)</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0656567"/>
                  </a:ext>
                </a:extLst>
              </a:tr>
              <a:tr h="11684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30.2</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Zwiegesang</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LM 662</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gedruckt</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Chorlied</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TTBB a cappella</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Einzelstimmen ohne Partitur, Robert Reinick (1805-1852)</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4444864"/>
                  </a:ext>
                </a:extLst>
              </a:tr>
              <a:tr h="6588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30,3</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Zwiegesang</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LM 729</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Kopie des Autographen?</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Chorlied</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TTBB a cappella</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Robert Reinick (N°176835)</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3152475"/>
                  </a:ext>
                </a:extLst>
              </a:tr>
              <a:tr h="91440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30,4</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Zwiegesang</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Laurent Menager 63 (Sang a Klang) </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Autograph?</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Chorlied</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TTBB a cappella</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de-CH" altLang="en-US" sz="1600" b="0" i="0" u="none" strike="noStrike" cap="none" normalizeH="0" baseline="0">
                          <a:ln>
                            <a:noFill/>
                          </a:ln>
                          <a:solidFill>
                            <a:schemeClr val="hlink"/>
                          </a:solidFill>
                          <a:effectLst/>
                          <a:latin typeface="Calibri" panose="020F0502020204030204" pitchFamily="34" charset="0"/>
                          <a:ea typeface="Times New Roman" panose="02020603050405020304" pitchFamily="18" charset="0"/>
                        </a:rPr>
                        <a:t>Robert Reinick</a:t>
                      </a:r>
                      <a:endParaRPr kumimoji="0" lang="de-CH" altLang="en-US" sz="1600" b="0" i="0" u="none" strike="noStrike" cap="none" normalizeH="0" baseline="0">
                        <a:ln>
                          <a:noFill/>
                        </a:ln>
                        <a:solidFill>
                          <a:schemeClr val="hlink"/>
                        </a:solidFill>
                        <a:effectLst/>
                        <a:latin typeface="Arial" panose="020B0604020202020204" pitchFamily="34" charset="0"/>
                        <a:ea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1296449"/>
                  </a:ext>
                </a:extLst>
              </a:tr>
            </a:tbl>
          </a:graphicData>
        </a:graphic>
      </p:graphicFrame>
      <p:sp>
        <p:nvSpPr>
          <p:cNvPr id="61493" name="Text Box 253">
            <a:extLst>
              <a:ext uri="{FF2B5EF4-FFF2-40B4-BE49-F238E27FC236}">
                <a16:creationId xmlns:a16="http://schemas.microsoft.com/office/drawing/2014/main" id="{346E3483-2CDC-41B8-A17B-CE439084AFCA}"/>
              </a:ext>
            </a:extLst>
          </p:cNvPr>
          <p:cNvSpPr txBox="1">
            <a:spLocks noChangeArrowheads="1"/>
          </p:cNvSpPr>
          <p:nvPr/>
        </p:nvSpPr>
        <p:spPr bwMode="auto">
          <a:xfrm>
            <a:off x="1692275" y="188913"/>
            <a:ext cx="60483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en-US" sz="3200">
                <a:solidFill>
                  <a:schemeClr val="hlink"/>
                </a:solidFill>
                <a:latin typeface="Calibri" panose="020F0502020204030204" pitchFamily="34" charset="0"/>
              </a:rPr>
              <a:t>Index Menager</a:t>
            </a:r>
            <a:br>
              <a:rPr lang="de-DE" altLang="en-US" sz="3200">
                <a:solidFill>
                  <a:schemeClr val="hlink"/>
                </a:solidFill>
                <a:latin typeface="Calibri" panose="020F0502020204030204" pitchFamily="34" charset="0"/>
              </a:rPr>
            </a:br>
            <a:r>
              <a:rPr lang="de-DE" altLang="en-US">
                <a:solidFill>
                  <a:srgbClr val="FF0000"/>
                </a:solidFill>
                <a:latin typeface="Calibri" panose="020F0502020204030204" pitchFamily="34" charset="0"/>
              </a:rPr>
              <a:t>Version définitive</a:t>
            </a:r>
          </a:p>
          <a:p>
            <a:pPr algn="ctr" eaLnBrk="1" hangingPunct="1">
              <a:spcBef>
                <a:spcPct val="50000"/>
              </a:spcBef>
            </a:pPr>
            <a:endParaRPr lang="fr-FR" altLang="en-US">
              <a:latin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a:extLst>
              <a:ext uri="{FF2B5EF4-FFF2-40B4-BE49-F238E27FC236}">
                <a16:creationId xmlns:a16="http://schemas.microsoft.com/office/drawing/2014/main" id="{C0C8E5DA-8802-4D84-A8D2-2042BBE9FBD9}"/>
              </a:ext>
            </a:extLst>
          </p:cNvPr>
          <p:cNvSpPr txBox="1">
            <a:spLocks noChangeArrowheads="1"/>
          </p:cNvSpPr>
          <p:nvPr/>
        </p:nvSpPr>
        <p:spPr bwMode="auto">
          <a:xfrm>
            <a:off x="1692275" y="188913"/>
            <a:ext cx="6048375"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en-US" sz="3200">
                <a:solidFill>
                  <a:schemeClr val="hlink"/>
                </a:solidFill>
                <a:latin typeface="Calibri" panose="020F0502020204030204" pitchFamily="34" charset="0"/>
              </a:rPr>
              <a:t>Menager et son oeuvre</a:t>
            </a:r>
          </a:p>
          <a:p>
            <a:pPr algn="ctr" eaLnBrk="1" hangingPunct="1">
              <a:spcBef>
                <a:spcPct val="50000"/>
              </a:spcBef>
            </a:pPr>
            <a:r>
              <a:rPr lang="de-DE" altLang="en-US">
                <a:solidFill>
                  <a:schemeClr val="hlink"/>
                </a:solidFill>
                <a:latin typeface="Calibri" panose="020F0502020204030204" pitchFamily="34" charset="0"/>
              </a:rPr>
              <a:t>Vue d‘ensemble</a:t>
            </a:r>
          </a:p>
          <a:p>
            <a:pPr algn="ctr" eaLnBrk="1" hangingPunct="1">
              <a:spcBef>
                <a:spcPct val="50000"/>
              </a:spcBef>
            </a:pPr>
            <a:endParaRPr lang="fr-FR" altLang="en-US">
              <a:latin typeface="Calibri" panose="020F0502020204030204" pitchFamily="34" charset="0"/>
            </a:endParaRPr>
          </a:p>
        </p:txBody>
      </p:sp>
      <p:sp>
        <p:nvSpPr>
          <p:cNvPr id="60424" name="Rectangle 8">
            <a:extLst>
              <a:ext uri="{FF2B5EF4-FFF2-40B4-BE49-F238E27FC236}">
                <a16:creationId xmlns:a16="http://schemas.microsoft.com/office/drawing/2014/main" id="{6408551B-8233-4260-A515-C2C6BE56DA5A}"/>
              </a:ext>
            </a:extLst>
          </p:cNvPr>
          <p:cNvSpPr>
            <a:spLocks noChangeArrowheads="1"/>
          </p:cNvSpPr>
          <p:nvPr/>
        </p:nvSpPr>
        <p:spPr bwMode="auto">
          <a:xfrm>
            <a:off x="684213" y="1671638"/>
            <a:ext cx="77057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fr-FR" altLang="en-US" sz="1800">
                <a:solidFill>
                  <a:schemeClr val="hlink"/>
                </a:solidFill>
              </a:rPr>
              <a:t>1.	Œuvres vocales</a:t>
            </a:r>
          </a:p>
          <a:p>
            <a:pPr defTabSz="914400" eaLnBrk="1" hangingPunct="1"/>
            <a:r>
              <a:rPr lang="fr-FR" altLang="en-US" sz="1800">
                <a:solidFill>
                  <a:schemeClr val="hlink"/>
                </a:solidFill>
              </a:rPr>
              <a:t>	a)	Messes</a:t>
            </a:r>
          </a:p>
          <a:p>
            <a:pPr defTabSz="914400" eaLnBrk="1" hangingPunct="1"/>
            <a:r>
              <a:rPr lang="fr-FR" altLang="en-US" sz="1800">
                <a:solidFill>
                  <a:schemeClr val="hlink"/>
                </a:solidFill>
              </a:rPr>
              <a:t>	b)	Oeuvres vocales sacrales </a:t>
            </a:r>
          </a:p>
          <a:p>
            <a:pPr defTabSz="914400" eaLnBrk="1" hangingPunct="1"/>
            <a:r>
              <a:rPr lang="fr-FR" altLang="en-US" sz="1800">
                <a:solidFill>
                  <a:schemeClr val="hlink"/>
                </a:solidFill>
              </a:rPr>
              <a:t>	c)	Oeuvres vocales profanes</a:t>
            </a:r>
          </a:p>
          <a:p>
            <a:pPr defTabSz="914400" eaLnBrk="1" hangingPunct="1"/>
            <a:r>
              <a:rPr lang="fr-FR" altLang="en-US" sz="1800">
                <a:solidFill>
                  <a:schemeClr val="hlink"/>
                </a:solidFill>
              </a:rPr>
              <a:t>		==&gt;	Pour choeur mixte</a:t>
            </a:r>
          </a:p>
          <a:p>
            <a:pPr defTabSz="914400" eaLnBrk="1" hangingPunct="1"/>
            <a:r>
              <a:rPr lang="fr-FR" altLang="en-US" sz="1800">
                <a:solidFill>
                  <a:schemeClr val="hlink"/>
                </a:solidFill>
              </a:rPr>
              <a:t>		==&gt;	Pour choeur à voix égales (hommes)</a:t>
            </a:r>
          </a:p>
          <a:p>
            <a:pPr defTabSz="914400" eaLnBrk="1" hangingPunct="1"/>
            <a:endParaRPr lang="fr-FR" altLang="en-US" sz="1800">
              <a:solidFill>
                <a:schemeClr val="hlink"/>
              </a:solidFill>
            </a:endParaRPr>
          </a:p>
          <a:p>
            <a:pPr defTabSz="914400" eaLnBrk="1" hangingPunct="1"/>
            <a:r>
              <a:rPr lang="fr-FR" altLang="en-US" sz="1800">
                <a:solidFill>
                  <a:schemeClr val="hlink"/>
                </a:solidFill>
              </a:rPr>
              <a:t>2.	Œuvres instrumentales</a:t>
            </a:r>
          </a:p>
          <a:p>
            <a:pPr defTabSz="914400" eaLnBrk="1" hangingPunct="1"/>
            <a:r>
              <a:rPr lang="fr-FR" altLang="en-US" sz="1800">
                <a:solidFill>
                  <a:schemeClr val="hlink"/>
                </a:solidFill>
              </a:rPr>
              <a:t>	a)	Musique de chambre</a:t>
            </a:r>
          </a:p>
          <a:p>
            <a:pPr defTabSz="914400" eaLnBrk="1" hangingPunct="1"/>
            <a:r>
              <a:rPr lang="fr-FR" altLang="en-US" sz="1800">
                <a:solidFill>
                  <a:schemeClr val="hlink"/>
                </a:solidFill>
              </a:rPr>
              <a:t>	b)	Musique instrumentale pour grandes formations</a:t>
            </a:r>
          </a:p>
          <a:p>
            <a:pPr defTabSz="914400" eaLnBrk="1" hangingPunct="1"/>
            <a:r>
              <a:rPr lang="fr-FR" altLang="en-US" sz="1800">
                <a:solidFill>
                  <a:schemeClr val="hlink"/>
                </a:solidFill>
              </a:rPr>
              <a:t>		==&gt;	Orchestre symphonique</a:t>
            </a:r>
          </a:p>
          <a:p>
            <a:pPr defTabSz="914400" eaLnBrk="1" hangingPunct="1"/>
            <a:r>
              <a:rPr lang="fr-FR" altLang="en-US" sz="1800">
                <a:solidFill>
                  <a:schemeClr val="hlink"/>
                </a:solidFill>
              </a:rPr>
              <a:t>		==&gt;	Orchestre à vent</a:t>
            </a:r>
          </a:p>
          <a:p>
            <a:pPr defTabSz="914400" eaLnBrk="1" hangingPunct="1"/>
            <a:endParaRPr lang="fr-FR" altLang="en-US" sz="1800">
              <a:solidFill>
                <a:schemeClr val="hlink"/>
              </a:solidFill>
            </a:endParaRPr>
          </a:p>
          <a:p>
            <a:pPr defTabSz="914400" eaLnBrk="1" hangingPunct="1"/>
            <a:r>
              <a:rPr lang="fr-FR" altLang="en-US" sz="1800">
                <a:solidFill>
                  <a:schemeClr val="hlink"/>
                </a:solidFill>
              </a:rPr>
              <a:t>3.	Œuvres pédagogiques</a:t>
            </a:r>
          </a:p>
          <a:p>
            <a:pPr defTabSz="914400" eaLnBrk="1" hangingPunct="1">
              <a:spcBef>
                <a:spcPct val="50000"/>
              </a:spcBef>
            </a:pPr>
            <a:endParaRPr lang="fr-FR" altLang="en-US" sz="180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20">
                                            <p:txEl>
                                              <p:pRg st="1" end="1"/>
                                            </p:txEl>
                                          </p:spTgt>
                                        </p:tgtEl>
                                        <p:attrNameLst>
                                          <p:attrName>style.visibility</p:attrName>
                                        </p:attrNameLst>
                                      </p:cBhvr>
                                      <p:to>
                                        <p:strVal val="visible"/>
                                      </p:to>
                                    </p:set>
                                    <p:animEffect transition="in" filter="blinds(horizontal)">
                                      <p:cBhvr>
                                        <p:cTn id="7" dur="500"/>
                                        <p:tgtEl>
                                          <p:spTgt spid="6042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24">
                                            <p:txEl>
                                              <p:pRg st="0" end="0"/>
                                            </p:txEl>
                                          </p:spTgt>
                                        </p:tgtEl>
                                        <p:attrNameLst>
                                          <p:attrName>style.visibility</p:attrName>
                                        </p:attrNameLst>
                                      </p:cBhvr>
                                      <p:to>
                                        <p:strVal val="visible"/>
                                      </p:to>
                                    </p:set>
                                    <p:animEffect transition="in" filter="blinds(horizontal)">
                                      <p:cBhvr>
                                        <p:cTn id="12" dur="500"/>
                                        <p:tgtEl>
                                          <p:spTgt spid="604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0424">
                                            <p:txEl>
                                              <p:pRg st="1" end="1"/>
                                            </p:txEl>
                                          </p:spTgt>
                                        </p:tgtEl>
                                        <p:attrNameLst>
                                          <p:attrName>style.visibility</p:attrName>
                                        </p:attrNameLst>
                                      </p:cBhvr>
                                      <p:to>
                                        <p:strVal val="visible"/>
                                      </p:to>
                                    </p:set>
                                    <p:anim calcmode="lin" valueType="num">
                                      <p:cBhvr additive="base">
                                        <p:cTn id="17" dur="500" fill="hold"/>
                                        <p:tgtEl>
                                          <p:spTgt spid="6042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04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0424">
                                            <p:txEl>
                                              <p:pRg st="2" end="2"/>
                                            </p:txEl>
                                          </p:spTgt>
                                        </p:tgtEl>
                                        <p:attrNameLst>
                                          <p:attrName>style.visibility</p:attrName>
                                        </p:attrNameLst>
                                      </p:cBhvr>
                                      <p:to>
                                        <p:strVal val="visible"/>
                                      </p:to>
                                    </p:set>
                                    <p:anim calcmode="lin" valueType="num">
                                      <p:cBhvr additive="base">
                                        <p:cTn id="23" dur="500" fill="hold"/>
                                        <p:tgtEl>
                                          <p:spTgt spid="6042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04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60424">
                                            <p:txEl>
                                              <p:pRg st="3" end="3"/>
                                            </p:txEl>
                                          </p:spTgt>
                                        </p:tgtEl>
                                        <p:attrNameLst>
                                          <p:attrName>style.visibility</p:attrName>
                                        </p:attrNameLst>
                                      </p:cBhvr>
                                      <p:to>
                                        <p:strVal val="visible"/>
                                      </p:to>
                                    </p:set>
                                    <p:anim calcmode="lin" valueType="num">
                                      <p:cBhvr additive="base">
                                        <p:cTn id="29" dur="500" fill="hold"/>
                                        <p:tgtEl>
                                          <p:spTgt spid="6042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0424">
                                            <p:txEl>
                                              <p:pRg st="3" end="3"/>
                                            </p:txEl>
                                          </p:spTgt>
                                        </p:tgtEl>
                                        <p:attrNameLst>
                                          <p:attrName>ppt_y</p:attrName>
                                        </p:attrNameLst>
                                      </p:cBhvr>
                                      <p:tavLst>
                                        <p:tav tm="0">
                                          <p:val>
                                            <p:strVal val="1+#ppt_h/2"/>
                                          </p:val>
                                        </p:tav>
                                        <p:tav tm="100000">
                                          <p:val>
                                            <p:strVal val="#ppt_y"/>
                                          </p:val>
                                        </p:tav>
                                      </p:tavLst>
                                    </p:anim>
                                  </p:childTnLst>
                                </p:cTn>
                              </p:par>
                              <p:par>
                                <p:cTn id="31" presetID="4" presetClass="entr" presetSubtype="16" fill="hold" nodeType="withEffect">
                                  <p:stCondLst>
                                    <p:cond delay="0"/>
                                  </p:stCondLst>
                                  <p:childTnLst>
                                    <p:set>
                                      <p:cBhvr>
                                        <p:cTn id="32" dur="1" fill="hold">
                                          <p:stCondLst>
                                            <p:cond delay="0"/>
                                          </p:stCondLst>
                                        </p:cTn>
                                        <p:tgtEl>
                                          <p:spTgt spid="60424">
                                            <p:txEl>
                                              <p:pRg st="4" end="4"/>
                                            </p:txEl>
                                          </p:spTgt>
                                        </p:tgtEl>
                                        <p:attrNameLst>
                                          <p:attrName>style.visibility</p:attrName>
                                        </p:attrNameLst>
                                      </p:cBhvr>
                                      <p:to>
                                        <p:strVal val="visible"/>
                                      </p:to>
                                    </p:set>
                                    <p:animEffect transition="in" filter="box(in)">
                                      <p:cBhvr>
                                        <p:cTn id="33" dur="3000"/>
                                        <p:tgtEl>
                                          <p:spTgt spid="60424">
                                            <p:txEl>
                                              <p:pRg st="4" end="4"/>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60424">
                                            <p:txEl>
                                              <p:pRg st="5" end="5"/>
                                            </p:txEl>
                                          </p:spTgt>
                                        </p:tgtEl>
                                        <p:attrNameLst>
                                          <p:attrName>style.visibility</p:attrName>
                                        </p:attrNameLst>
                                      </p:cBhvr>
                                      <p:to>
                                        <p:strVal val="visible"/>
                                      </p:to>
                                    </p:set>
                                    <p:animEffect transition="in" filter="diamond(in)">
                                      <p:cBhvr>
                                        <p:cTn id="36" dur="3000"/>
                                        <p:tgtEl>
                                          <p:spTgt spid="60424">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60424">
                                            <p:txEl>
                                              <p:pRg st="7" end="7"/>
                                            </p:txEl>
                                          </p:spTgt>
                                        </p:tgtEl>
                                        <p:attrNameLst>
                                          <p:attrName>style.visibility</p:attrName>
                                        </p:attrNameLst>
                                      </p:cBhvr>
                                      <p:to>
                                        <p:strVal val="visible"/>
                                      </p:to>
                                    </p:set>
                                    <p:animEffect transition="in" filter="blinds(horizontal)">
                                      <p:cBhvr>
                                        <p:cTn id="41" dur="500"/>
                                        <p:tgtEl>
                                          <p:spTgt spid="60424">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0424">
                                            <p:txEl>
                                              <p:pRg st="8" end="8"/>
                                            </p:txEl>
                                          </p:spTgt>
                                        </p:tgtEl>
                                        <p:attrNameLst>
                                          <p:attrName>style.visibility</p:attrName>
                                        </p:attrNameLst>
                                      </p:cBhvr>
                                      <p:to>
                                        <p:strVal val="visible"/>
                                      </p:to>
                                    </p:set>
                                    <p:anim calcmode="lin" valueType="num">
                                      <p:cBhvr additive="base">
                                        <p:cTn id="46" dur="500" fill="hold"/>
                                        <p:tgtEl>
                                          <p:spTgt spid="60424">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042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60424">
                                            <p:txEl>
                                              <p:pRg st="9" end="9"/>
                                            </p:txEl>
                                          </p:spTgt>
                                        </p:tgtEl>
                                        <p:attrNameLst>
                                          <p:attrName>style.visibility</p:attrName>
                                        </p:attrNameLst>
                                      </p:cBhvr>
                                      <p:to>
                                        <p:strVal val="visible"/>
                                      </p:to>
                                    </p:set>
                                    <p:anim calcmode="lin" valueType="num">
                                      <p:cBhvr additive="base">
                                        <p:cTn id="52" dur="500" fill="hold"/>
                                        <p:tgtEl>
                                          <p:spTgt spid="60424">
                                            <p:txEl>
                                              <p:pRg st="9" end="9"/>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0424">
                                            <p:txEl>
                                              <p:pRg st="9" end="9"/>
                                            </p:txEl>
                                          </p:spTgt>
                                        </p:tgtEl>
                                        <p:attrNameLst>
                                          <p:attrName>ppt_y</p:attrName>
                                        </p:attrNameLst>
                                      </p:cBhvr>
                                      <p:tavLst>
                                        <p:tav tm="0">
                                          <p:val>
                                            <p:strVal val="1+#ppt_h/2"/>
                                          </p:val>
                                        </p:tav>
                                        <p:tav tm="100000">
                                          <p:val>
                                            <p:strVal val="#ppt_y"/>
                                          </p:val>
                                        </p:tav>
                                      </p:tavLst>
                                    </p:anim>
                                  </p:childTnLst>
                                </p:cTn>
                              </p:par>
                              <p:par>
                                <p:cTn id="54" presetID="8" presetClass="entr" presetSubtype="16" fill="hold" nodeType="withEffect">
                                  <p:stCondLst>
                                    <p:cond delay="0"/>
                                  </p:stCondLst>
                                  <p:childTnLst>
                                    <p:set>
                                      <p:cBhvr>
                                        <p:cTn id="55" dur="1" fill="hold">
                                          <p:stCondLst>
                                            <p:cond delay="0"/>
                                          </p:stCondLst>
                                        </p:cTn>
                                        <p:tgtEl>
                                          <p:spTgt spid="60424">
                                            <p:txEl>
                                              <p:pRg st="10" end="10"/>
                                            </p:txEl>
                                          </p:spTgt>
                                        </p:tgtEl>
                                        <p:attrNameLst>
                                          <p:attrName>style.visibility</p:attrName>
                                        </p:attrNameLst>
                                      </p:cBhvr>
                                      <p:to>
                                        <p:strVal val="visible"/>
                                      </p:to>
                                    </p:set>
                                    <p:animEffect transition="in" filter="diamond(in)">
                                      <p:cBhvr>
                                        <p:cTn id="56" dur="2000"/>
                                        <p:tgtEl>
                                          <p:spTgt spid="60424">
                                            <p:txEl>
                                              <p:pRg st="10" end="10"/>
                                            </p:txEl>
                                          </p:spTgt>
                                        </p:tgtEl>
                                      </p:cBhvr>
                                    </p:animEffect>
                                  </p:childTnLst>
                                </p:cTn>
                              </p:par>
                              <p:par>
                                <p:cTn id="57" presetID="8" presetClass="entr" presetSubtype="16" fill="hold" nodeType="withEffect">
                                  <p:stCondLst>
                                    <p:cond delay="0"/>
                                  </p:stCondLst>
                                  <p:childTnLst>
                                    <p:set>
                                      <p:cBhvr>
                                        <p:cTn id="58" dur="1" fill="hold">
                                          <p:stCondLst>
                                            <p:cond delay="0"/>
                                          </p:stCondLst>
                                        </p:cTn>
                                        <p:tgtEl>
                                          <p:spTgt spid="60424">
                                            <p:txEl>
                                              <p:pRg st="11" end="11"/>
                                            </p:txEl>
                                          </p:spTgt>
                                        </p:tgtEl>
                                        <p:attrNameLst>
                                          <p:attrName>style.visibility</p:attrName>
                                        </p:attrNameLst>
                                      </p:cBhvr>
                                      <p:to>
                                        <p:strVal val="visible"/>
                                      </p:to>
                                    </p:set>
                                    <p:animEffect transition="in" filter="diamond(in)">
                                      <p:cBhvr>
                                        <p:cTn id="59" dur="2000"/>
                                        <p:tgtEl>
                                          <p:spTgt spid="60424">
                                            <p:txEl>
                                              <p:pRg st="11" end="1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60424">
                                            <p:txEl>
                                              <p:pRg st="13" end="13"/>
                                            </p:txEl>
                                          </p:spTgt>
                                        </p:tgtEl>
                                        <p:attrNameLst>
                                          <p:attrName>style.visibility</p:attrName>
                                        </p:attrNameLst>
                                      </p:cBhvr>
                                      <p:to>
                                        <p:strVal val="visible"/>
                                      </p:to>
                                    </p:set>
                                    <p:animEffect transition="in" filter="blinds(horizontal)">
                                      <p:cBhvr>
                                        <p:cTn id="64" dur="500"/>
                                        <p:tgtEl>
                                          <p:spTgt spid="6042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Textfeld 5">
            <a:extLst>
              <a:ext uri="{FF2B5EF4-FFF2-40B4-BE49-F238E27FC236}">
                <a16:creationId xmlns:a16="http://schemas.microsoft.com/office/drawing/2014/main" id="{66724EF8-D0BF-45A8-9820-7E0477086AA6}"/>
              </a:ext>
            </a:extLst>
          </p:cNvPr>
          <p:cNvSpPr txBox="1">
            <a:spLocks noChangeArrowheads="1"/>
          </p:cNvSpPr>
          <p:nvPr/>
        </p:nvSpPr>
        <p:spPr bwMode="auto">
          <a:xfrm>
            <a:off x="827088" y="782638"/>
            <a:ext cx="7921625" cy="595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endParaRPr lang="de-DE" altLang="en-US" sz="1600">
              <a:latin typeface="Calibri" panose="020F0502020204030204" pitchFamily="34" charset="0"/>
              <a:cs typeface="Tahoma" panose="020B0604030504040204" pitchFamily="34" charset="0"/>
            </a:endParaRPr>
          </a:p>
          <a:p>
            <a:pPr defTabSz="914400" eaLnBrk="1" hangingPunct="1"/>
            <a:r>
              <a:rPr lang="de-DE" altLang="en-US" sz="1600">
                <a:solidFill>
                  <a:schemeClr val="hlink"/>
                </a:solidFill>
                <a:latin typeface="Calibri" panose="020F0502020204030204" pitchFamily="34" charset="0"/>
                <a:cs typeface="Tahoma" panose="020B0604030504040204" pitchFamily="34" charset="0"/>
              </a:rPr>
              <a:t>Edmond de la Fontaine (Dicks)			(1823-1891)</a:t>
            </a:r>
          </a:p>
          <a:p>
            <a:pPr defTabSz="914400" eaLnBrk="1" hangingPunct="1"/>
            <a:r>
              <a:rPr lang="de-DE" altLang="en-US" sz="1600">
                <a:solidFill>
                  <a:schemeClr val="hlink"/>
                </a:solidFill>
                <a:latin typeface="Calibri" panose="020F0502020204030204" pitchFamily="34" charset="0"/>
                <a:cs typeface="Tahoma" panose="020B0604030504040204" pitchFamily="34" charset="0"/>
              </a:rPr>
              <a:t> Jean-Antoine ZINNEN 			(1827-1898)</a:t>
            </a:r>
          </a:p>
          <a:p>
            <a:pPr defTabSz="914400" eaLnBrk="1" hangingPunct="1"/>
            <a:r>
              <a:rPr lang="fr-FR" altLang="en-US" sz="1600">
                <a:solidFill>
                  <a:schemeClr val="hlink"/>
                </a:solidFill>
                <a:latin typeface="Calibri" panose="020F0502020204030204" pitchFamily="34" charset="0"/>
                <a:cs typeface="Tahoma" panose="020B0604030504040204" pitchFamily="34" charset="0"/>
              </a:rPr>
              <a:t>  Felix Krein 				(1831-1888) </a:t>
            </a:r>
            <a:endParaRPr lang="de-DE" altLang="en-US" sz="1600">
              <a:solidFill>
                <a:schemeClr val="hlink"/>
              </a:solidFill>
              <a:latin typeface="Calibri" panose="020F0502020204030204" pitchFamily="34" charset="0"/>
              <a:cs typeface="Tahoma" panose="020B0604030504040204" pitchFamily="34" charset="0"/>
            </a:endParaRPr>
          </a:p>
          <a:p>
            <a:pPr defTabSz="914400" eaLnBrk="1" hangingPunct="1"/>
            <a:r>
              <a:rPr lang="de-DE" altLang="en-US" sz="1600">
                <a:latin typeface="Calibri" panose="020F0502020204030204" pitchFamily="34" charset="0"/>
                <a:cs typeface="Tahoma" panose="020B0604030504040204" pitchFamily="34" charset="0"/>
              </a:rPr>
              <a:t>    </a:t>
            </a:r>
            <a:r>
              <a:rPr lang="de-DE" altLang="en-US" sz="1600" b="1">
                <a:solidFill>
                  <a:srgbClr val="008000"/>
                </a:solidFill>
                <a:latin typeface="Calibri" panose="020F0502020204030204" pitchFamily="34" charset="0"/>
                <a:cs typeface="Tahoma" panose="020B0604030504040204" pitchFamily="34" charset="0"/>
              </a:rPr>
              <a:t>Laurent MENAGER 				(1835-1902)</a:t>
            </a:r>
          </a:p>
          <a:p>
            <a:pPr defTabSz="914400" eaLnBrk="1" hangingPunct="1"/>
            <a:r>
              <a:rPr lang="de-DE" altLang="en-US" sz="1600">
                <a:latin typeface="Calibri" panose="020F0502020204030204" pitchFamily="34" charset="0"/>
                <a:cs typeface="Tahoma" panose="020B0604030504040204" pitchFamily="34" charset="0"/>
              </a:rPr>
              <a:t>      </a:t>
            </a:r>
            <a:r>
              <a:rPr lang="de-DE" altLang="en-US" sz="1600">
                <a:solidFill>
                  <a:schemeClr val="hlink"/>
                </a:solidFill>
                <a:latin typeface="Calibri" panose="020F0502020204030204" pitchFamily="34" charset="0"/>
                <a:cs typeface="Tahoma" panose="020B0604030504040204" pitchFamily="34" charset="0"/>
              </a:rPr>
              <a:t>Th</a:t>
            </a:r>
            <a:r>
              <a:rPr lang="de-CH" altLang="en-US" sz="1600">
                <a:solidFill>
                  <a:schemeClr val="hlink"/>
                </a:solidFill>
                <a:latin typeface="Calibri" panose="020F0502020204030204" pitchFamily="34" charset="0"/>
                <a:cs typeface="Tahoma" panose="020B0604030504040204" pitchFamily="34" charset="0"/>
              </a:rPr>
              <a:t>éodore DECKER 				(1851-1930)</a:t>
            </a:r>
            <a:endParaRPr lang="de-DE" altLang="en-US" sz="1600">
              <a:solidFill>
                <a:schemeClr val="hlink"/>
              </a:solidFill>
              <a:latin typeface="Calibri" panose="020F0502020204030204" pitchFamily="34" charset="0"/>
              <a:cs typeface="Tahoma" panose="020B0604030504040204" pitchFamily="34" charset="0"/>
            </a:endParaRPr>
          </a:p>
          <a:p>
            <a:pPr defTabSz="914400" eaLnBrk="1" hangingPunct="1"/>
            <a:r>
              <a:rPr lang="de-DE" altLang="en-US" sz="1600">
                <a:solidFill>
                  <a:schemeClr val="hlink"/>
                </a:solidFill>
                <a:latin typeface="Calibri" panose="020F0502020204030204" pitchFamily="34" charset="0"/>
                <a:cs typeface="Tahoma" panose="020B0604030504040204" pitchFamily="34" charset="0"/>
              </a:rPr>
              <a:t>        J.(oseph) A.(lexandre) MULLER 		(1854-1931)</a:t>
            </a:r>
          </a:p>
          <a:p>
            <a:pPr defTabSz="914400" eaLnBrk="1" hangingPunct="1"/>
            <a:r>
              <a:rPr lang="de-DE" altLang="en-US" sz="1600">
                <a:solidFill>
                  <a:schemeClr val="hlink"/>
                </a:solidFill>
                <a:latin typeface="Calibri" panose="020F0502020204030204" pitchFamily="34" charset="0"/>
                <a:cs typeface="Tahoma" panose="020B0604030504040204" pitchFamily="34" charset="0"/>
              </a:rPr>
              <a:t>          Jean-Pierre BEICHT 			(1869-1925)</a:t>
            </a:r>
          </a:p>
          <a:p>
            <a:pPr defTabSz="914400" eaLnBrk="1" hangingPunct="1"/>
            <a:r>
              <a:rPr lang="de-DE" altLang="en-US" sz="1600">
                <a:solidFill>
                  <a:schemeClr val="hlink"/>
                </a:solidFill>
                <a:latin typeface="Calibri" panose="020F0502020204030204" pitchFamily="34" charset="0"/>
                <a:cs typeface="Tahoma" panose="020B0604030504040204" pitchFamily="34" charset="0"/>
              </a:rPr>
              <a:t>            </a:t>
            </a:r>
            <a:r>
              <a:rPr lang="de-DE" altLang="en-US" sz="1600" i="1">
                <a:solidFill>
                  <a:schemeClr val="hlink"/>
                </a:solidFill>
                <a:latin typeface="Calibri" panose="020F0502020204030204" pitchFamily="34" charset="0"/>
                <a:cs typeface="Tahoma" panose="020B0604030504040204" pitchFamily="34" charset="0"/>
              </a:rPr>
              <a:t>Fernand MERTENS</a:t>
            </a:r>
            <a:r>
              <a:rPr lang="de-DE" altLang="en-US" sz="1600">
                <a:solidFill>
                  <a:schemeClr val="hlink"/>
                </a:solidFill>
                <a:latin typeface="Calibri" panose="020F0502020204030204" pitchFamily="34" charset="0"/>
                <a:cs typeface="Tahoma" panose="020B0604030504040204" pitchFamily="34" charset="0"/>
              </a:rPr>
              <a:t> 			(1872-1957)</a:t>
            </a:r>
          </a:p>
          <a:p>
            <a:pPr defTabSz="914400" eaLnBrk="1" hangingPunct="1"/>
            <a:r>
              <a:rPr lang="de-DE" altLang="en-US" sz="1600">
                <a:solidFill>
                  <a:schemeClr val="hlink"/>
                </a:solidFill>
                <a:latin typeface="Calibri" panose="020F0502020204030204" pitchFamily="34" charset="0"/>
                <a:cs typeface="Tahoma" panose="020B0604030504040204" pitchFamily="34" charset="0"/>
              </a:rPr>
              <a:t>              Pol ALBRECHT 			(1874-1975)</a:t>
            </a:r>
          </a:p>
          <a:p>
            <a:pPr defTabSz="914400" eaLnBrk="1" hangingPunct="1"/>
            <a:r>
              <a:rPr lang="de-DE" altLang="en-US" sz="1600">
                <a:solidFill>
                  <a:schemeClr val="hlink"/>
                </a:solidFill>
                <a:latin typeface="Calibri" panose="020F0502020204030204" pitchFamily="34" charset="0"/>
                <a:cs typeface="Tahoma" panose="020B0604030504040204" pitchFamily="34" charset="0"/>
              </a:rPr>
              <a:t>                Helen BUCHHOLTZ 			(1877-1953)</a:t>
            </a:r>
          </a:p>
          <a:p>
            <a:pPr defTabSz="914400" eaLnBrk="1" hangingPunct="1"/>
            <a:r>
              <a:rPr lang="fr-CH" altLang="en-US" sz="1600">
                <a:solidFill>
                  <a:schemeClr val="hlink"/>
                </a:solidFill>
                <a:latin typeface="Calibri" panose="020F0502020204030204" pitchFamily="34" charset="0"/>
                <a:cs typeface="Tahoma" panose="020B0604030504040204" pitchFamily="34" charset="0"/>
              </a:rPr>
              <a:t>                  Dominique HECKMES 			(1878-1938)</a:t>
            </a:r>
            <a:endParaRPr lang="de-DE" altLang="en-US" sz="1600">
              <a:solidFill>
                <a:schemeClr val="hlink"/>
              </a:solidFill>
              <a:latin typeface="Calibri" panose="020F0502020204030204" pitchFamily="34" charset="0"/>
              <a:cs typeface="Tahoma" panose="020B0604030504040204" pitchFamily="34" charset="0"/>
            </a:endParaRPr>
          </a:p>
          <a:p>
            <a:pPr defTabSz="914400" eaLnBrk="1" hangingPunct="1"/>
            <a:r>
              <a:rPr lang="fr-CH" altLang="en-US" sz="1600">
                <a:solidFill>
                  <a:schemeClr val="hlink"/>
                </a:solidFill>
                <a:latin typeface="Calibri" panose="020F0502020204030204" pitchFamily="34" charset="0"/>
                <a:cs typeface="Tahoma" panose="020B0604030504040204" pitchFamily="34" charset="0"/>
              </a:rPr>
              <a:t>                    Alfred KOWALSKY 			(1879-1943)</a:t>
            </a:r>
            <a:endParaRPr lang="de-DE" altLang="en-US" sz="1600">
              <a:solidFill>
                <a:schemeClr val="hlink"/>
              </a:solidFill>
              <a:latin typeface="Calibri" panose="020F0502020204030204" pitchFamily="34" charset="0"/>
              <a:cs typeface="Tahoma" panose="020B0604030504040204" pitchFamily="34" charset="0"/>
            </a:endParaRPr>
          </a:p>
          <a:p>
            <a:pPr defTabSz="914400" eaLnBrk="1" hangingPunct="1"/>
            <a:r>
              <a:rPr lang="fr-CH" altLang="en-US" sz="1600">
                <a:solidFill>
                  <a:schemeClr val="hlink"/>
                </a:solidFill>
                <a:latin typeface="Calibri" panose="020F0502020204030204" pitchFamily="34" charset="0"/>
                <a:cs typeface="Tahoma" panose="020B0604030504040204" pitchFamily="34" charset="0"/>
              </a:rPr>
              <a:t>                      Louis BEICHT Neffe von Jean-Pierre B.	(1886-1943)</a:t>
            </a:r>
            <a:endParaRPr lang="de-DE" altLang="en-US" sz="1600">
              <a:solidFill>
                <a:schemeClr val="hlink"/>
              </a:solidFill>
              <a:latin typeface="Calibri" panose="020F0502020204030204" pitchFamily="34" charset="0"/>
              <a:cs typeface="Tahoma" panose="020B0604030504040204" pitchFamily="34" charset="0"/>
            </a:endParaRPr>
          </a:p>
          <a:p>
            <a:pPr defTabSz="914400" eaLnBrk="1" hangingPunct="1"/>
            <a:r>
              <a:rPr lang="fr-CH" altLang="en-US" sz="1600">
                <a:solidFill>
                  <a:schemeClr val="hlink"/>
                </a:solidFill>
                <a:latin typeface="Calibri" panose="020F0502020204030204" pitchFamily="34" charset="0"/>
                <a:cs typeface="Tahoma" panose="020B0604030504040204" pitchFamily="34" charset="0"/>
              </a:rPr>
              <a:t>                        Lou KOSTER 			(1889-1973)</a:t>
            </a:r>
            <a:endParaRPr lang="de-DE" altLang="en-US" sz="1600">
              <a:solidFill>
                <a:schemeClr val="hlink"/>
              </a:solidFill>
              <a:latin typeface="Calibri" panose="020F0502020204030204" pitchFamily="34" charset="0"/>
              <a:cs typeface="Tahoma" panose="020B0604030504040204" pitchFamily="34" charset="0"/>
            </a:endParaRPr>
          </a:p>
          <a:p>
            <a:pPr defTabSz="914400" eaLnBrk="1" hangingPunct="1"/>
            <a:r>
              <a:rPr lang="fr-CH" altLang="en-US" sz="1600">
                <a:solidFill>
                  <a:schemeClr val="hlink"/>
                </a:solidFill>
                <a:latin typeface="Calibri" panose="020F0502020204030204" pitchFamily="34" charset="0"/>
                <a:cs typeface="Tahoma" panose="020B0604030504040204" pitchFamily="34" charset="0"/>
              </a:rPr>
              <a:t>                          Emile BOERES 			(1890-1944)</a:t>
            </a:r>
            <a:endParaRPr lang="de-DE" altLang="en-US" sz="1600">
              <a:solidFill>
                <a:schemeClr val="hlink"/>
              </a:solidFill>
              <a:latin typeface="Calibri" panose="020F0502020204030204" pitchFamily="34" charset="0"/>
              <a:cs typeface="Tahoma" panose="020B0604030504040204" pitchFamily="34" charset="0"/>
            </a:endParaRPr>
          </a:p>
          <a:p>
            <a:pPr defTabSz="914400" eaLnBrk="1" hangingPunct="1"/>
            <a:r>
              <a:rPr lang="fr-CH" altLang="en-US" sz="1600">
                <a:solidFill>
                  <a:schemeClr val="hlink"/>
                </a:solidFill>
                <a:latin typeface="Calibri" panose="020F0502020204030204" pitchFamily="34" charset="0"/>
                <a:cs typeface="Tahoma" panose="020B0604030504040204" pitchFamily="34" charset="0"/>
              </a:rPr>
              <a:t>                            Louis PETIT 			(1890-1953)</a:t>
            </a:r>
            <a:endParaRPr lang="de-DE" altLang="en-US" sz="1600">
              <a:solidFill>
                <a:schemeClr val="hlink"/>
              </a:solidFill>
              <a:latin typeface="Calibri" panose="020F0502020204030204" pitchFamily="34" charset="0"/>
              <a:cs typeface="Tahoma" panose="020B0604030504040204" pitchFamily="34" charset="0"/>
            </a:endParaRPr>
          </a:p>
          <a:p>
            <a:pPr defTabSz="914400" eaLnBrk="1" hangingPunct="1"/>
            <a:r>
              <a:rPr lang="de-DE" altLang="en-US" sz="1600">
                <a:solidFill>
                  <a:schemeClr val="hlink"/>
                </a:solidFill>
                <a:latin typeface="Calibri" panose="020F0502020204030204" pitchFamily="34" charset="0"/>
                <a:cs typeface="Tahoma" panose="020B0604030504040204" pitchFamily="34" charset="0"/>
              </a:rPr>
              <a:t>                             Albert Thorn 			(1895-1978)</a:t>
            </a:r>
          </a:p>
          <a:p>
            <a:pPr defTabSz="914400" eaLnBrk="1" hangingPunct="1"/>
            <a:r>
              <a:rPr lang="de-DE" altLang="en-US" sz="1600">
                <a:solidFill>
                  <a:schemeClr val="hlink"/>
                </a:solidFill>
                <a:latin typeface="Calibri" panose="020F0502020204030204" pitchFamily="34" charset="0"/>
                <a:cs typeface="Tahoma" panose="020B0604030504040204" pitchFamily="34" charset="0"/>
              </a:rPr>
              <a:t>                               Jules KRÜGER 			(1899-1976)</a:t>
            </a:r>
          </a:p>
          <a:p>
            <a:pPr defTabSz="914400" eaLnBrk="1" hangingPunct="1"/>
            <a:r>
              <a:rPr lang="de-DE" altLang="en-US" sz="1600">
                <a:solidFill>
                  <a:schemeClr val="hlink"/>
                </a:solidFill>
                <a:latin typeface="Calibri" panose="020F0502020204030204" pitchFamily="34" charset="0"/>
                <a:cs typeface="Tahoma" panose="020B0604030504040204" pitchFamily="34" charset="0"/>
              </a:rPr>
              <a:t>                                 </a:t>
            </a:r>
            <a:r>
              <a:rPr lang="de-DE" altLang="en-US" sz="1600" i="1">
                <a:solidFill>
                  <a:schemeClr val="hlink"/>
                </a:solidFill>
                <a:latin typeface="Calibri" panose="020F0502020204030204" pitchFamily="34" charset="0"/>
                <a:cs typeface="Tahoma" panose="020B0604030504040204" pitchFamily="34" charset="0"/>
              </a:rPr>
              <a:t>Henri PENSIS 			(1900-1958)</a:t>
            </a:r>
          </a:p>
          <a:p>
            <a:pPr defTabSz="914400" eaLnBrk="1" hangingPunct="1"/>
            <a:r>
              <a:rPr lang="de-DE" altLang="en-US" sz="1600" i="1">
                <a:solidFill>
                  <a:schemeClr val="hlink"/>
                </a:solidFill>
                <a:latin typeface="Calibri" panose="020F0502020204030204" pitchFamily="34" charset="0"/>
                <a:cs typeface="Tahoma" panose="020B0604030504040204" pitchFamily="34" charset="0"/>
              </a:rPr>
              <a:t>                                   Jean-Pierre SCHMIT		(1904-1985)</a:t>
            </a:r>
          </a:p>
          <a:p>
            <a:pPr defTabSz="914400" eaLnBrk="1" hangingPunct="1"/>
            <a:r>
              <a:rPr lang="de-DE" altLang="en-US" sz="1600" i="1">
                <a:solidFill>
                  <a:schemeClr val="hlink"/>
                </a:solidFill>
                <a:latin typeface="Calibri" panose="020F0502020204030204" pitchFamily="34" charset="0"/>
                <a:cs typeface="Tahoma" panose="020B0604030504040204" pitchFamily="34" charset="0"/>
              </a:rPr>
              <a:t>                                     Ren</a:t>
            </a:r>
            <a:r>
              <a:rPr lang="de-CH" altLang="en-US" sz="1600" i="1">
                <a:solidFill>
                  <a:schemeClr val="hlink"/>
                </a:solidFill>
                <a:latin typeface="Calibri" panose="020F0502020204030204" pitchFamily="34" charset="0"/>
                <a:cs typeface="Tahoma" panose="020B0604030504040204" pitchFamily="34" charset="0"/>
              </a:rPr>
              <a:t>é MERTZIG 		(1911-1986)</a:t>
            </a:r>
            <a:endParaRPr lang="de-DE" altLang="en-US" sz="1600" i="1">
              <a:solidFill>
                <a:schemeClr val="hlink"/>
              </a:solidFill>
              <a:latin typeface="Calibri" panose="020F0502020204030204" pitchFamily="34" charset="0"/>
              <a:cs typeface="Tahoma" panose="020B0604030504040204" pitchFamily="34" charset="0"/>
            </a:endParaRPr>
          </a:p>
          <a:p>
            <a:pPr defTabSz="914400" eaLnBrk="1" hangingPunct="1"/>
            <a:r>
              <a:rPr lang="de-CH" altLang="en-US" sz="1600" i="1">
                <a:solidFill>
                  <a:schemeClr val="hlink"/>
                </a:solidFill>
                <a:latin typeface="Calibri" panose="020F0502020204030204" pitchFamily="34" charset="0"/>
                <a:cs typeface="Tahoma" panose="020B0604030504040204" pitchFamily="34" charset="0"/>
              </a:rPr>
              <a:t>                                       Jhosy MEISCH 		(1912-1979)</a:t>
            </a:r>
            <a:endParaRPr lang="de-DE" altLang="en-US" sz="1600" i="1">
              <a:solidFill>
                <a:schemeClr val="hlink"/>
              </a:solidFill>
              <a:latin typeface="Calibri" panose="020F0502020204030204" pitchFamily="34" charset="0"/>
              <a:cs typeface="Tahoma" panose="020B0604030504040204" pitchFamily="34" charset="0"/>
            </a:endParaRPr>
          </a:p>
          <a:p>
            <a:pPr defTabSz="914400" eaLnBrk="1" hangingPunct="1"/>
            <a:endParaRPr lang="de-DE" altLang="en-US" sz="1600" i="1">
              <a:solidFill>
                <a:schemeClr val="hlink"/>
              </a:solidFill>
              <a:latin typeface="Calibri" panose="020F0502020204030204" pitchFamily="34" charset="0"/>
              <a:cs typeface="Tahoma" panose="020B0604030504040204" pitchFamily="34" charset="0"/>
            </a:endParaRPr>
          </a:p>
        </p:txBody>
      </p:sp>
      <p:sp>
        <p:nvSpPr>
          <p:cNvPr id="28675" name="Text Box 5">
            <a:extLst>
              <a:ext uri="{FF2B5EF4-FFF2-40B4-BE49-F238E27FC236}">
                <a16:creationId xmlns:a16="http://schemas.microsoft.com/office/drawing/2014/main" id="{DBE650BE-6123-4C38-BC70-520270E2A5FB}"/>
              </a:ext>
            </a:extLst>
          </p:cNvPr>
          <p:cNvSpPr txBox="1">
            <a:spLocks noChangeArrowheads="1"/>
          </p:cNvSpPr>
          <p:nvPr/>
        </p:nvSpPr>
        <p:spPr bwMode="auto">
          <a:xfrm>
            <a:off x="812800" y="188913"/>
            <a:ext cx="75041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de-DE" altLang="en-US" sz="3200" b="1">
                <a:solidFill>
                  <a:schemeClr val="hlink"/>
                </a:solidFill>
                <a:latin typeface="Calibri" panose="020F0502020204030204" pitchFamily="34" charset="0"/>
              </a:rPr>
              <a:t>COMPOSITEURS LUXEMBOURGEOIS </a:t>
            </a:r>
            <a:endParaRPr lang="fr-FR" altLang="en-US" sz="3200" b="1">
              <a:solidFill>
                <a:schemeClr val="hlink"/>
              </a:solidFill>
              <a:latin typeface="Calibri" panose="020F0502020204030204" pitchFamily="34" charset="0"/>
            </a:endParaRPr>
          </a:p>
        </p:txBody>
      </p:sp>
      <p:sp>
        <p:nvSpPr>
          <p:cNvPr id="28676" name="Text Box 6">
            <a:extLst>
              <a:ext uri="{FF2B5EF4-FFF2-40B4-BE49-F238E27FC236}">
                <a16:creationId xmlns:a16="http://schemas.microsoft.com/office/drawing/2014/main" id="{A55451F9-379B-4E6C-A7A4-6BAF779238B5}"/>
              </a:ext>
            </a:extLst>
          </p:cNvPr>
          <p:cNvSpPr txBox="1">
            <a:spLocks noChangeArrowheads="1"/>
          </p:cNvSpPr>
          <p:nvPr/>
        </p:nvSpPr>
        <p:spPr bwMode="auto">
          <a:xfrm>
            <a:off x="812800" y="203200"/>
            <a:ext cx="75041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de-DE" altLang="en-US" sz="3200" b="1">
                <a:solidFill>
                  <a:schemeClr val="hlink"/>
                </a:solidFill>
                <a:latin typeface="Calibri" panose="020F0502020204030204" pitchFamily="34" charset="0"/>
              </a:rPr>
              <a:t>COMPOSITEURS LUXEMBOURGEOIS </a:t>
            </a:r>
            <a:endParaRPr lang="fr-FR" altLang="en-US" sz="3200" b="1">
              <a:solidFill>
                <a:schemeClr val="hlink"/>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3012">
                                            <p:txEl>
                                              <p:pRg st="4" end="4"/>
                                            </p:txEl>
                                          </p:spTgt>
                                        </p:tgtEl>
                                        <p:attrNameLst>
                                          <p:attrName>style.visibility</p:attrName>
                                        </p:attrNameLst>
                                      </p:cBhvr>
                                      <p:to>
                                        <p:strVal val="visible"/>
                                      </p:to>
                                    </p:set>
                                    <p:animEffect transition="in" filter="checkerboard(across)">
                                      <p:cBhvr>
                                        <p:cTn id="7" dur="500"/>
                                        <p:tgtEl>
                                          <p:spTgt spid="43012">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3012">
                                            <p:txEl>
                                              <p:pRg st="1" end="1"/>
                                            </p:txEl>
                                          </p:spTgt>
                                        </p:tgtEl>
                                        <p:attrNameLst>
                                          <p:attrName>style.visibility</p:attrName>
                                        </p:attrNameLst>
                                      </p:cBhvr>
                                      <p:to>
                                        <p:strVal val="visible"/>
                                      </p:to>
                                    </p:set>
                                    <p:animEffect transition="in" filter="checkerboard(across)">
                                      <p:cBhvr>
                                        <p:cTn id="12" dur="500"/>
                                        <p:tgtEl>
                                          <p:spTgt spid="43012">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animEffect transition="in" filter="checkerboard(across)">
                                      <p:cBhvr>
                                        <p:cTn id="15" dur="500"/>
                                        <p:tgtEl>
                                          <p:spTgt spid="43012">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3012">
                                            <p:txEl>
                                              <p:pRg st="3" end="3"/>
                                            </p:txEl>
                                          </p:spTgt>
                                        </p:tgtEl>
                                        <p:attrNameLst>
                                          <p:attrName>style.visibility</p:attrName>
                                        </p:attrNameLst>
                                      </p:cBhvr>
                                      <p:to>
                                        <p:strVal val="visible"/>
                                      </p:to>
                                    </p:set>
                                    <p:animEffect transition="in" filter="checkerboard(across)">
                                      <p:cBhvr>
                                        <p:cTn id="18" dur="500"/>
                                        <p:tgtEl>
                                          <p:spTgt spid="43012">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3012">
                                            <p:txEl>
                                              <p:pRg st="5" end="5"/>
                                            </p:txEl>
                                          </p:spTgt>
                                        </p:tgtEl>
                                        <p:attrNameLst>
                                          <p:attrName>style.visibility</p:attrName>
                                        </p:attrNameLst>
                                      </p:cBhvr>
                                      <p:to>
                                        <p:strVal val="visible"/>
                                      </p:to>
                                    </p:set>
                                    <p:animEffect transition="in" filter="checkerboard(across)">
                                      <p:cBhvr>
                                        <p:cTn id="21" dur="500"/>
                                        <p:tgtEl>
                                          <p:spTgt spid="43012">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3012">
                                            <p:txEl>
                                              <p:pRg st="6" end="6"/>
                                            </p:txEl>
                                          </p:spTgt>
                                        </p:tgtEl>
                                        <p:attrNameLst>
                                          <p:attrName>style.visibility</p:attrName>
                                        </p:attrNameLst>
                                      </p:cBhvr>
                                      <p:to>
                                        <p:strVal val="visible"/>
                                      </p:to>
                                    </p:set>
                                    <p:animEffect transition="in" filter="checkerboard(across)">
                                      <p:cBhvr>
                                        <p:cTn id="24" dur="500"/>
                                        <p:tgtEl>
                                          <p:spTgt spid="43012">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43012">
                                            <p:txEl>
                                              <p:pRg st="7" end="7"/>
                                            </p:txEl>
                                          </p:spTgt>
                                        </p:tgtEl>
                                        <p:attrNameLst>
                                          <p:attrName>style.visibility</p:attrName>
                                        </p:attrNameLst>
                                      </p:cBhvr>
                                      <p:to>
                                        <p:strVal val="visible"/>
                                      </p:to>
                                    </p:set>
                                    <p:animEffect transition="in" filter="checkerboard(across)">
                                      <p:cBhvr>
                                        <p:cTn id="27" dur="1000"/>
                                        <p:tgtEl>
                                          <p:spTgt spid="43012">
                                            <p:txEl>
                                              <p:pRg st="7" end="7"/>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43012">
                                            <p:txEl>
                                              <p:pRg st="8" end="8"/>
                                            </p:txEl>
                                          </p:spTgt>
                                        </p:tgtEl>
                                        <p:attrNameLst>
                                          <p:attrName>style.visibility</p:attrName>
                                        </p:attrNameLst>
                                      </p:cBhvr>
                                      <p:to>
                                        <p:strVal val="visible"/>
                                      </p:to>
                                    </p:set>
                                    <p:animEffect transition="in" filter="diamond(in)">
                                      <p:cBhvr>
                                        <p:cTn id="30" dur="2000"/>
                                        <p:tgtEl>
                                          <p:spTgt spid="43012">
                                            <p:txEl>
                                              <p:pRg st="8" end="8"/>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43012">
                                            <p:txEl>
                                              <p:pRg st="9" end="9"/>
                                            </p:txEl>
                                          </p:spTgt>
                                        </p:tgtEl>
                                        <p:attrNameLst>
                                          <p:attrName>style.visibility</p:attrName>
                                        </p:attrNameLst>
                                      </p:cBhvr>
                                      <p:to>
                                        <p:strVal val="visible"/>
                                      </p:to>
                                    </p:set>
                                    <p:animEffect transition="in" filter="diamond(in)">
                                      <p:cBhvr>
                                        <p:cTn id="33" dur="2000"/>
                                        <p:tgtEl>
                                          <p:spTgt spid="43012">
                                            <p:txEl>
                                              <p:pRg st="9" end="9"/>
                                            </p:txEl>
                                          </p:spTgt>
                                        </p:tgtEl>
                                      </p:cBhvr>
                                    </p:animEffect>
                                  </p:childTnLst>
                                </p:cTn>
                              </p:par>
                              <p:par>
                                <p:cTn id="34" presetID="8" presetClass="entr" presetSubtype="16" fill="hold" nodeType="withEffect">
                                  <p:stCondLst>
                                    <p:cond delay="0"/>
                                  </p:stCondLst>
                                  <p:childTnLst>
                                    <p:set>
                                      <p:cBhvr>
                                        <p:cTn id="35" dur="1" fill="hold">
                                          <p:stCondLst>
                                            <p:cond delay="0"/>
                                          </p:stCondLst>
                                        </p:cTn>
                                        <p:tgtEl>
                                          <p:spTgt spid="43012">
                                            <p:txEl>
                                              <p:pRg st="10" end="10"/>
                                            </p:txEl>
                                          </p:spTgt>
                                        </p:tgtEl>
                                        <p:attrNameLst>
                                          <p:attrName>style.visibility</p:attrName>
                                        </p:attrNameLst>
                                      </p:cBhvr>
                                      <p:to>
                                        <p:strVal val="visible"/>
                                      </p:to>
                                    </p:set>
                                    <p:animEffect transition="in" filter="diamond(in)">
                                      <p:cBhvr>
                                        <p:cTn id="36" dur="2000"/>
                                        <p:tgtEl>
                                          <p:spTgt spid="43012">
                                            <p:txEl>
                                              <p:pRg st="10" end="10"/>
                                            </p:txEl>
                                          </p:spTgt>
                                        </p:tgtEl>
                                      </p:cBhvr>
                                    </p:animEffect>
                                  </p:childTnLst>
                                </p:cTn>
                              </p:par>
                              <p:par>
                                <p:cTn id="37" presetID="8" presetClass="entr" presetSubtype="16" fill="hold" nodeType="withEffect">
                                  <p:stCondLst>
                                    <p:cond delay="0"/>
                                  </p:stCondLst>
                                  <p:childTnLst>
                                    <p:set>
                                      <p:cBhvr>
                                        <p:cTn id="38" dur="1" fill="hold">
                                          <p:stCondLst>
                                            <p:cond delay="0"/>
                                          </p:stCondLst>
                                        </p:cTn>
                                        <p:tgtEl>
                                          <p:spTgt spid="43012">
                                            <p:txEl>
                                              <p:pRg st="11" end="11"/>
                                            </p:txEl>
                                          </p:spTgt>
                                        </p:tgtEl>
                                        <p:attrNameLst>
                                          <p:attrName>style.visibility</p:attrName>
                                        </p:attrNameLst>
                                      </p:cBhvr>
                                      <p:to>
                                        <p:strVal val="visible"/>
                                      </p:to>
                                    </p:set>
                                    <p:animEffect transition="in" filter="diamond(in)">
                                      <p:cBhvr>
                                        <p:cTn id="39" dur="2000"/>
                                        <p:tgtEl>
                                          <p:spTgt spid="43012">
                                            <p:txEl>
                                              <p:pRg st="11" end="11"/>
                                            </p:txEl>
                                          </p:spTgt>
                                        </p:tgtEl>
                                      </p:cBhvr>
                                    </p:animEffect>
                                  </p:childTnLst>
                                </p:cTn>
                              </p:par>
                              <p:par>
                                <p:cTn id="40" presetID="20" presetClass="entr" presetSubtype="0" fill="hold" nodeType="withEffect">
                                  <p:stCondLst>
                                    <p:cond delay="0"/>
                                  </p:stCondLst>
                                  <p:childTnLst>
                                    <p:set>
                                      <p:cBhvr>
                                        <p:cTn id="41" dur="1" fill="hold">
                                          <p:stCondLst>
                                            <p:cond delay="0"/>
                                          </p:stCondLst>
                                        </p:cTn>
                                        <p:tgtEl>
                                          <p:spTgt spid="43012">
                                            <p:txEl>
                                              <p:pRg st="12" end="12"/>
                                            </p:txEl>
                                          </p:spTgt>
                                        </p:tgtEl>
                                        <p:attrNameLst>
                                          <p:attrName>style.visibility</p:attrName>
                                        </p:attrNameLst>
                                      </p:cBhvr>
                                      <p:to>
                                        <p:strVal val="visible"/>
                                      </p:to>
                                    </p:set>
                                    <p:animEffect transition="in" filter="wedge">
                                      <p:cBhvr>
                                        <p:cTn id="42" dur="2000"/>
                                        <p:tgtEl>
                                          <p:spTgt spid="43012">
                                            <p:txEl>
                                              <p:pRg st="12" end="12"/>
                                            </p:txEl>
                                          </p:spTgt>
                                        </p:tgtEl>
                                      </p:cBhvr>
                                    </p:animEffect>
                                  </p:childTnLst>
                                </p:cTn>
                              </p:par>
                              <p:par>
                                <p:cTn id="43" presetID="20" presetClass="entr" presetSubtype="0" fill="hold" nodeType="withEffect">
                                  <p:stCondLst>
                                    <p:cond delay="0"/>
                                  </p:stCondLst>
                                  <p:childTnLst>
                                    <p:set>
                                      <p:cBhvr>
                                        <p:cTn id="44" dur="1" fill="hold">
                                          <p:stCondLst>
                                            <p:cond delay="0"/>
                                          </p:stCondLst>
                                        </p:cTn>
                                        <p:tgtEl>
                                          <p:spTgt spid="43012">
                                            <p:txEl>
                                              <p:pRg st="13" end="13"/>
                                            </p:txEl>
                                          </p:spTgt>
                                        </p:tgtEl>
                                        <p:attrNameLst>
                                          <p:attrName>style.visibility</p:attrName>
                                        </p:attrNameLst>
                                      </p:cBhvr>
                                      <p:to>
                                        <p:strVal val="visible"/>
                                      </p:to>
                                    </p:set>
                                    <p:animEffect transition="in" filter="wedge">
                                      <p:cBhvr>
                                        <p:cTn id="45" dur="2000"/>
                                        <p:tgtEl>
                                          <p:spTgt spid="43012">
                                            <p:txEl>
                                              <p:pRg st="13" end="13"/>
                                            </p:txEl>
                                          </p:spTgt>
                                        </p:tgtEl>
                                      </p:cBhvr>
                                    </p:animEffect>
                                  </p:childTnLst>
                                </p:cTn>
                              </p:par>
                              <p:par>
                                <p:cTn id="46" presetID="20" presetClass="entr" presetSubtype="0" fill="hold" nodeType="withEffect">
                                  <p:stCondLst>
                                    <p:cond delay="0"/>
                                  </p:stCondLst>
                                  <p:childTnLst>
                                    <p:set>
                                      <p:cBhvr>
                                        <p:cTn id="47" dur="1" fill="hold">
                                          <p:stCondLst>
                                            <p:cond delay="0"/>
                                          </p:stCondLst>
                                        </p:cTn>
                                        <p:tgtEl>
                                          <p:spTgt spid="43012">
                                            <p:txEl>
                                              <p:pRg st="14" end="14"/>
                                            </p:txEl>
                                          </p:spTgt>
                                        </p:tgtEl>
                                        <p:attrNameLst>
                                          <p:attrName>style.visibility</p:attrName>
                                        </p:attrNameLst>
                                      </p:cBhvr>
                                      <p:to>
                                        <p:strVal val="visible"/>
                                      </p:to>
                                    </p:set>
                                    <p:animEffect transition="in" filter="wedge">
                                      <p:cBhvr>
                                        <p:cTn id="48" dur="2000"/>
                                        <p:tgtEl>
                                          <p:spTgt spid="43012">
                                            <p:txEl>
                                              <p:pRg st="14" end="14"/>
                                            </p:txEl>
                                          </p:spTgt>
                                        </p:tgtEl>
                                      </p:cBhvr>
                                    </p:animEffect>
                                  </p:childTnLst>
                                </p:cTn>
                              </p:par>
                              <p:par>
                                <p:cTn id="49" presetID="20" presetClass="entr" presetSubtype="0" fill="hold" nodeType="withEffect">
                                  <p:stCondLst>
                                    <p:cond delay="0"/>
                                  </p:stCondLst>
                                  <p:childTnLst>
                                    <p:set>
                                      <p:cBhvr>
                                        <p:cTn id="50" dur="1" fill="hold">
                                          <p:stCondLst>
                                            <p:cond delay="0"/>
                                          </p:stCondLst>
                                        </p:cTn>
                                        <p:tgtEl>
                                          <p:spTgt spid="43012">
                                            <p:txEl>
                                              <p:pRg st="15" end="15"/>
                                            </p:txEl>
                                          </p:spTgt>
                                        </p:tgtEl>
                                        <p:attrNameLst>
                                          <p:attrName>style.visibility</p:attrName>
                                        </p:attrNameLst>
                                      </p:cBhvr>
                                      <p:to>
                                        <p:strVal val="visible"/>
                                      </p:to>
                                    </p:set>
                                    <p:animEffect transition="in" filter="wedge">
                                      <p:cBhvr>
                                        <p:cTn id="51" dur="2000"/>
                                        <p:tgtEl>
                                          <p:spTgt spid="43012">
                                            <p:txEl>
                                              <p:pRg st="15" end="15"/>
                                            </p:txEl>
                                          </p:spTgt>
                                        </p:tgtEl>
                                      </p:cBhvr>
                                    </p:animEffect>
                                  </p:childTnLst>
                                </p:cTn>
                              </p:par>
                              <p:par>
                                <p:cTn id="52" presetID="20" presetClass="entr" presetSubtype="0" fill="hold" nodeType="withEffect">
                                  <p:stCondLst>
                                    <p:cond delay="0"/>
                                  </p:stCondLst>
                                  <p:childTnLst>
                                    <p:set>
                                      <p:cBhvr>
                                        <p:cTn id="53" dur="1" fill="hold">
                                          <p:stCondLst>
                                            <p:cond delay="0"/>
                                          </p:stCondLst>
                                        </p:cTn>
                                        <p:tgtEl>
                                          <p:spTgt spid="43012">
                                            <p:txEl>
                                              <p:pRg st="16" end="16"/>
                                            </p:txEl>
                                          </p:spTgt>
                                        </p:tgtEl>
                                        <p:attrNameLst>
                                          <p:attrName>style.visibility</p:attrName>
                                        </p:attrNameLst>
                                      </p:cBhvr>
                                      <p:to>
                                        <p:strVal val="visible"/>
                                      </p:to>
                                    </p:set>
                                    <p:animEffect transition="in" filter="wedge">
                                      <p:cBhvr>
                                        <p:cTn id="54" dur="2000"/>
                                        <p:tgtEl>
                                          <p:spTgt spid="43012">
                                            <p:txEl>
                                              <p:pRg st="16" end="16"/>
                                            </p:txEl>
                                          </p:spTgt>
                                        </p:tgtEl>
                                      </p:cBhvr>
                                    </p:animEffect>
                                  </p:childTnLst>
                                </p:cTn>
                              </p:par>
                              <p:par>
                                <p:cTn id="55" presetID="20" presetClass="entr" presetSubtype="0" fill="hold" nodeType="withEffect">
                                  <p:stCondLst>
                                    <p:cond delay="0"/>
                                  </p:stCondLst>
                                  <p:childTnLst>
                                    <p:set>
                                      <p:cBhvr>
                                        <p:cTn id="56" dur="1" fill="hold">
                                          <p:stCondLst>
                                            <p:cond delay="0"/>
                                          </p:stCondLst>
                                        </p:cTn>
                                        <p:tgtEl>
                                          <p:spTgt spid="43012">
                                            <p:txEl>
                                              <p:pRg st="17" end="17"/>
                                            </p:txEl>
                                          </p:spTgt>
                                        </p:tgtEl>
                                        <p:attrNameLst>
                                          <p:attrName>style.visibility</p:attrName>
                                        </p:attrNameLst>
                                      </p:cBhvr>
                                      <p:to>
                                        <p:strVal val="visible"/>
                                      </p:to>
                                    </p:set>
                                    <p:animEffect transition="in" filter="wedge">
                                      <p:cBhvr>
                                        <p:cTn id="57" dur="2000"/>
                                        <p:tgtEl>
                                          <p:spTgt spid="43012">
                                            <p:txEl>
                                              <p:pRg st="17" end="17"/>
                                            </p:txEl>
                                          </p:spTgt>
                                        </p:tgtEl>
                                      </p:cBhvr>
                                    </p:animEffect>
                                  </p:childTnLst>
                                </p:cTn>
                              </p:par>
                              <p:par>
                                <p:cTn id="58" presetID="20" presetClass="entr" presetSubtype="0" fill="hold" nodeType="withEffect">
                                  <p:stCondLst>
                                    <p:cond delay="0"/>
                                  </p:stCondLst>
                                  <p:childTnLst>
                                    <p:set>
                                      <p:cBhvr>
                                        <p:cTn id="59" dur="1" fill="hold">
                                          <p:stCondLst>
                                            <p:cond delay="0"/>
                                          </p:stCondLst>
                                        </p:cTn>
                                        <p:tgtEl>
                                          <p:spTgt spid="43012">
                                            <p:txEl>
                                              <p:pRg st="18" end="18"/>
                                            </p:txEl>
                                          </p:spTgt>
                                        </p:tgtEl>
                                        <p:attrNameLst>
                                          <p:attrName>style.visibility</p:attrName>
                                        </p:attrNameLst>
                                      </p:cBhvr>
                                      <p:to>
                                        <p:strVal val="visible"/>
                                      </p:to>
                                    </p:set>
                                    <p:animEffect transition="in" filter="wedge">
                                      <p:cBhvr>
                                        <p:cTn id="60" dur="2000"/>
                                        <p:tgtEl>
                                          <p:spTgt spid="43012">
                                            <p:txEl>
                                              <p:pRg st="18" end="18"/>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43012">
                                            <p:txEl>
                                              <p:pRg st="19" end="19"/>
                                            </p:txEl>
                                          </p:spTgt>
                                        </p:tgtEl>
                                        <p:attrNameLst>
                                          <p:attrName>style.visibility</p:attrName>
                                        </p:attrNameLst>
                                      </p:cBhvr>
                                      <p:to>
                                        <p:strVal val="visible"/>
                                      </p:to>
                                    </p:set>
                                    <p:anim calcmode="lin" valueType="num">
                                      <p:cBhvr additive="base">
                                        <p:cTn id="65" dur="5000" fill="hold"/>
                                        <p:tgtEl>
                                          <p:spTgt spid="43012">
                                            <p:txEl>
                                              <p:pRg st="19" end="19"/>
                                            </p:txEl>
                                          </p:spTgt>
                                        </p:tgtEl>
                                        <p:attrNameLst>
                                          <p:attrName>ppt_x</p:attrName>
                                        </p:attrNameLst>
                                      </p:cBhvr>
                                      <p:tavLst>
                                        <p:tav tm="0">
                                          <p:val>
                                            <p:strVal val="#ppt_x"/>
                                          </p:val>
                                        </p:tav>
                                        <p:tav tm="100000">
                                          <p:val>
                                            <p:strVal val="#ppt_x"/>
                                          </p:val>
                                        </p:tav>
                                      </p:tavLst>
                                    </p:anim>
                                    <p:anim calcmode="lin" valueType="num">
                                      <p:cBhvr additive="base">
                                        <p:cTn id="66" dur="5000" fill="hold"/>
                                        <p:tgtEl>
                                          <p:spTgt spid="43012">
                                            <p:txEl>
                                              <p:pRg st="19" end="19"/>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3012">
                                            <p:txEl>
                                              <p:pRg st="20" end="20"/>
                                            </p:txEl>
                                          </p:spTgt>
                                        </p:tgtEl>
                                        <p:attrNameLst>
                                          <p:attrName>style.visibility</p:attrName>
                                        </p:attrNameLst>
                                      </p:cBhvr>
                                      <p:to>
                                        <p:strVal val="visible"/>
                                      </p:to>
                                    </p:set>
                                    <p:anim calcmode="lin" valueType="num">
                                      <p:cBhvr additive="base">
                                        <p:cTn id="69" dur="5000" fill="hold"/>
                                        <p:tgtEl>
                                          <p:spTgt spid="43012">
                                            <p:txEl>
                                              <p:pRg st="20" end="20"/>
                                            </p:txEl>
                                          </p:spTgt>
                                        </p:tgtEl>
                                        <p:attrNameLst>
                                          <p:attrName>ppt_x</p:attrName>
                                        </p:attrNameLst>
                                      </p:cBhvr>
                                      <p:tavLst>
                                        <p:tav tm="0">
                                          <p:val>
                                            <p:strVal val="#ppt_x"/>
                                          </p:val>
                                        </p:tav>
                                        <p:tav tm="100000">
                                          <p:val>
                                            <p:strVal val="#ppt_x"/>
                                          </p:val>
                                        </p:tav>
                                      </p:tavLst>
                                    </p:anim>
                                    <p:anim calcmode="lin" valueType="num">
                                      <p:cBhvr additive="base">
                                        <p:cTn id="70" dur="5000" fill="hold"/>
                                        <p:tgtEl>
                                          <p:spTgt spid="43012">
                                            <p:txEl>
                                              <p:pRg st="20" end="20"/>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012">
                                            <p:txEl>
                                              <p:pRg st="21" end="21"/>
                                            </p:txEl>
                                          </p:spTgt>
                                        </p:tgtEl>
                                        <p:attrNameLst>
                                          <p:attrName>style.visibility</p:attrName>
                                        </p:attrNameLst>
                                      </p:cBhvr>
                                      <p:to>
                                        <p:strVal val="visible"/>
                                      </p:to>
                                    </p:set>
                                    <p:anim calcmode="lin" valueType="num">
                                      <p:cBhvr additive="base">
                                        <p:cTn id="73" dur="5000" fill="hold"/>
                                        <p:tgtEl>
                                          <p:spTgt spid="43012">
                                            <p:txEl>
                                              <p:pRg st="21" end="21"/>
                                            </p:txEl>
                                          </p:spTgt>
                                        </p:tgtEl>
                                        <p:attrNameLst>
                                          <p:attrName>ppt_x</p:attrName>
                                        </p:attrNameLst>
                                      </p:cBhvr>
                                      <p:tavLst>
                                        <p:tav tm="0">
                                          <p:val>
                                            <p:strVal val="#ppt_x"/>
                                          </p:val>
                                        </p:tav>
                                        <p:tav tm="100000">
                                          <p:val>
                                            <p:strVal val="#ppt_x"/>
                                          </p:val>
                                        </p:tav>
                                      </p:tavLst>
                                    </p:anim>
                                    <p:anim calcmode="lin" valueType="num">
                                      <p:cBhvr additive="base">
                                        <p:cTn id="74" dur="5000" fill="hold"/>
                                        <p:tgtEl>
                                          <p:spTgt spid="43012">
                                            <p:txEl>
                                              <p:pRg st="21" end="21"/>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3012">
                                            <p:txEl>
                                              <p:pRg st="22" end="22"/>
                                            </p:txEl>
                                          </p:spTgt>
                                        </p:tgtEl>
                                        <p:attrNameLst>
                                          <p:attrName>style.visibility</p:attrName>
                                        </p:attrNameLst>
                                      </p:cBhvr>
                                      <p:to>
                                        <p:strVal val="visible"/>
                                      </p:to>
                                    </p:set>
                                    <p:anim calcmode="lin" valueType="num">
                                      <p:cBhvr additive="base">
                                        <p:cTn id="77" dur="5000" fill="hold"/>
                                        <p:tgtEl>
                                          <p:spTgt spid="43012">
                                            <p:txEl>
                                              <p:pRg st="22" end="22"/>
                                            </p:txEl>
                                          </p:spTgt>
                                        </p:tgtEl>
                                        <p:attrNameLst>
                                          <p:attrName>ppt_x</p:attrName>
                                        </p:attrNameLst>
                                      </p:cBhvr>
                                      <p:tavLst>
                                        <p:tav tm="0">
                                          <p:val>
                                            <p:strVal val="#ppt_x"/>
                                          </p:val>
                                        </p:tav>
                                        <p:tav tm="100000">
                                          <p:val>
                                            <p:strVal val="#ppt_x"/>
                                          </p:val>
                                        </p:tav>
                                      </p:tavLst>
                                    </p:anim>
                                    <p:anim calcmode="lin" valueType="num">
                                      <p:cBhvr additive="base">
                                        <p:cTn id="78" dur="5000" fill="hold"/>
                                        <p:tgtEl>
                                          <p:spTgt spid="43012">
                                            <p:txEl>
                                              <p:pRg st="22" end="2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42A5D39-CF2B-4237-819E-81B60B426A5D}"/>
              </a:ext>
            </a:extLst>
          </p:cNvPr>
          <p:cNvSpPr>
            <a:spLocks noChangeArrowheads="1"/>
          </p:cNvSpPr>
          <p:nvPr>
            <p:ph type="title"/>
          </p:nvPr>
        </p:nvSpPr>
        <p:spPr bwMode="auto">
          <a:xfrm>
            <a:off x="0" y="188913"/>
            <a:ext cx="9144000"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en-US" sz="3200">
                <a:solidFill>
                  <a:schemeClr val="hlink"/>
                </a:solidFill>
                <a:ea typeface="ＭＳ Ｐゴシック" panose="020B0600070205080204" pitchFamily="34" charset="-128"/>
              </a:rPr>
              <a:t>Probl</a:t>
            </a:r>
            <a:r>
              <a:rPr lang="de-CH" altLang="en-US" sz="3200">
                <a:solidFill>
                  <a:schemeClr val="hlink"/>
                </a:solidFill>
                <a:ea typeface="ＭＳ Ｐゴシック" panose="020B0600070205080204" pitchFamily="34" charset="-128"/>
              </a:rPr>
              <a:t>èmes d‘authenticité. </a:t>
            </a:r>
            <a:br>
              <a:rPr lang="de-CH" altLang="en-US" sz="3200">
                <a:solidFill>
                  <a:schemeClr val="hlink"/>
                </a:solidFill>
                <a:ea typeface="ＭＳ Ｐゴシック" panose="020B0600070205080204" pitchFamily="34" charset="-128"/>
              </a:rPr>
            </a:br>
            <a:r>
              <a:rPr lang="de-CH" altLang="en-US" sz="3200">
                <a:solidFill>
                  <a:schemeClr val="hlink"/>
                </a:solidFill>
                <a:ea typeface="ＭＳ Ｐゴシック" panose="020B0600070205080204" pitchFamily="34" charset="-128"/>
              </a:rPr>
              <a:t>Les autographes (manquants)</a:t>
            </a:r>
            <a:br>
              <a:rPr lang="de-CH" altLang="en-US" sz="3200">
                <a:solidFill>
                  <a:schemeClr val="hlink"/>
                </a:solidFill>
                <a:ea typeface="ＭＳ Ｐゴシック" panose="020B0600070205080204" pitchFamily="34" charset="-128"/>
              </a:rPr>
            </a:br>
            <a:r>
              <a:rPr lang="de-CH" altLang="en-US" sz="1800">
                <a:solidFill>
                  <a:schemeClr val="hlink"/>
                </a:solidFill>
                <a:ea typeface="ＭＳ Ｐゴシック" panose="020B0600070205080204" pitchFamily="34" charset="-128"/>
              </a:rPr>
              <a:t>Comment distinguer l‘écriture authentique de Laurent Menager des copies manuscrites?</a:t>
            </a:r>
            <a:endParaRPr lang="fr-FR" altLang="en-US" sz="1800">
              <a:solidFill>
                <a:schemeClr val="hlink"/>
              </a:solidFill>
              <a:ea typeface="ＭＳ Ｐゴシック" panose="020B0600070205080204" pitchFamily="34" charset="-128"/>
            </a:endParaRPr>
          </a:p>
        </p:txBody>
      </p:sp>
      <p:pic>
        <p:nvPicPr>
          <p:cNvPr id="65539" name="Picture 5">
            <a:extLst>
              <a:ext uri="{FF2B5EF4-FFF2-40B4-BE49-F238E27FC236}">
                <a16:creationId xmlns:a16="http://schemas.microsoft.com/office/drawing/2014/main" id="{ECD40507-8DA9-4870-B517-99613B99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762125"/>
            <a:ext cx="7126288"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6">
            <a:extLst>
              <a:ext uri="{FF2B5EF4-FFF2-40B4-BE49-F238E27FC236}">
                <a16:creationId xmlns:a16="http://schemas.microsoft.com/office/drawing/2014/main" id="{FF28ED46-8FBB-467B-9B37-F7BB09F42AFE}"/>
              </a:ext>
            </a:extLst>
          </p:cNvPr>
          <p:cNvSpPr txBox="1">
            <a:spLocks noChangeArrowheads="1"/>
          </p:cNvSpPr>
          <p:nvPr/>
        </p:nvSpPr>
        <p:spPr bwMode="auto">
          <a:xfrm>
            <a:off x="2627313" y="6643688"/>
            <a:ext cx="39608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de-DE" altLang="en-US" sz="800">
                <a:solidFill>
                  <a:schemeClr val="hlink"/>
                </a:solidFill>
              </a:rPr>
              <a:t>Source manuscrite avec des oeuvres sacrals portant l</a:t>
            </a:r>
            <a:r>
              <a:rPr lang="de-CH" altLang="en-US" sz="800">
                <a:solidFill>
                  <a:schemeClr val="hlink"/>
                </a:solidFill>
              </a:rPr>
              <a:t>‘inscription Max Menager</a:t>
            </a:r>
            <a:r>
              <a:rPr lang="de-DE" altLang="en-US" sz="800">
                <a:solidFill>
                  <a:schemeClr val="hlink"/>
                </a:solidFill>
              </a:rPr>
              <a:t> </a:t>
            </a:r>
            <a:endParaRPr lang="fr-FR" altLang="en-US" sz="800">
              <a:solidFill>
                <a:schemeClr val="hlin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a:extLst>
              <a:ext uri="{FF2B5EF4-FFF2-40B4-BE49-F238E27FC236}">
                <a16:creationId xmlns:a16="http://schemas.microsoft.com/office/drawing/2014/main" id="{70B7E118-1FA0-4FD7-8501-AFBF826CBEFD}"/>
              </a:ext>
            </a:extLst>
          </p:cNvPr>
          <p:cNvSpPr>
            <a:spLocks noChangeArrowheads="1"/>
          </p:cNvSpPr>
          <p:nvPr/>
        </p:nvSpPr>
        <p:spPr bwMode="auto">
          <a:xfrm>
            <a:off x="2816225" y="115888"/>
            <a:ext cx="3028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fr-FR" altLang="en-US" sz="1800">
                <a:solidFill>
                  <a:schemeClr val="hlink"/>
                </a:solidFill>
              </a:rPr>
              <a:t>Problèmes d‘authenticité (2)</a:t>
            </a:r>
          </a:p>
        </p:txBody>
      </p:sp>
      <p:pic>
        <p:nvPicPr>
          <p:cNvPr id="67587" name="Picture 7">
            <a:extLst>
              <a:ext uri="{FF2B5EF4-FFF2-40B4-BE49-F238E27FC236}">
                <a16:creationId xmlns:a16="http://schemas.microsoft.com/office/drawing/2014/main" id="{B543D02E-A474-4CB7-93BF-53C0790D5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620713"/>
            <a:ext cx="6961188"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8">
            <a:extLst>
              <a:ext uri="{FF2B5EF4-FFF2-40B4-BE49-F238E27FC236}">
                <a16:creationId xmlns:a16="http://schemas.microsoft.com/office/drawing/2014/main" id="{B9B49301-11DC-4198-912A-300A00F1910F}"/>
              </a:ext>
            </a:extLst>
          </p:cNvPr>
          <p:cNvSpPr>
            <a:spLocks noChangeArrowheads="1"/>
          </p:cNvSpPr>
          <p:nvPr/>
        </p:nvSpPr>
        <p:spPr bwMode="auto">
          <a:xfrm>
            <a:off x="468313" y="5445125"/>
            <a:ext cx="828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de-DE" altLang="en-US" sz="1800">
                <a:solidFill>
                  <a:schemeClr val="hlink"/>
                </a:solidFill>
              </a:rPr>
              <a:t>Signature authentique de Laurent Menager avec indication de la date! (?)</a:t>
            </a:r>
            <a:endParaRPr lang="fr-FR" altLang="en-US" sz="1800">
              <a:solidFill>
                <a:schemeClr val="hlink"/>
              </a:solidFill>
            </a:endParaRPr>
          </a:p>
        </p:txBody>
      </p:sp>
      <p:sp>
        <p:nvSpPr>
          <p:cNvPr id="67589" name="Rectangle 10">
            <a:extLst>
              <a:ext uri="{FF2B5EF4-FFF2-40B4-BE49-F238E27FC236}">
                <a16:creationId xmlns:a16="http://schemas.microsoft.com/office/drawing/2014/main" id="{F4B3131E-F951-4CF2-AFCF-4BCFA06700C5}"/>
              </a:ext>
            </a:extLst>
          </p:cNvPr>
          <p:cNvSpPr>
            <a:spLocks/>
          </p:cNvSpPr>
          <p:nvPr/>
        </p:nvSpPr>
        <p:spPr bwMode="auto">
          <a:xfrm>
            <a:off x="457200" y="6102350"/>
            <a:ext cx="822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de-DE" altLang="en-US" sz="1800">
                <a:solidFill>
                  <a:schemeClr val="hlink"/>
                </a:solidFill>
                <a:latin typeface="Calibri" panose="020F0502020204030204" pitchFamily="34" charset="0"/>
              </a:rPr>
              <a:t>Problème supplémentaire: </a:t>
            </a:r>
            <a:br>
              <a:rPr lang="de-DE" altLang="en-US" sz="1800">
                <a:solidFill>
                  <a:schemeClr val="hlink"/>
                </a:solidFill>
                <a:latin typeface="Calibri" panose="020F0502020204030204" pitchFamily="34" charset="0"/>
              </a:rPr>
            </a:br>
            <a:r>
              <a:rPr lang="de-DE" altLang="en-US" sz="1800">
                <a:solidFill>
                  <a:schemeClr val="hlink"/>
                </a:solidFill>
                <a:latin typeface="Calibri" panose="020F0502020204030204" pitchFamily="34" charset="0"/>
              </a:rPr>
              <a:t>déchiffrage de paroles écrites en allemand du 19e siècle</a:t>
            </a:r>
            <a:endParaRPr lang="fr-FR" altLang="en-US" sz="1800">
              <a:solidFill>
                <a:schemeClr val="hlink"/>
              </a:solidFill>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9C7EC2A4-0A07-4CB7-998F-C2606F0512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557338"/>
            <a:ext cx="51435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5">
            <a:extLst>
              <a:ext uri="{FF2B5EF4-FFF2-40B4-BE49-F238E27FC236}">
                <a16:creationId xmlns:a16="http://schemas.microsoft.com/office/drawing/2014/main" id="{D9F7B761-A638-46E7-B8CC-CB82CD859E45}"/>
              </a:ext>
            </a:extLst>
          </p:cNvPr>
          <p:cNvSpPr txBox="1">
            <a:spLocks noChangeArrowheads="1"/>
          </p:cNvSpPr>
          <p:nvPr/>
        </p:nvSpPr>
        <p:spPr bwMode="auto">
          <a:xfrm>
            <a:off x="1476375" y="404813"/>
            <a:ext cx="62642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de-CH" altLang="en-US" sz="1800">
                <a:solidFill>
                  <a:schemeClr val="hlink"/>
                </a:solidFill>
              </a:rPr>
              <a:t>Extrait d‘une des dernières lettres du compositeur à l‘adresse de ses enfants en date du 21 octobre 1901</a:t>
            </a:r>
          </a:p>
          <a:p>
            <a:pPr algn="ctr" defTabSz="914400" eaLnBrk="1" hangingPunct="1">
              <a:spcBef>
                <a:spcPct val="50000"/>
              </a:spcBef>
            </a:pPr>
            <a:r>
              <a:rPr lang="de-CH" altLang="en-US" sz="1800">
                <a:solidFill>
                  <a:schemeClr val="hlink"/>
                </a:solidFill>
              </a:rPr>
              <a:t>(+ 7 février 1902)</a:t>
            </a:r>
            <a:endParaRPr lang="fr-FR" altLang="en-US" sz="1800">
              <a:solidFill>
                <a:schemeClr val="hlink"/>
              </a:solidFill>
            </a:endParaRPr>
          </a:p>
        </p:txBody>
      </p:sp>
      <p:pic>
        <p:nvPicPr>
          <p:cNvPr id="69636" name="Picture 6">
            <a:extLst>
              <a:ext uri="{FF2B5EF4-FFF2-40B4-BE49-F238E27FC236}">
                <a16:creationId xmlns:a16="http://schemas.microsoft.com/office/drawing/2014/main" id="{48A7B91D-E902-4C46-88B6-7E575CB1CF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860800"/>
            <a:ext cx="3024187"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7">
            <a:extLst>
              <a:ext uri="{FF2B5EF4-FFF2-40B4-BE49-F238E27FC236}">
                <a16:creationId xmlns:a16="http://schemas.microsoft.com/office/drawing/2014/main" id="{A1530140-EF36-4386-B730-C43BCE743E44}"/>
              </a:ext>
            </a:extLst>
          </p:cNvPr>
          <p:cNvSpPr txBox="1">
            <a:spLocks noChangeArrowheads="1"/>
          </p:cNvSpPr>
          <p:nvPr/>
        </p:nvSpPr>
        <p:spPr bwMode="auto">
          <a:xfrm>
            <a:off x="1403350" y="6230938"/>
            <a:ext cx="626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spcBef>
                <a:spcPct val="50000"/>
              </a:spcBef>
            </a:pPr>
            <a:r>
              <a:rPr lang="de-CH" altLang="en-US" sz="1800">
                <a:solidFill>
                  <a:schemeClr val="hlink"/>
                </a:solidFill>
              </a:rPr>
              <a:t>Preuve de l‘authenticité de son écriture!</a:t>
            </a:r>
            <a:endParaRPr lang="fr-FR" altLang="en-US" sz="1800">
              <a:solidFill>
                <a:schemeClr val="hlink"/>
              </a:solidFill>
            </a:endParaRPr>
          </a:p>
        </p:txBody>
      </p:sp>
      <p:sp>
        <p:nvSpPr>
          <p:cNvPr id="69638" name="Text Box 8">
            <a:extLst>
              <a:ext uri="{FF2B5EF4-FFF2-40B4-BE49-F238E27FC236}">
                <a16:creationId xmlns:a16="http://schemas.microsoft.com/office/drawing/2014/main" id="{9E4452E9-8F46-4FA2-A75A-F0A049739DAE}"/>
              </a:ext>
            </a:extLst>
          </p:cNvPr>
          <p:cNvSpPr txBox="1">
            <a:spLocks noChangeArrowheads="1"/>
          </p:cNvSpPr>
          <p:nvPr/>
        </p:nvSpPr>
        <p:spPr bwMode="auto">
          <a:xfrm>
            <a:off x="7667625" y="4621213"/>
            <a:ext cx="12255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en-US" sz="800">
                <a:solidFill>
                  <a:schemeClr val="hlink"/>
                </a:solidFill>
              </a:rPr>
              <a:t>Signature à la fin du choeur Abendfriede</a:t>
            </a:r>
            <a:br>
              <a:rPr lang="de-DE" altLang="en-US" sz="800">
                <a:solidFill>
                  <a:schemeClr val="hlink"/>
                </a:solidFill>
              </a:rPr>
            </a:br>
            <a:r>
              <a:rPr lang="de-DE" altLang="en-US" sz="800">
                <a:solidFill>
                  <a:schemeClr val="hlink"/>
                </a:solidFill>
              </a:rPr>
              <a:t>c.f. pages précédentes</a:t>
            </a:r>
            <a:endParaRPr lang="fr-FR" altLang="en-US" sz="800">
              <a:solidFill>
                <a:schemeClr val="hlink"/>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Espace réservé du contenu 5" descr="Rue Laurent Menager.psd">
            <a:extLst>
              <a:ext uri="{FF2B5EF4-FFF2-40B4-BE49-F238E27FC236}">
                <a16:creationId xmlns:a16="http://schemas.microsoft.com/office/drawing/2014/main" id="{13744E7D-0CD4-4000-8357-37F2BEF9693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1300" y="655638"/>
            <a:ext cx="3579813" cy="452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a:extLst>
              <a:ext uri="{FF2B5EF4-FFF2-40B4-BE49-F238E27FC236}">
                <a16:creationId xmlns:a16="http://schemas.microsoft.com/office/drawing/2014/main" id="{7A75F443-17A6-4F49-B7B7-EBD34BBE472A}"/>
              </a:ext>
            </a:extLst>
          </p:cNvPr>
          <p:cNvSpPr txBox="1">
            <a:spLocks noChangeArrowheads="1"/>
          </p:cNvSpPr>
          <p:nvPr/>
        </p:nvSpPr>
        <p:spPr bwMode="auto">
          <a:xfrm>
            <a:off x="250825" y="8366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en-US" sz="1800">
                <a:solidFill>
                  <a:srgbClr val="FF0000"/>
                </a:solidFill>
              </a:rPr>
              <a:t>Referenz</a:t>
            </a:r>
            <a:endParaRPr lang="fr-FR" altLang="en-US" sz="18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Espace réservé du contenu 3" descr="Froh dahin.psd">
            <a:extLst>
              <a:ext uri="{FF2B5EF4-FFF2-40B4-BE49-F238E27FC236}">
                <a16:creationId xmlns:a16="http://schemas.microsoft.com/office/drawing/2014/main" id="{CA39D7A0-F64D-4408-B274-3D7B9803DB5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78050" y="427038"/>
            <a:ext cx="4981575" cy="59737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a:extLst>
              <a:ext uri="{FF2B5EF4-FFF2-40B4-BE49-F238E27FC236}">
                <a16:creationId xmlns:a16="http://schemas.microsoft.com/office/drawing/2014/main" id="{F54F726D-7008-455A-8F36-AA3B2B05859D}"/>
              </a:ext>
            </a:extLst>
          </p:cNvPr>
          <p:cNvSpPr txBox="1">
            <a:spLocks noChangeArrowheads="1"/>
          </p:cNvSpPr>
          <p:nvPr/>
        </p:nvSpPr>
        <p:spPr bwMode="auto">
          <a:xfrm>
            <a:off x="250825" y="836613"/>
            <a:ext cx="12255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en-US" sz="1800">
                <a:solidFill>
                  <a:srgbClr val="FF0000"/>
                </a:solidFill>
              </a:rPr>
              <a:t>Referenz</a:t>
            </a:r>
          </a:p>
          <a:p>
            <a:pPr eaLnBrk="1" hangingPunct="1">
              <a:spcBef>
                <a:spcPct val="50000"/>
              </a:spcBef>
            </a:pPr>
            <a:r>
              <a:rPr lang="de-DE" altLang="en-US" sz="1800">
                <a:solidFill>
                  <a:srgbClr val="FF0000"/>
                </a:solidFill>
              </a:rPr>
              <a:t>Cedom?</a:t>
            </a:r>
            <a:endParaRPr lang="fr-FR" altLang="en-US" sz="18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a:extLst>
              <a:ext uri="{FF2B5EF4-FFF2-40B4-BE49-F238E27FC236}">
                <a16:creationId xmlns:a16="http://schemas.microsoft.com/office/drawing/2014/main" id="{4A902B7B-4AED-4653-A96F-4D1148463426}"/>
              </a:ext>
            </a:extLst>
          </p:cNvPr>
          <p:cNvSpPr>
            <a:spLocks noGrp="1"/>
          </p:cNvSpPr>
          <p:nvPr>
            <p:ph type="title"/>
          </p:nvPr>
        </p:nvSpPr>
        <p:spPr bwMode="auto">
          <a:xfrm>
            <a:off x="457200" y="274638"/>
            <a:ext cx="8229600" cy="792162"/>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fr-FR" altLang="en-US" sz="2400" b="1">
                <a:solidFill>
                  <a:srgbClr val="FF0000"/>
                </a:solidFill>
                <a:latin typeface="Cambria" panose="02040503050406030204" pitchFamily="18" charset="0"/>
                <a:ea typeface="ＭＳ Ｐゴシック" panose="020B0600070205080204" pitchFamily="34" charset="-128"/>
              </a:rPr>
              <a:t>    ŒUVRES POUR ORCHESTRE D'HARMONIE</a:t>
            </a:r>
            <a:endParaRPr lang="fr-FR" altLang="en-US" sz="2400">
              <a:solidFill>
                <a:srgbClr val="FF0000"/>
              </a:solidFill>
              <a:ea typeface="ＭＳ Ｐゴシック" panose="020B0600070205080204" pitchFamily="34" charset="-128"/>
            </a:endParaRPr>
          </a:p>
        </p:txBody>
      </p:sp>
      <p:sp>
        <p:nvSpPr>
          <p:cNvPr id="34819" name="Rectangle 4">
            <a:extLst>
              <a:ext uri="{FF2B5EF4-FFF2-40B4-BE49-F238E27FC236}">
                <a16:creationId xmlns:a16="http://schemas.microsoft.com/office/drawing/2014/main" id="{659AFB40-AAE2-4B71-B5F6-1B0BF9650126}"/>
              </a:ext>
            </a:extLst>
          </p:cNvPr>
          <p:cNvSpPr>
            <a:spLocks noChangeArrowheads="1"/>
          </p:cNvSpPr>
          <p:nvPr/>
        </p:nvSpPr>
        <p:spPr bwMode="auto">
          <a:xfrm>
            <a:off x="468313" y="1114425"/>
            <a:ext cx="820896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r>
              <a:rPr lang="fr-FR" altLang="en-US" sz="1400" b="1" i="1">
                <a:solidFill>
                  <a:srgbClr val="800000"/>
                </a:solidFill>
              </a:rPr>
              <a:t>A la mémoire de Jean l'Aveugle</a:t>
            </a:r>
            <a:r>
              <a:rPr lang="fr-FR" altLang="en-US" sz="1400" i="1">
                <a:solidFill>
                  <a:srgbClr val="800000"/>
                </a:solidFill>
              </a:rPr>
              <a:t> </a:t>
            </a:r>
          </a:p>
          <a:p>
            <a:pPr algn="ctr" defTabSz="914400" eaLnBrk="1" hangingPunct="1"/>
            <a:r>
              <a:rPr lang="fr-FR" altLang="en-US" sz="1400" b="1" i="1">
                <a:solidFill>
                  <a:srgbClr val="800000"/>
                </a:solidFill>
              </a:rPr>
              <a:t>Amalia</a:t>
            </a:r>
            <a:r>
              <a:rPr lang="fr-FR" altLang="en-US" sz="1400" i="1">
                <a:solidFill>
                  <a:srgbClr val="800000"/>
                </a:solidFill>
              </a:rPr>
              <a:t> </a:t>
            </a:r>
          </a:p>
          <a:p>
            <a:pPr algn="ctr" defTabSz="914400" eaLnBrk="1" hangingPunct="1"/>
            <a:r>
              <a:rPr lang="fr-FR" altLang="en-US" sz="1400" b="1" i="1">
                <a:solidFill>
                  <a:srgbClr val="800000"/>
                </a:solidFill>
              </a:rPr>
              <a:t>Boule de neige</a:t>
            </a:r>
            <a:r>
              <a:rPr lang="fr-FR" altLang="en-US" sz="1400" i="1">
                <a:solidFill>
                  <a:srgbClr val="800000"/>
                </a:solidFill>
              </a:rPr>
              <a:t> </a:t>
            </a:r>
          </a:p>
          <a:p>
            <a:pPr algn="ctr" defTabSz="914400" eaLnBrk="1" hangingPunct="1"/>
            <a:r>
              <a:rPr lang="fr-FR" altLang="en-US" sz="1400" b="1" i="1">
                <a:solidFill>
                  <a:srgbClr val="800000"/>
                </a:solidFill>
              </a:rPr>
              <a:t>Consolation</a:t>
            </a:r>
            <a:r>
              <a:rPr lang="fr-FR" altLang="en-US" sz="1400" i="1">
                <a:solidFill>
                  <a:srgbClr val="800000"/>
                </a:solidFill>
              </a:rPr>
              <a:t> </a:t>
            </a:r>
          </a:p>
          <a:p>
            <a:pPr algn="ctr" defTabSz="914400" eaLnBrk="1" hangingPunct="1"/>
            <a:r>
              <a:rPr lang="fr-FR" altLang="en-US" sz="1400" b="1" i="1">
                <a:solidFill>
                  <a:srgbClr val="800000"/>
                </a:solidFill>
              </a:rPr>
              <a:t>Consolatrix</a:t>
            </a:r>
            <a:r>
              <a:rPr lang="fr-FR" altLang="en-US" sz="1400" i="1">
                <a:solidFill>
                  <a:srgbClr val="800000"/>
                </a:solidFill>
              </a:rPr>
              <a:t> </a:t>
            </a:r>
          </a:p>
          <a:p>
            <a:pPr algn="ctr" defTabSz="914400" eaLnBrk="1" hangingPunct="1"/>
            <a:r>
              <a:rPr lang="fr-FR" altLang="en-US" sz="1400" b="1" i="1">
                <a:solidFill>
                  <a:srgbClr val="800000"/>
                </a:solidFill>
              </a:rPr>
              <a:t>Coronata</a:t>
            </a:r>
            <a:r>
              <a:rPr lang="fr-FR" altLang="en-US" sz="1400" i="1">
                <a:solidFill>
                  <a:srgbClr val="800000"/>
                </a:solidFill>
              </a:rPr>
              <a:t> </a:t>
            </a:r>
          </a:p>
          <a:p>
            <a:pPr algn="ctr" defTabSz="914400" eaLnBrk="1" hangingPunct="1"/>
            <a:r>
              <a:rPr lang="fr-FR" altLang="en-US" sz="1400" b="1" i="1">
                <a:solidFill>
                  <a:srgbClr val="800000"/>
                </a:solidFill>
              </a:rPr>
              <a:t>Der Gesang</a:t>
            </a:r>
            <a:r>
              <a:rPr lang="fr-FR" altLang="en-US" sz="1400" i="1">
                <a:solidFill>
                  <a:srgbClr val="800000"/>
                </a:solidFill>
              </a:rPr>
              <a:t> </a:t>
            </a:r>
          </a:p>
          <a:p>
            <a:pPr algn="ctr" defTabSz="914400" eaLnBrk="1" hangingPunct="1"/>
            <a:r>
              <a:rPr lang="fr-FR" altLang="en-US" sz="1400" b="1" i="1">
                <a:solidFill>
                  <a:srgbClr val="800000"/>
                </a:solidFill>
              </a:rPr>
              <a:t>Du preiswürdige Jungfrau </a:t>
            </a:r>
            <a:endParaRPr lang="fr-FR" altLang="en-US" sz="1400" i="1">
              <a:solidFill>
                <a:srgbClr val="800000"/>
              </a:solidFill>
            </a:endParaRPr>
          </a:p>
          <a:p>
            <a:pPr algn="ctr" defTabSz="914400" eaLnBrk="1" hangingPunct="1"/>
            <a:r>
              <a:rPr lang="fr-FR" altLang="en-US" sz="1400" b="1" i="1">
                <a:solidFill>
                  <a:srgbClr val="800000"/>
                </a:solidFill>
              </a:rPr>
              <a:t>Ein Blumenstrauss dem Fürstenpaar</a:t>
            </a:r>
            <a:r>
              <a:rPr lang="fr-FR" altLang="en-US" sz="1400" i="1">
                <a:solidFill>
                  <a:srgbClr val="800000"/>
                </a:solidFill>
              </a:rPr>
              <a:t> </a:t>
            </a:r>
          </a:p>
          <a:p>
            <a:pPr algn="ctr" defTabSz="914400" eaLnBrk="1" hangingPunct="1"/>
            <a:r>
              <a:rPr lang="fr-FR" altLang="en-US" sz="1400" b="1" i="1">
                <a:solidFill>
                  <a:srgbClr val="800000"/>
                </a:solidFill>
              </a:rPr>
              <a:t>Fantaisie sur l'air luxembourgeois "De Feierwon"</a:t>
            </a:r>
            <a:r>
              <a:rPr lang="fr-FR" altLang="en-US" sz="1400" i="1">
                <a:solidFill>
                  <a:srgbClr val="800000"/>
                </a:solidFill>
              </a:rPr>
              <a:t> </a:t>
            </a:r>
          </a:p>
          <a:p>
            <a:pPr algn="ctr" defTabSz="914400" eaLnBrk="1" hangingPunct="1"/>
            <a:r>
              <a:rPr lang="fr-FR" altLang="en-US" sz="1400" b="1" i="1">
                <a:solidFill>
                  <a:srgbClr val="800000"/>
                </a:solidFill>
              </a:rPr>
              <a:t>Froh dahin</a:t>
            </a:r>
            <a:r>
              <a:rPr lang="fr-FR" altLang="en-US" sz="1400" i="1">
                <a:solidFill>
                  <a:srgbClr val="800000"/>
                </a:solidFill>
              </a:rPr>
              <a:t> </a:t>
            </a:r>
          </a:p>
          <a:p>
            <a:pPr algn="ctr" defTabSz="914400" eaLnBrk="1" hangingPunct="1"/>
            <a:r>
              <a:rPr lang="fr-FR" altLang="en-US" sz="1400" b="1" i="1">
                <a:solidFill>
                  <a:srgbClr val="800000"/>
                </a:solidFill>
              </a:rPr>
              <a:t>Kantate zur Enthüllung des Denkmals</a:t>
            </a:r>
            <a:r>
              <a:rPr lang="fr-FR" altLang="en-US" sz="1400" i="1">
                <a:solidFill>
                  <a:srgbClr val="800000"/>
                </a:solidFill>
              </a:rPr>
              <a:t> </a:t>
            </a:r>
          </a:p>
          <a:p>
            <a:pPr algn="ctr" defTabSz="914400" eaLnBrk="1" hangingPunct="1"/>
            <a:r>
              <a:rPr lang="fr-FR" altLang="en-US" sz="1400" b="1" i="1">
                <a:solidFill>
                  <a:srgbClr val="800000"/>
                </a:solidFill>
              </a:rPr>
              <a:t>Klagt in Leid</a:t>
            </a:r>
            <a:r>
              <a:rPr lang="fr-FR" altLang="en-US" sz="1400" i="1">
                <a:solidFill>
                  <a:srgbClr val="800000"/>
                </a:solidFill>
              </a:rPr>
              <a:t> </a:t>
            </a:r>
          </a:p>
          <a:p>
            <a:pPr algn="ctr" defTabSz="914400" eaLnBrk="1" hangingPunct="1"/>
            <a:r>
              <a:rPr lang="fr-FR" altLang="en-US" sz="1400" b="1" i="1">
                <a:solidFill>
                  <a:srgbClr val="800000"/>
                </a:solidFill>
              </a:rPr>
              <a:t>La chute des feuilles</a:t>
            </a:r>
            <a:r>
              <a:rPr lang="fr-FR" altLang="en-US" sz="1400" i="1">
                <a:solidFill>
                  <a:srgbClr val="800000"/>
                </a:solidFill>
              </a:rPr>
              <a:t> </a:t>
            </a:r>
          </a:p>
          <a:p>
            <a:pPr algn="ctr" defTabSz="914400" eaLnBrk="1" hangingPunct="1"/>
            <a:r>
              <a:rPr lang="fr-FR" altLang="en-US" sz="1400" b="1" i="1">
                <a:solidFill>
                  <a:srgbClr val="800000"/>
                </a:solidFill>
              </a:rPr>
              <a:t>Marche funèbre</a:t>
            </a:r>
            <a:r>
              <a:rPr lang="fr-FR" altLang="en-US" sz="1400" i="1">
                <a:solidFill>
                  <a:srgbClr val="800000"/>
                </a:solidFill>
              </a:rPr>
              <a:t> </a:t>
            </a:r>
          </a:p>
          <a:p>
            <a:pPr algn="ctr" defTabSz="914400" eaLnBrk="1" hangingPunct="1"/>
            <a:r>
              <a:rPr lang="fr-FR" altLang="en-US" sz="1400" b="1" i="1">
                <a:solidFill>
                  <a:srgbClr val="800000"/>
                </a:solidFill>
              </a:rPr>
              <a:t>Ouverture de concert pour grand orchestre (transcription)</a:t>
            </a:r>
          </a:p>
          <a:p>
            <a:pPr algn="ctr" defTabSz="914400" eaLnBrk="1" hangingPunct="1"/>
            <a:r>
              <a:rPr lang="fr-FR" altLang="en-US" sz="1400" b="1" i="1">
                <a:solidFill>
                  <a:srgbClr val="800000"/>
                </a:solidFill>
              </a:rPr>
              <a:t>Prière du soir</a:t>
            </a:r>
            <a:r>
              <a:rPr lang="fr-FR" altLang="en-US" sz="1400" i="1">
                <a:solidFill>
                  <a:srgbClr val="800000"/>
                </a:solidFill>
              </a:rPr>
              <a:t> (avec violoncelle solo)</a:t>
            </a:r>
          </a:p>
          <a:p>
            <a:pPr algn="ctr" defTabSz="914400" eaLnBrk="1" hangingPunct="1"/>
            <a:r>
              <a:rPr lang="fr-FR" altLang="en-US" sz="1400" b="1" i="1">
                <a:solidFill>
                  <a:srgbClr val="800000"/>
                </a:solidFill>
              </a:rPr>
              <a:t>Salut au Roi</a:t>
            </a:r>
            <a:r>
              <a:rPr lang="fr-FR" altLang="en-US" sz="1400" i="1">
                <a:solidFill>
                  <a:srgbClr val="800000"/>
                </a:solidFill>
              </a:rPr>
              <a:t> </a:t>
            </a:r>
          </a:p>
          <a:p>
            <a:pPr algn="ctr" defTabSz="914400" eaLnBrk="1" hangingPunct="1"/>
            <a:r>
              <a:rPr lang="fr-FR" altLang="en-US" sz="1400" b="1" i="1">
                <a:solidFill>
                  <a:srgbClr val="800000"/>
                </a:solidFill>
              </a:rPr>
              <a:t>Sint sancta nobis gaudia</a:t>
            </a:r>
            <a:r>
              <a:rPr lang="fr-FR" altLang="en-US" sz="1400" i="1">
                <a:solidFill>
                  <a:srgbClr val="800000"/>
                </a:solidFill>
              </a:rPr>
              <a:t> </a:t>
            </a:r>
          </a:p>
          <a:p>
            <a:pPr algn="ctr" defTabSz="914400" eaLnBrk="1" hangingPunct="1"/>
            <a:r>
              <a:rPr lang="fr-FR" altLang="en-US" sz="1400" b="1" i="1">
                <a:solidFill>
                  <a:srgbClr val="800000"/>
                </a:solidFill>
              </a:rPr>
              <a:t>Souvenir de la joyeuse entrée</a:t>
            </a:r>
            <a:r>
              <a:rPr lang="fr-FR" altLang="en-US" sz="1400" i="1">
                <a:solidFill>
                  <a:srgbClr val="800000"/>
                </a:solidFill>
              </a:rPr>
              <a:t> </a:t>
            </a:r>
          </a:p>
          <a:p>
            <a:pPr algn="ctr" defTabSz="914400" eaLnBrk="1" hangingPunct="1"/>
            <a:r>
              <a:rPr lang="fr-FR" altLang="en-US" sz="1400" b="1" i="1">
                <a:solidFill>
                  <a:srgbClr val="800000"/>
                </a:solidFill>
              </a:rPr>
              <a:t>Sur la montagne</a:t>
            </a:r>
            <a:r>
              <a:rPr lang="fr-FR" altLang="en-US" sz="1400" i="1">
                <a:solidFill>
                  <a:srgbClr val="800000"/>
                </a:solidFill>
              </a:rPr>
              <a:t>  (avec cor solo)</a:t>
            </a:r>
          </a:p>
          <a:p>
            <a:pPr algn="ctr" defTabSz="914400" eaLnBrk="1" hangingPunct="1"/>
            <a:r>
              <a:rPr lang="fr-FR" altLang="en-US" sz="1400" b="1" i="1">
                <a:solidFill>
                  <a:srgbClr val="800000"/>
                </a:solidFill>
              </a:rPr>
              <a:t>Treu-Frei</a:t>
            </a:r>
            <a:r>
              <a:rPr lang="fr-FR" altLang="en-US" sz="1400" i="1">
                <a:solidFill>
                  <a:srgbClr val="800000"/>
                </a:solidFill>
              </a:rPr>
              <a:t> </a:t>
            </a:r>
          </a:p>
          <a:p>
            <a:pPr algn="ctr" defTabSz="914400" eaLnBrk="1" hangingPunct="1"/>
            <a:r>
              <a:rPr lang="fr-FR" altLang="en-US" sz="1400" b="1" i="1">
                <a:solidFill>
                  <a:srgbClr val="800000"/>
                </a:solidFill>
              </a:rPr>
              <a:t>Tullepanten</a:t>
            </a:r>
            <a:r>
              <a:rPr lang="fr-FR" altLang="en-US" sz="1400" i="1">
                <a:solidFill>
                  <a:srgbClr val="800000"/>
                </a:solidFill>
              </a:rPr>
              <a:t> </a:t>
            </a:r>
          </a:p>
          <a:p>
            <a:pPr algn="ctr" defTabSz="914400" eaLnBrk="1" hangingPunct="1"/>
            <a:r>
              <a:rPr lang="fr-FR" altLang="en-US" sz="1400" b="1" i="1">
                <a:solidFill>
                  <a:srgbClr val="800000"/>
                </a:solidFill>
              </a:rPr>
              <a:t>Wëllkomm mein Heemechtsland</a:t>
            </a:r>
            <a:r>
              <a:rPr lang="fr-FR" altLang="en-US" sz="1400" i="1">
                <a:solidFill>
                  <a:srgbClr val="800000"/>
                </a:solidFill>
              </a:rPr>
              <a:t> </a:t>
            </a:r>
          </a:p>
          <a:p>
            <a:pPr algn="ctr" defTabSz="914400" eaLnBrk="1" hangingPunct="1"/>
            <a:r>
              <a:rPr lang="fr-FR" altLang="en-US" sz="1400" b="1" i="1">
                <a:solidFill>
                  <a:srgbClr val="800000"/>
                </a:solidFill>
              </a:rPr>
              <a:t>Zur Enthüllungsfeier</a:t>
            </a:r>
            <a:r>
              <a:rPr lang="fr-FR" altLang="en-US" sz="14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Espace réservé du contenu 3" descr="Ein Blumenstrauss.psd">
            <a:extLst>
              <a:ext uri="{FF2B5EF4-FFF2-40B4-BE49-F238E27FC236}">
                <a16:creationId xmlns:a16="http://schemas.microsoft.com/office/drawing/2014/main" id="{105DACF9-0763-43D6-BFE1-A00EE6553DF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79525" y="1066800"/>
            <a:ext cx="658495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DF1C748A-FDA5-49E7-B188-211054C57E3A}"/>
              </a:ext>
            </a:extLst>
          </p:cNvPr>
          <p:cNvSpPr txBox="1">
            <a:spLocks noChangeArrowheads="1"/>
          </p:cNvSpPr>
          <p:nvPr/>
        </p:nvSpPr>
        <p:spPr bwMode="auto">
          <a:xfrm>
            <a:off x="250825" y="836613"/>
            <a:ext cx="1225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en-US" sz="1800">
                <a:solidFill>
                  <a:srgbClr val="FF0000"/>
                </a:solidFill>
              </a:rPr>
              <a:t>Referenz</a:t>
            </a:r>
            <a:br>
              <a:rPr lang="de-DE" altLang="en-US" sz="1800">
                <a:solidFill>
                  <a:srgbClr val="FF0000"/>
                </a:solidFill>
              </a:rPr>
            </a:br>
            <a:r>
              <a:rPr lang="de-DE" altLang="en-US" sz="1800">
                <a:solidFill>
                  <a:srgbClr val="FF0000"/>
                </a:solidFill>
              </a:rPr>
              <a:t>Cedom</a:t>
            </a:r>
            <a:endParaRPr lang="fr-FR" altLang="en-US" sz="180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Espace réservé du contenu 3" descr="Menager und seine Familie.psd">
            <a:extLst>
              <a:ext uri="{FF2B5EF4-FFF2-40B4-BE49-F238E27FC236}">
                <a16:creationId xmlns:a16="http://schemas.microsoft.com/office/drawing/2014/main" id="{174E2043-03B6-40BB-9E09-A95FFD8A750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8895" r="-38895"/>
          <a:stretch>
            <a:fillRect/>
          </a:stretch>
        </p:blipFill>
        <p:spPr bwMode="auto">
          <a:xfrm>
            <a:off x="-1066800" y="381000"/>
            <a:ext cx="11223625" cy="6172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96609AE0-9C3D-451F-B9B3-DAC851D1513B}"/>
              </a:ext>
            </a:extLst>
          </p:cNvPr>
          <p:cNvSpPr txBox="1">
            <a:spLocks noChangeArrowheads="1"/>
          </p:cNvSpPr>
          <p:nvPr/>
        </p:nvSpPr>
        <p:spPr bwMode="auto">
          <a:xfrm>
            <a:off x="250825" y="8366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en-US" sz="1800">
                <a:solidFill>
                  <a:srgbClr val="FF0000"/>
                </a:solidFill>
              </a:rPr>
              <a:t>Referenz</a:t>
            </a:r>
            <a:endParaRPr lang="fr-FR" altLang="en-US" sz="18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Espace réservé du contenu 3" descr="monument.psd">
            <a:extLst>
              <a:ext uri="{FF2B5EF4-FFF2-40B4-BE49-F238E27FC236}">
                <a16:creationId xmlns:a16="http://schemas.microsoft.com/office/drawing/2014/main" id="{8D710BE4-0B32-4BFD-84E7-39165DAA3E0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84271" r="-84271"/>
          <a:stretch>
            <a:fillRect/>
          </a:stretch>
        </p:blipFill>
        <p:spPr bwMode="auto">
          <a:xfrm>
            <a:off x="-1087438" y="228600"/>
            <a:ext cx="10993438" cy="6046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a:extLst>
              <a:ext uri="{FF2B5EF4-FFF2-40B4-BE49-F238E27FC236}">
                <a16:creationId xmlns:a16="http://schemas.microsoft.com/office/drawing/2014/main" id="{B726720A-F2AB-40A4-BA75-9F632B79D8AD}"/>
              </a:ext>
            </a:extLst>
          </p:cNvPr>
          <p:cNvSpPr txBox="1">
            <a:spLocks noChangeArrowheads="1"/>
          </p:cNvSpPr>
          <p:nvPr/>
        </p:nvSpPr>
        <p:spPr bwMode="auto">
          <a:xfrm>
            <a:off x="250825" y="836613"/>
            <a:ext cx="1225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de-DE" altLang="en-US" sz="1800">
                <a:solidFill>
                  <a:srgbClr val="FF0000"/>
                </a:solidFill>
              </a:rPr>
              <a:t>Referenz</a:t>
            </a:r>
            <a:endParaRPr lang="fr-FR" altLang="en-US" sz="1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406D5997-D7C2-4A18-8B4A-09677A60B949}"/>
              </a:ext>
            </a:extLst>
          </p:cNvPr>
          <p:cNvSpPr txBox="1">
            <a:spLocks noChangeArrowheads="1"/>
          </p:cNvSpPr>
          <p:nvPr/>
        </p:nvSpPr>
        <p:spPr bwMode="auto">
          <a:xfrm>
            <a:off x="323850" y="333375"/>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fr-FR" altLang="en-US" sz="3200">
                <a:solidFill>
                  <a:schemeClr val="hlink"/>
                </a:solidFill>
                <a:latin typeface="Calibri" panose="020F0502020204030204" pitchFamily="34" charset="0"/>
              </a:rPr>
              <a:t>Projet d’Edition Critique des oeuvres de Laurent Menager (1835-1902)</a:t>
            </a:r>
          </a:p>
        </p:txBody>
      </p:sp>
      <p:pic>
        <p:nvPicPr>
          <p:cNvPr id="43011" name="Image 3" descr="Menager Foto.jpg">
            <a:extLst>
              <a:ext uri="{FF2B5EF4-FFF2-40B4-BE49-F238E27FC236}">
                <a16:creationId xmlns:a16="http://schemas.microsoft.com/office/drawing/2014/main" id="{2FDC4678-361A-4CA2-B3C8-7C32AE9407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1700213"/>
            <a:ext cx="37020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39">
            <a:extLst>
              <a:ext uri="{FF2B5EF4-FFF2-40B4-BE49-F238E27FC236}">
                <a16:creationId xmlns:a16="http://schemas.microsoft.com/office/drawing/2014/main" id="{B0CA63E1-CBBF-418D-B516-E1A44D5D436B}"/>
              </a:ext>
            </a:extLst>
          </p:cNvPr>
          <p:cNvSpPr>
            <a:spLocks noChangeArrowheads="1"/>
          </p:cNvSpPr>
          <p:nvPr/>
        </p:nvSpPr>
        <p:spPr bwMode="auto">
          <a:xfrm>
            <a:off x="2760663" y="6261100"/>
            <a:ext cx="3702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fr-FR" altLang="en-US" sz="800">
                <a:solidFill>
                  <a:schemeClr val="hlink"/>
                </a:solidFill>
                <a:latin typeface="Calibri" panose="020F0502020204030204" pitchFamily="34" charset="0"/>
              </a:rPr>
              <a:t>Figure 1: Laurent Menager,(1835-1902) François Biltgen : "Laurent Menager – Né et mort au  Pfaffenthal", dans "Nos Cahiers", 23e année, 2002, p.13</a:t>
            </a:r>
            <a:endParaRPr lang="de-DE" altLang="en-US" sz="800">
              <a:solidFill>
                <a:schemeClr val="hlink"/>
              </a:solidFill>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1810</Words>
  <Application>Microsoft Office PowerPoint</Application>
  <PresentationFormat>On-screen Show (4:3)</PresentationFormat>
  <Paragraphs>220</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ＭＳ Ｐゴシック</vt:lpstr>
      <vt:lpstr>Calibri</vt:lpstr>
      <vt:lpstr>Tahoma</vt:lpstr>
      <vt:lpstr>Cambria</vt:lpstr>
      <vt:lpstr>Times New Roman</vt:lpstr>
      <vt:lpstr>Symbol</vt:lpstr>
      <vt:lpstr>Thème Office</vt:lpstr>
      <vt:lpstr>Benutzerdefiniertes Design</vt:lpstr>
      <vt:lpstr>PowerPoint Presentation</vt:lpstr>
      <vt:lpstr>PowerPoint Presentation</vt:lpstr>
      <vt:lpstr>PowerPoint Presentation</vt:lpstr>
      <vt:lpstr>PowerPoint Presentation</vt:lpstr>
      <vt:lpstr>    ŒUVRES POUR ORCHESTRE D'HARMONIE</vt:lpstr>
      <vt:lpstr>PowerPoint Presentation</vt:lpstr>
      <vt:lpstr>PowerPoint Presentation</vt:lpstr>
      <vt:lpstr>PowerPoint Presentation</vt:lpstr>
      <vt:lpstr>PowerPoint Presentation</vt:lpstr>
      <vt:lpstr>PowerPoint Presentation</vt:lpstr>
      <vt:lpstr>„Kritischer Bericht“ Rapport Critique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Problèmes d‘authenticité.  Les autographes (manquants) Comment distinguer l‘écriture authentique de Laurent Menager des copies manuscrites?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Laurent Menager</dc:title>
  <dc:creator>NITSCHKÉ Alain</dc:creator>
  <cp:lastModifiedBy>Damien François SAGRILLO</cp:lastModifiedBy>
  <cp:revision>187</cp:revision>
  <dcterms:created xsi:type="dcterms:W3CDTF">2008-07-10T09:07:31Z</dcterms:created>
  <dcterms:modified xsi:type="dcterms:W3CDTF">2022-01-31T15:51:17Z</dcterms:modified>
</cp:coreProperties>
</file>