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wdp" ContentType="image/vnd.ms-photo"/>
  <Default Extension="rels" ContentType="application/vnd.openxmlformats-package.relationships+xml"/>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4" r:id="rId1"/>
  </p:sldMasterIdLst>
  <p:notesMasterIdLst>
    <p:notesMasterId r:id="rId23"/>
  </p:notesMasterIdLst>
  <p:sldIdLst>
    <p:sldId id="323" r:id="rId2"/>
    <p:sldId id="340" r:id="rId3"/>
    <p:sldId id="339" r:id="rId4"/>
    <p:sldId id="362" r:id="rId5"/>
    <p:sldId id="351" r:id="rId6"/>
    <p:sldId id="361" r:id="rId7"/>
    <p:sldId id="357" r:id="rId8"/>
    <p:sldId id="291" r:id="rId9"/>
    <p:sldId id="353" r:id="rId10"/>
    <p:sldId id="354" r:id="rId11"/>
    <p:sldId id="364" r:id="rId12"/>
    <p:sldId id="299" r:id="rId13"/>
    <p:sldId id="333" r:id="rId14"/>
    <p:sldId id="359" r:id="rId15"/>
    <p:sldId id="360" r:id="rId16"/>
    <p:sldId id="358" r:id="rId17"/>
    <p:sldId id="282" r:id="rId18"/>
    <p:sldId id="335" r:id="rId19"/>
    <p:sldId id="366" r:id="rId20"/>
    <p:sldId id="367" r:id="rId21"/>
    <p:sldId id="363" r:id="rId22"/>
  </p:sldIdLst>
  <p:sldSz cx="9144000" cy="6858000" type="screen4x3"/>
  <p:notesSz cx="6858000" cy="9144000"/>
  <p:defaultTextStyle>
    <a:defPPr>
      <a:defRPr lang="en-US"/>
    </a:defPPr>
    <a:lvl1pPr algn="l" rtl="0" fontAlgn="t">
      <a:spcBef>
        <a:spcPct val="0"/>
      </a:spcBef>
      <a:spcAft>
        <a:spcPct val="0"/>
      </a:spcAft>
      <a:defRPr kern="1200">
        <a:solidFill>
          <a:srgbClr val="660033"/>
        </a:solidFill>
        <a:latin typeface="Arial" charset="0"/>
        <a:ea typeface="ＭＳ Ｐゴシック" pitchFamily="30" charset="-128"/>
        <a:cs typeface="+mn-cs"/>
      </a:defRPr>
    </a:lvl1pPr>
    <a:lvl2pPr marL="457200" algn="l" rtl="0" fontAlgn="t">
      <a:spcBef>
        <a:spcPct val="0"/>
      </a:spcBef>
      <a:spcAft>
        <a:spcPct val="0"/>
      </a:spcAft>
      <a:defRPr kern="1200">
        <a:solidFill>
          <a:srgbClr val="660033"/>
        </a:solidFill>
        <a:latin typeface="Arial" charset="0"/>
        <a:ea typeface="ＭＳ Ｐゴシック" pitchFamily="30" charset="-128"/>
        <a:cs typeface="+mn-cs"/>
      </a:defRPr>
    </a:lvl2pPr>
    <a:lvl3pPr marL="914400" algn="l" rtl="0" fontAlgn="t">
      <a:spcBef>
        <a:spcPct val="0"/>
      </a:spcBef>
      <a:spcAft>
        <a:spcPct val="0"/>
      </a:spcAft>
      <a:defRPr kern="1200">
        <a:solidFill>
          <a:srgbClr val="660033"/>
        </a:solidFill>
        <a:latin typeface="Arial" charset="0"/>
        <a:ea typeface="ＭＳ Ｐゴシック" pitchFamily="30" charset="-128"/>
        <a:cs typeface="+mn-cs"/>
      </a:defRPr>
    </a:lvl3pPr>
    <a:lvl4pPr marL="1371600" algn="l" rtl="0" fontAlgn="t">
      <a:spcBef>
        <a:spcPct val="0"/>
      </a:spcBef>
      <a:spcAft>
        <a:spcPct val="0"/>
      </a:spcAft>
      <a:defRPr kern="1200">
        <a:solidFill>
          <a:srgbClr val="660033"/>
        </a:solidFill>
        <a:latin typeface="Arial" charset="0"/>
        <a:ea typeface="ＭＳ Ｐゴシック" pitchFamily="30" charset="-128"/>
        <a:cs typeface="+mn-cs"/>
      </a:defRPr>
    </a:lvl4pPr>
    <a:lvl5pPr marL="1828800" algn="l" rtl="0" fontAlgn="t">
      <a:spcBef>
        <a:spcPct val="0"/>
      </a:spcBef>
      <a:spcAft>
        <a:spcPct val="0"/>
      </a:spcAft>
      <a:defRPr kern="1200">
        <a:solidFill>
          <a:srgbClr val="660033"/>
        </a:solidFill>
        <a:latin typeface="Arial" charset="0"/>
        <a:ea typeface="ＭＳ Ｐゴシック" pitchFamily="30" charset="-128"/>
        <a:cs typeface="+mn-cs"/>
      </a:defRPr>
    </a:lvl5pPr>
    <a:lvl6pPr marL="2286000" algn="l" defTabSz="914400" rtl="0" eaLnBrk="1" latinLnBrk="0" hangingPunct="1">
      <a:defRPr kern="1200">
        <a:solidFill>
          <a:srgbClr val="660033"/>
        </a:solidFill>
        <a:latin typeface="Arial" charset="0"/>
        <a:ea typeface="ＭＳ Ｐゴシック" pitchFamily="30" charset="-128"/>
        <a:cs typeface="+mn-cs"/>
      </a:defRPr>
    </a:lvl6pPr>
    <a:lvl7pPr marL="2743200" algn="l" defTabSz="914400" rtl="0" eaLnBrk="1" latinLnBrk="0" hangingPunct="1">
      <a:defRPr kern="1200">
        <a:solidFill>
          <a:srgbClr val="660033"/>
        </a:solidFill>
        <a:latin typeface="Arial" charset="0"/>
        <a:ea typeface="ＭＳ Ｐゴシック" pitchFamily="30" charset="-128"/>
        <a:cs typeface="+mn-cs"/>
      </a:defRPr>
    </a:lvl7pPr>
    <a:lvl8pPr marL="3200400" algn="l" defTabSz="914400" rtl="0" eaLnBrk="1" latinLnBrk="0" hangingPunct="1">
      <a:defRPr kern="1200">
        <a:solidFill>
          <a:srgbClr val="660033"/>
        </a:solidFill>
        <a:latin typeface="Arial" charset="0"/>
        <a:ea typeface="ＭＳ Ｐゴシック" pitchFamily="30" charset="-128"/>
        <a:cs typeface="+mn-cs"/>
      </a:defRPr>
    </a:lvl8pPr>
    <a:lvl9pPr marL="3657600" algn="l" defTabSz="914400" rtl="0" eaLnBrk="1" latinLnBrk="0" hangingPunct="1">
      <a:defRPr kern="1200">
        <a:solidFill>
          <a:srgbClr val="660033"/>
        </a:solidFill>
        <a:latin typeface="Arial" charset="0"/>
        <a:ea typeface="ＭＳ Ｐゴシック" pitchFamily="30" charset="-128"/>
        <a:cs typeface="+mn-cs"/>
      </a:defRPr>
    </a:lvl9pPr>
  </p:defaultTextStyle>
  <p:extLst>
    <p:ext uri="{521415D9-36F7-43E2-AB2F-B90AF26B5E84}">
      <p14:sectionLst xmlns:p14="http://schemas.microsoft.com/office/powerpoint/2010/main">
        <p14:section name="Standardabschnitt" id="{10D8DDD3-D3B4-4E19-B2D0-4AE91081C663}">
          <p14:sldIdLst>
            <p14:sldId id="323"/>
            <p14:sldId id="340"/>
            <p14:sldId id="339"/>
            <p14:sldId id="362"/>
            <p14:sldId id="351"/>
            <p14:sldId id="361"/>
            <p14:sldId id="357"/>
            <p14:sldId id="291"/>
            <p14:sldId id="353"/>
            <p14:sldId id="354"/>
            <p14:sldId id="364"/>
            <p14:sldId id="299"/>
            <p14:sldId id="333"/>
            <p14:sldId id="359"/>
            <p14:sldId id="360"/>
            <p14:sldId id="358"/>
            <p14:sldId id="282"/>
            <p14:sldId id="335"/>
            <p14:sldId id="366"/>
            <p14:sldId id="367"/>
            <p14:sldId id="363"/>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mien Sagrillo" initials="DS" lastIdx="0"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3366FF"/>
    <a:srgbClr val="080000"/>
    <a:srgbClr val="660033"/>
    <a:srgbClr val="0000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603" autoAdjust="0"/>
    <p:restoredTop sz="72757" autoAdjust="0"/>
  </p:normalViewPr>
  <p:slideViewPr>
    <p:cSldViewPr showGuides="1">
      <p:cViewPr varScale="1">
        <p:scale>
          <a:sx n="102" d="100"/>
          <a:sy n="102" d="100"/>
        </p:scale>
        <p:origin x="-976" y="-96"/>
      </p:cViewPr>
      <p:guideLst>
        <p:guide orient="horz" pos="2704"/>
        <p:guide pos="2562"/>
      </p:guideLst>
    </p:cSldViewPr>
  </p:slideViewPr>
  <p:outlineViewPr>
    <p:cViewPr>
      <p:scale>
        <a:sx n="33" d="100"/>
        <a:sy n="33" d="100"/>
      </p:scale>
      <p:origin x="0" y="2560"/>
    </p:cViewPr>
  </p:outlineViewPr>
  <p:notesTextViewPr>
    <p:cViewPr>
      <p:scale>
        <a:sx n="100" d="100"/>
        <a:sy n="100" d="100"/>
      </p:scale>
      <p:origin x="0" y="0"/>
    </p:cViewPr>
  </p:notesTextViewPr>
  <p:sorterViewPr>
    <p:cViewPr>
      <p:scale>
        <a:sx n="206" d="100"/>
        <a:sy n="206" d="100"/>
      </p:scale>
      <p:origin x="0" y="848"/>
    </p:cViewPr>
  </p:sorterViewPr>
  <p:notesViewPr>
    <p:cSldViewPr showGuides="1">
      <p:cViewPr varScale="1">
        <p:scale>
          <a:sx n="76" d="100"/>
          <a:sy n="76" d="100"/>
        </p:scale>
        <p:origin x="-40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notesMaster" Target="notesMasters/notesMaster1.xml"/><Relationship Id="rId24" Type="http://schemas.openxmlformats.org/officeDocument/2006/relationships/printerSettings" Target="printerSettings/printerSettings1.bin"/><Relationship Id="rId25" Type="http://schemas.openxmlformats.org/officeDocument/2006/relationships/commentAuthors" Target="commentAuthors.xml"/><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74BA198-2996-41B7-BEFB-728EBEF4A178}" type="doc">
      <dgm:prSet loTypeId="urn:microsoft.com/office/officeart/2005/8/layout/target3" loCatId="relationship" qsTypeId="urn:microsoft.com/office/officeart/2005/8/quickstyle/simple1" qsCatId="simple" csTypeId="urn:microsoft.com/office/officeart/2005/8/colors/accent1_2" csCatId="accent1" phldr="1"/>
      <dgm:spPr/>
      <dgm:t>
        <a:bodyPr/>
        <a:lstStyle/>
        <a:p>
          <a:endParaRPr lang="fr-CH"/>
        </a:p>
      </dgm:t>
    </dgm:pt>
    <dgm:pt modelId="{7CB3FDE6-755D-4626-A79C-0FFB37FE631B}">
      <dgm:prSet/>
      <dgm:spPr/>
      <dgm:t>
        <a:bodyPr/>
        <a:lstStyle/>
        <a:p>
          <a:pPr rtl="0"/>
          <a:r>
            <a:rPr lang="en-US" b="1" dirty="0" smtClean="0"/>
            <a:t>Formal learning</a:t>
          </a:r>
          <a:endParaRPr lang="fr-CH" dirty="0"/>
        </a:p>
      </dgm:t>
    </dgm:pt>
    <dgm:pt modelId="{B5C5F012-B5EA-4BD9-A19A-7CB4C1DA3A36}" type="parTrans" cxnId="{D4E3B251-C5C0-430A-9BDC-BB3175CE69A7}">
      <dgm:prSet/>
      <dgm:spPr/>
      <dgm:t>
        <a:bodyPr/>
        <a:lstStyle/>
        <a:p>
          <a:endParaRPr lang="fr-CH"/>
        </a:p>
      </dgm:t>
    </dgm:pt>
    <dgm:pt modelId="{91DDB8A8-0431-4540-85B1-8A63F43D2F25}" type="sibTrans" cxnId="{D4E3B251-C5C0-430A-9BDC-BB3175CE69A7}">
      <dgm:prSet/>
      <dgm:spPr/>
      <dgm:t>
        <a:bodyPr/>
        <a:lstStyle/>
        <a:p>
          <a:endParaRPr lang="fr-CH"/>
        </a:p>
      </dgm:t>
    </dgm:pt>
    <dgm:pt modelId="{6D7D187A-A690-41DB-B665-68B715E61428}">
      <dgm:prSet/>
      <dgm:spPr/>
      <dgm:t>
        <a:bodyPr/>
        <a:lstStyle/>
        <a:p>
          <a:pPr rtl="0"/>
          <a:r>
            <a:rPr lang="en-US" b="1" dirty="0" smtClean="0"/>
            <a:t>Non-formal learning</a:t>
          </a:r>
          <a:endParaRPr lang="fr-CH" dirty="0"/>
        </a:p>
      </dgm:t>
    </dgm:pt>
    <dgm:pt modelId="{F31F26F0-5504-4646-B681-5EA615680F76}" type="parTrans" cxnId="{5C59CA56-5476-42C6-A523-094307DDA636}">
      <dgm:prSet/>
      <dgm:spPr/>
      <dgm:t>
        <a:bodyPr/>
        <a:lstStyle/>
        <a:p>
          <a:endParaRPr lang="fr-CH"/>
        </a:p>
      </dgm:t>
    </dgm:pt>
    <dgm:pt modelId="{1BE882A7-EC88-4F30-BD18-4577F33C4D61}" type="sibTrans" cxnId="{5C59CA56-5476-42C6-A523-094307DDA636}">
      <dgm:prSet/>
      <dgm:spPr/>
      <dgm:t>
        <a:bodyPr/>
        <a:lstStyle/>
        <a:p>
          <a:endParaRPr lang="fr-CH"/>
        </a:p>
      </dgm:t>
    </dgm:pt>
    <dgm:pt modelId="{0E9873F6-1DDD-4F39-A6EE-ED47F0333323}">
      <dgm:prSet/>
      <dgm:spPr/>
      <dgm:t>
        <a:bodyPr/>
        <a:lstStyle/>
        <a:p>
          <a:pPr rtl="0"/>
          <a:r>
            <a:rPr lang="en-US" b="1" dirty="0" smtClean="0"/>
            <a:t>Informal learning</a:t>
          </a:r>
          <a:endParaRPr lang="fr-CH" dirty="0"/>
        </a:p>
      </dgm:t>
    </dgm:pt>
    <dgm:pt modelId="{D243AA76-9401-4E16-A2AC-3AB6DC2DBC92}" type="parTrans" cxnId="{E61384E5-B7EB-4BAD-80ED-2175A0520E45}">
      <dgm:prSet/>
      <dgm:spPr/>
      <dgm:t>
        <a:bodyPr/>
        <a:lstStyle/>
        <a:p>
          <a:endParaRPr lang="fr-CH"/>
        </a:p>
      </dgm:t>
    </dgm:pt>
    <dgm:pt modelId="{C135566B-B751-4E48-A92E-15D10A4F3905}" type="sibTrans" cxnId="{E61384E5-B7EB-4BAD-80ED-2175A0520E45}">
      <dgm:prSet/>
      <dgm:spPr/>
      <dgm:t>
        <a:bodyPr/>
        <a:lstStyle/>
        <a:p>
          <a:endParaRPr lang="fr-CH"/>
        </a:p>
      </dgm:t>
    </dgm:pt>
    <dgm:pt modelId="{86764612-4913-4F59-B149-5F4F78263A35}" type="pres">
      <dgm:prSet presAssocID="{F74BA198-2996-41B7-BEFB-728EBEF4A178}" presName="Name0" presStyleCnt="0">
        <dgm:presLayoutVars>
          <dgm:chMax val="7"/>
          <dgm:dir/>
          <dgm:animLvl val="lvl"/>
          <dgm:resizeHandles val="exact"/>
        </dgm:presLayoutVars>
      </dgm:prSet>
      <dgm:spPr/>
      <dgm:t>
        <a:bodyPr/>
        <a:lstStyle/>
        <a:p>
          <a:endParaRPr lang="en-US"/>
        </a:p>
      </dgm:t>
    </dgm:pt>
    <dgm:pt modelId="{4FBF8500-14F7-4B06-9771-FA863B25AE02}" type="pres">
      <dgm:prSet presAssocID="{7CB3FDE6-755D-4626-A79C-0FFB37FE631B}" presName="circle1" presStyleLbl="node1" presStyleIdx="0" presStyleCnt="3"/>
      <dgm:spPr/>
    </dgm:pt>
    <dgm:pt modelId="{F93B2DE4-90DC-4472-A358-B41CD48E26FF}" type="pres">
      <dgm:prSet presAssocID="{7CB3FDE6-755D-4626-A79C-0FFB37FE631B}" presName="space" presStyleCnt="0"/>
      <dgm:spPr/>
    </dgm:pt>
    <dgm:pt modelId="{3DF76AA2-CC41-40EB-9041-1118E110BDCC}" type="pres">
      <dgm:prSet presAssocID="{7CB3FDE6-755D-4626-A79C-0FFB37FE631B}" presName="rect1" presStyleLbl="alignAcc1" presStyleIdx="0" presStyleCnt="3" custLinFactNeighborX="4631" custLinFactNeighborY="-21982"/>
      <dgm:spPr/>
      <dgm:t>
        <a:bodyPr/>
        <a:lstStyle/>
        <a:p>
          <a:endParaRPr lang="fr-CH"/>
        </a:p>
      </dgm:t>
    </dgm:pt>
    <dgm:pt modelId="{D39C3EE9-1C3C-4A83-8D81-8E14267D4818}" type="pres">
      <dgm:prSet presAssocID="{6D7D187A-A690-41DB-B665-68B715E61428}" presName="vertSpace2" presStyleLbl="node1" presStyleIdx="0" presStyleCnt="3"/>
      <dgm:spPr/>
    </dgm:pt>
    <dgm:pt modelId="{DD5CD155-1C95-46F6-89AD-98809A3791A2}" type="pres">
      <dgm:prSet presAssocID="{6D7D187A-A690-41DB-B665-68B715E61428}" presName="circle2" presStyleLbl="node1" presStyleIdx="1" presStyleCnt="3"/>
      <dgm:spPr/>
    </dgm:pt>
    <dgm:pt modelId="{68D71321-38DE-4FA0-8C4B-8ED2E4C75BB8}" type="pres">
      <dgm:prSet presAssocID="{6D7D187A-A690-41DB-B665-68B715E61428}" presName="rect2" presStyleLbl="alignAcc1" presStyleIdx="1" presStyleCnt="3"/>
      <dgm:spPr/>
      <dgm:t>
        <a:bodyPr/>
        <a:lstStyle/>
        <a:p>
          <a:endParaRPr lang="fr-CH"/>
        </a:p>
      </dgm:t>
    </dgm:pt>
    <dgm:pt modelId="{D6EBB20F-CFAD-493B-9AD6-F482C17A7ABA}" type="pres">
      <dgm:prSet presAssocID="{0E9873F6-1DDD-4F39-A6EE-ED47F0333323}" presName="vertSpace3" presStyleLbl="node1" presStyleIdx="1" presStyleCnt="3"/>
      <dgm:spPr/>
    </dgm:pt>
    <dgm:pt modelId="{215E9F20-3F21-40F2-9251-E17CEC5BDBDA}" type="pres">
      <dgm:prSet presAssocID="{0E9873F6-1DDD-4F39-A6EE-ED47F0333323}" presName="circle3" presStyleLbl="node1" presStyleIdx="2" presStyleCnt="3"/>
      <dgm:spPr/>
    </dgm:pt>
    <dgm:pt modelId="{AA3139D9-5FE2-48C0-9E58-66E8C2ACB133}" type="pres">
      <dgm:prSet presAssocID="{0E9873F6-1DDD-4F39-A6EE-ED47F0333323}" presName="rect3" presStyleLbl="alignAcc1" presStyleIdx="2" presStyleCnt="3"/>
      <dgm:spPr/>
      <dgm:t>
        <a:bodyPr/>
        <a:lstStyle/>
        <a:p>
          <a:endParaRPr lang="fr-CH"/>
        </a:p>
      </dgm:t>
    </dgm:pt>
    <dgm:pt modelId="{7D287EA9-F3C4-4DE5-8AE4-BCB165CB6381}" type="pres">
      <dgm:prSet presAssocID="{7CB3FDE6-755D-4626-A79C-0FFB37FE631B}" presName="rect1ParTxNoCh" presStyleLbl="alignAcc1" presStyleIdx="2" presStyleCnt="3">
        <dgm:presLayoutVars>
          <dgm:chMax val="1"/>
          <dgm:bulletEnabled val="1"/>
        </dgm:presLayoutVars>
      </dgm:prSet>
      <dgm:spPr/>
      <dgm:t>
        <a:bodyPr/>
        <a:lstStyle/>
        <a:p>
          <a:endParaRPr lang="fr-CH"/>
        </a:p>
      </dgm:t>
    </dgm:pt>
    <dgm:pt modelId="{CFC99B7A-8353-46C8-A743-00D1E738E3E5}" type="pres">
      <dgm:prSet presAssocID="{6D7D187A-A690-41DB-B665-68B715E61428}" presName="rect2ParTxNoCh" presStyleLbl="alignAcc1" presStyleIdx="2" presStyleCnt="3">
        <dgm:presLayoutVars>
          <dgm:chMax val="1"/>
          <dgm:bulletEnabled val="1"/>
        </dgm:presLayoutVars>
      </dgm:prSet>
      <dgm:spPr/>
      <dgm:t>
        <a:bodyPr/>
        <a:lstStyle/>
        <a:p>
          <a:endParaRPr lang="fr-CH"/>
        </a:p>
      </dgm:t>
    </dgm:pt>
    <dgm:pt modelId="{19D6A0EC-936E-4E63-95E4-A250298AE7A0}" type="pres">
      <dgm:prSet presAssocID="{0E9873F6-1DDD-4F39-A6EE-ED47F0333323}" presName="rect3ParTxNoCh" presStyleLbl="alignAcc1" presStyleIdx="2" presStyleCnt="3">
        <dgm:presLayoutVars>
          <dgm:chMax val="1"/>
          <dgm:bulletEnabled val="1"/>
        </dgm:presLayoutVars>
      </dgm:prSet>
      <dgm:spPr/>
      <dgm:t>
        <a:bodyPr/>
        <a:lstStyle/>
        <a:p>
          <a:endParaRPr lang="fr-CH"/>
        </a:p>
      </dgm:t>
    </dgm:pt>
  </dgm:ptLst>
  <dgm:cxnLst>
    <dgm:cxn modelId="{9A4891F5-34B3-4D64-9BA6-E170807143A5}" type="presOf" srcId="{0E9873F6-1DDD-4F39-A6EE-ED47F0333323}" destId="{AA3139D9-5FE2-48C0-9E58-66E8C2ACB133}" srcOrd="0" destOrd="0" presId="urn:microsoft.com/office/officeart/2005/8/layout/target3"/>
    <dgm:cxn modelId="{E61384E5-B7EB-4BAD-80ED-2175A0520E45}" srcId="{F74BA198-2996-41B7-BEFB-728EBEF4A178}" destId="{0E9873F6-1DDD-4F39-A6EE-ED47F0333323}" srcOrd="2" destOrd="0" parTransId="{D243AA76-9401-4E16-A2AC-3AB6DC2DBC92}" sibTransId="{C135566B-B751-4E48-A92E-15D10A4F3905}"/>
    <dgm:cxn modelId="{2A75A6FB-D1C7-4A2C-A076-FEBC36D2F67A}" type="presOf" srcId="{7CB3FDE6-755D-4626-A79C-0FFB37FE631B}" destId="{7D287EA9-F3C4-4DE5-8AE4-BCB165CB6381}" srcOrd="1" destOrd="0" presId="urn:microsoft.com/office/officeart/2005/8/layout/target3"/>
    <dgm:cxn modelId="{D4E3B251-C5C0-430A-9BDC-BB3175CE69A7}" srcId="{F74BA198-2996-41B7-BEFB-728EBEF4A178}" destId="{7CB3FDE6-755D-4626-A79C-0FFB37FE631B}" srcOrd="0" destOrd="0" parTransId="{B5C5F012-B5EA-4BD9-A19A-7CB4C1DA3A36}" sibTransId="{91DDB8A8-0431-4540-85B1-8A63F43D2F25}"/>
    <dgm:cxn modelId="{EBBF1E27-6574-459B-9DD0-9B36444D4C67}" type="presOf" srcId="{6D7D187A-A690-41DB-B665-68B715E61428}" destId="{68D71321-38DE-4FA0-8C4B-8ED2E4C75BB8}" srcOrd="0" destOrd="0" presId="urn:microsoft.com/office/officeart/2005/8/layout/target3"/>
    <dgm:cxn modelId="{26E02169-49A5-4C91-AD03-597CC6DFC599}" type="presOf" srcId="{7CB3FDE6-755D-4626-A79C-0FFB37FE631B}" destId="{3DF76AA2-CC41-40EB-9041-1118E110BDCC}" srcOrd="0" destOrd="0" presId="urn:microsoft.com/office/officeart/2005/8/layout/target3"/>
    <dgm:cxn modelId="{F1D91D9E-D7CD-4940-80BA-B9269775108B}" type="presOf" srcId="{0E9873F6-1DDD-4F39-A6EE-ED47F0333323}" destId="{19D6A0EC-936E-4E63-95E4-A250298AE7A0}" srcOrd="1" destOrd="0" presId="urn:microsoft.com/office/officeart/2005/8/layout/target3"/>
    <dgm:cxn modelId="{5C59CA56-5476-42C6-A523-094307DDA636}" srcId="{F74BA198-2996-41B7-BEFB-728EBEF4A178}" destId="{6D7D187A-A690-41DB-B665-68B715E61428}" srcOrd="1" destOrd="0" parTransId="{F31F26F0-5504-4646-B681-5EA615680F76}" sibTransId="{1BE882A7-EC88-4F30-BD18-4577F33C4D61}"/>
    <dgm:cxn modelId="{4852F72F-EC7A-445B-84C6-3D324F0EEBBB}" type="presOf" srcId="{6D7D187A-A690-41DB-B665-68B715E61428}" destId="{CFC99B7A-8353-46C8-A743-00D1E738E3E5}" srcOrd="1" destOrd="0" presId="urn:microsoft.com/office/officeart/2005/8/layout/target3"/>
    <dgm:cxn modelId="{22200D52-ED1E-4FA7-80F8-B444B0C63687}" type="presOf" srcId="{F74BA198-2996-41B7-BEFB-728EBEF4A178}" destId="{86764612-4913-4F59-B149-5F4F78263A35}" srcOrd="0" destOrd="0" presId="urn:microsoft.com/office/officeart/2005/8/layout/target3"/>
    <dgm:cxn modelId="{A2E68BC0-51D8-4756-8B15-969E30C6AE08}" type="presParOf" srcId="{86764612-4913-4F59-B149-5F4F78263A35}" destId="{4FBF8500-14F7-4B06-9771-FA863B25AE02}" srcOrd="0" destOrd="0" presId="urn:microsoft.com/office/officeart/2005/8/layout/target3"/>
    <dgm:cxn modelId="{BD06F515-3A2A-4BB6-8EE1-53F9B392A381}" type="presParOf" srcId="{86764612-4913-4F59-B149-5F4F78263A35}" destId="{F93B2DE4-90DC-4472-A358-B41CD48E26FF}" srcOrd="1" destOrd="0" presId="urn:microsoft.com/office/officeart/2005/8/layout/target3"/>
    <dgm:cxn modelId="{D359992A-821E-46C0-B598-0915A25214E0}" type="presParOf" srcId="{86764612-4913-4F59-B149-5F4F78263A35}" destId="{3DF76AA2-CC41-40EB-9041-1118E110BDCC}" srcOrd="2" destOrd="0" presId="urn:microsoft.com/office/officeart/2005/8/layout/target3"/>
    <dgm:cxn modelId="{2E6EF547-16CE-481F-BE8E-C370503720A1}" type="presParOf" srcId="{86764612-4913-4F59-B149-5F4F78263A35}" destId="{D39C3EE9-1C3C-4A83-8D81-8E14267D4818}" srcOrd="3" destOrd="0" presId="urn:microsoft.com/office/officeart/2005/8/layout/target3"/>
    <dgm:cxn modelId="{C10700D2-EA1E-48A2-949D-331157F0E9A9}" type="presParOf" srcId="{86764612-4913-4F59-B149-5F4F78263A35}" destId="{DD5CD155-1C95-46F6-89AD-98809A3791A2}" srcOrd="4" destOrd="0" presId="urn:microsoft.com/office/officeart/2005/8/layout/target3"/>
    <dgm:cxn modelId="{71615185-FFBC-44EF-BE4E-28F0CF83D0A4}" type="presParOf" srcId="{86764612-4913-4F59-B149-5F4F78263A35}" destId="{68D71321-38DE-4FA0-8C4B-8ED2E4C75BB8}" srcOrd="5" destOrd="0" presId="urn:microsoft.com/office/officeart/2005/8/layout/target3"/>
    <dgm:cxn modelId="{D7643963-34A1-4B58-BB43-CD8C04C3391C}" type="presParOf" srcId="{86764612-4913-4F59-B149-5F4F78263A35}" destId="{D6EBB20F-CFAD-493B-9AD6-F482C17A7ABA}" srcOrd="6" destOrd="0" presId="urn:microsoft.com/office/officeart/2005/8/layout/target3"/>
    <dgm:cxn modelId="{04207397-E1C1-44B0-A7E7-A08950162F45}" type="presParOf" srcId="{86764612-4913-4F59-B149-5F4F78263A35}" destId="{215E9F20-3F21-40F2-9251-E17CEC5BDBDA}" srcOrd="7" destOrd="0" presId="urn:microsoft.com/office/officeart/2005/8/layout/target3"/>
    <dgm:cxn modelId="{C608CA50-EADE-4A8C-AAF9-692F9374BE1E}" type="presParOf" srcId="{86764612-4913-4F59-B149-5F4F78263A35}" destId="{AA3139D9-5FE2-48C0-9E58-66E8C2ACB133}" srcOrd="8" destOrd="0" presId="urn:microsoft.com/office/officeart/2005/8/layout/target3"/>
    <dgm:cxn modelId="{BC092AF7-E0D5-46B3-ADA6-31D774BD10D6}" type="presParOf" srcId="{86764612-4913-4F59-B149-5F4F78263A35}" destId="{7D287EA9-F3C4-4DE5-8AE4-BCB165CB6381}" srcOrd="9" destOrd="0" presId="urn:microsoft.com/office/officeart/2005/8/layout/target3"/>
    <dgm:cxn modelId="{83BC0032-A1AD-421D-828B-656E22057E73}" type="presParOf" srcId="{86764612-4913-4F59-B149-5F4F78263A35}" destId="{CFC99B7A-8353-46C8-A743-00D1E738E3E5}" srcOrd="10" destOrd="0" presId="urn:microsoft.com/office/officeart/2005/8/layout/target3"/>
    <dgm:cxn modelId="{FA43C189-D076-41FE-9978-46F7638721FE}" type="presParOf" srcId="{86764612-4913-4F59-B149-5F4F78263A35}" destId="{19D6A0EC-936E-4E63-95E4-A250298AE7A0}" srcOrd="11" destOrd="0" presId="urn:microsoft.com/office/officeart/2005/8/layout/targe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314BBB4-5E7A-4C46-98DC-E5258A27A968}"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de-CH"/>
        </a:p>
      </dgm:t>
    </dgm:pt>
    <dgm:pt modelId="{5288EFC3-16AE-4372-B0DD-931FBF226E19}">
      <dgm:prSet/>
      <dgm:spPr/>
      <dgm:t>
        <a:bodyPr/>
        <a:lstStyle/>
        <a:p>
          <a:pPr rtl="0"/>
          <a:r>
            <a:rPr lang="en-US" noProof="0" dirty="0" smtClean="0"/>
            <a:t>Education</a:t>
          </a:r>
          <a:endParaRPr lang="en-US" noProof="0" dirty="0"/>
        </a:p>
      </dgm:t>
    </dgm:pt>
    <dgm:pt modelId="{1285F19D-2AE4-464B-B851-1A2DC0BD7203}" type="parTrans" cxnId="{656096DD-11EA-47FE-B03D-A4CA4D584879}">
      <dgm:prSet/>
      <dgm:spPr/>
      <dgm:t>
        <a:bodyPr/>
        <a:lstStyle/>
        <a:p>
          <a:endParaRPr lang="de-CH"/>
        </a:p>
      </dgm:t>
    </dgm:pt>
    <dgm:pt modelId="{360DA840-99AF-4830-BA45-C985BF4AB0F5}" type="sibTrans" cxnId="{656096DD-11EA-47FE-B03D-A4CA4D584879}">
      <dgm:prSet/>
      <dgm:spPr/>
      <dgm:t>
        <a:bodyPr/>
        <a:lstStyle/>
        <a:p>
          <a:endParaRPr lang="de-CH"/>
        </a:p>
      </dgm:t>
    </dgm:pt>
    <dgm:pt modelId="{967FFC8F-407E-452A-916D-8E891ABDCC66}">
      <dgm:prSet/>
      <dgm:spPr/>
      <dgm:t>
        <a:bodyPr/>
        <a:lstStyle/>
        <a:p>
          <a:pPr rtl="0"/>
          <a:r>
            <a:rPr lang="en-US" noProof="0" dirty="0" smtClean="0"/>
            <a:t>Children, adolescents, elder </a:t>
          </a:r>
          <a:r>
            <a:rPr lang="en-US" noProof="0" dirty="0" err="1" smtClean="0"/>
            <a:t>peoble</a:t>
          </a:r>
          <a:endParaRPr lang="en-US" noProof="0" dirty="0"/>
        </a:p>
      </dgm:t>
    </dgm:pt>
    <dgm:pt modelId="{321D5537-FCD7-42A4-8FEE-DDD05DBC5457}" type="parTrans" cxnId="{9EBB5D1A-8232-4B97-BB90-B65893CE1CE9}">
      <dgm:prSet/>
      <dgm:spPr/>
      <dgm:t>
        <a:bodyPr/>
        <a:lstStyle/>
        <a:p>
          <a:endParaRPr lang="de-CH"/>
        </a:p>
      </dgm:t>
    </dgm:pt>
    <dgm:pt modelId="{8382F2E0-99A5-4B55-ABBF-1D46E91DB0B4}" type="sibTrans" cxnId="{9EBB5D1A-8232-4B97-BB90-B65893CE1CE9}">
      <dgm:prSet/>
      <dgm:spPr/>
      <dgm:t>
        <a:bodyPr/>
        <a:lstStyle/>
        <a:p>
          <a:endParaRPr lang="de-CH"/>
        </a:p>
      </dgm:t>
    </dgm:pt>
    <dgm:pt modelId="{1703A435-5514-4834-AF14-1AFA67FAF708}">
      <dgm:prSet/>
      <dgm:spPr/>
      <dgm:t>
        <a:bodyPr/>
        <a:lstStyle/>
        <a:p>
          <a:pPr rtl="0"/>
          <a:r>
            <a:rPr lang="en-US" noProof="0" dirty="0" smtClean="0"/>
            <a:t>Music therapy</a:t>
          </a:r>
          <a:endParaRPr lang="en-US" noProof="0" dirty="0"/>
        </a:p>
      </dgm:t>
    </dgm:pt>
    <dgm:pt modelId="{FCDCC6F1-1A15-43D3-A1DA-8401C6D32244}" type="parTrans" cxnId="{BF5FC914-6D37-4AE7-9EAB-80F9E0AC065B}">
      <dgm:prSet/>
      <dgm:spPr/>
      <dgm:t>
        <a:bodyPr/>
        <a:lstStyle/>
        <a:p>
          <a:endParaRPr lang="de-CH"/>
        </a:p>
      </dgm:t>
    </dgm:pt>
    <dgm:pt modelId="{2000A4D3-BA39-4142-BDDE-04CCF2D747D6}" type="sibTrans" cxnId="{BF5FC914-6D37-4AE7-9EAB-80F9E0AC065B}">
      <dgm:prSet/>
      <dgm:spPr/>
      <dgm:t>
        <a:bodyPr/>
        <a:lstStyle/>
        <a:p>
          <a:endParaRPr lang="de-CH"/>
        </a:p>
      </dgm:t>
    </dgm:pt>
    <dgm:pt modelId="{580647F2-DD5B-4744-9982-F79B9385F614}">
      <dgm:prSet/>
      <dgm:spPr/>
      <dgm:t>
        <a:bodyPr/>
        <a:lstStyle/>
        <a:p>
          <a:pPr rtl="0"/>
          <a:r>
            <a:rPr lang="en-US" noProof="0" dirty="0" smtClean="0"/>
            <a:t>Relevance</a:t>
          </a:r>
          <a:endParaRPr lang="en-US" noProof="0" dirty="0"/>
        </a:p>
      </dgm:t>
    </dgm:pt>
    <dgm:pt modelId="{59475A65-1121-4E4E-9B50-846D9DFBD94A}" type="parTrans" cxnId="{35A37A86-F668-400F-9908-63C47F08A0D4}">
      <dgm:prSet/>
      <dgm:spPr/>
      <dgm:t>
        <a:bodyPr/>
        <a:lstStyle/>
        <a:p>
          <a:endParaRPr lang="de-CH"/>
        </a:p>
      </dgm:t>
    </dgm:pt>
    <dgm:pt modelId="{591EADE3-D3A2-4600-9374-E4DDF135EA6A}" type="sibTrans" cxnId="{35A37A86-F668-400F-9908-63C47F08A0D4}">
      <dgm:prSet/>
      <dgm:spPr/>
      <dgm:t>
        <a:bodyPr/>
        <a:lstStyle/>
        <a:p>
          <a:endParaRPr lang="de-CH"/>
        </a:p>
      </dgm:t>
    </dgm:pt>
    <dgm:pt modelId="{C363514E-58D0-4132-9D94-A54538E463F0}">
      <dgm:prSet/>
      <dgm:spPr/>
      <dgm:t>
        <a:bodyPr/>
        <a:lstStyle/>
        <a:p>
          <a:pPr rtl="0"/>
          <a:r>
            <a:rPr lang="en-US" noProof="0" dirty="0" smtClean="0"/>
            <a:t>Topics</a:t>
          </a:r>
          <a:endParaRPr lang="en-US" noProof="0" dirty="0"/>
        </a:p>
      </dgm:t>
    </dgm:pt>
    <dgm:pt modelId="{F67E882B-E685-46B9-B44E-2F0A4539E652}" type="parTrans" cxnId="{066BBD99-1DC0-4D94-B8E9-0AC487D07AE6}">
      <dgm:prSet/>
      <dgm:spPr/>
      <dgm:t>
        <a:bodyPr/>
        <a:lstStyle/>
        <a:p>
          <a:endParaRPr lang="de-CH"/>
        </a:p>
      </dgm:t>
    </dgm:pt>
    <dgm:pt modelId="{FEA29D1F-8819-4775-B8F5-A5125A70098D}" type="sibTrans" cxnId="{066BBD99-1DC0-4D94-B8E9-0AC487D07AE6}">
      <dgm:prSet/>
      <dgm:spPr/>
      <dgm:t>
        <a:bodyPr/>
        <a:lstStyle/>
        <a:p>
          <a:endParaRPr lang="de-CH"/>
        </a:p>
      </dgm:t>
    </dgm:pt>
    <dgm:pt modelId="{691A022B-B29B-4B49-B45E-2F10E4B7A540}">
      <dgm:prSet/>
      <dgm:spPr/>
      <dgm:t>
        <a:bodyPr/>
        <a:lstStyle/>
        <a:p>
          <a:pPr rtl="0"/>
          <a:r>
            <a:rPr lang="en-US" noProof="0" dirty="0" smtClean="0"/>
            <a:t>From general schools and specially adapted</a:t>
          </a:r>
          <a:endParaRPr lang="en-US" noProof="0" dirty="0"/>
        </a:p>
      </dgm:t>
    </dgm:pt>
    <dgm:pt modelId="{AF86394B-70BA-4E0E-B7F5-0FE8ECDBD57C}" type="parTrans" cxnId="{92E441B0-4BA3-4CD7-AB14-E8902D210DBD}">
      <dgm:prSet/>
      <dgm:spPr/>
      <dgm:t>
        <a:bodyPr/>
        <a:lstStyle/>
        <a:p>
          <a:endParaRPr lang="de-CH"/>
        </a:p>
      </dgm:t>
    </dgm:pt>
    <dgm:pt modelId="{4FFA4273-6137-4014-BCBA-D1DEC4CBEFAB}" type="sibTrans" cxnId="{92E441B0-4BA3-4CD7-AB14-E8902D210DBD}">
      <dgm:prSet/>
      <dgm:spPr/>
      <dgm:t>
        <a:bodyPr/>
        <a:lstStyle/>
        <a:p>
          <a:endParaRPr lang="de-CH"/>
        </a:p>
      </dgm:t>
    </dgm:pt>
    <dgm:pt modelId="{EF91542D-255F-434E-94EE-E5D5966FFA66}">
      <dgm:prSet/>
      <dgm:spPr/>
      <dgm:t>
        <a:bodyPr/>
        <a:lstStyle/>
        <a:p>
          <a:pPr rtl="0"/>
          <a:r>
            <a:rPr lang="en-US" noProof="0" dirty="0" smtClean="0"/>
            <a:t>Extracurricular activities</a:t>
          </a:r>
          <a:endParaRPr lang="en-US" noProof="0" dirty="0"/>
        </a:p>
      </dgm:t>
    </dgm:pt>
    <dgm:pt modelId="{984806DA-2CCB-45EA-9EA9-88BAF5E42150}" type="parTrans" cxnId="{C9AF31C2-90EE-4E90-ABBD-8416A82551F4}">
      <dgm:prSet/>
      <dgm:spPr/>
      <dgm:t>
        <a:bodyPr/>
        <a:lstStyle/>
        <a:p>
          <a:endParaRPr lang="de-CH"/>
        </a:p>
      </dgm:t>
    </dgm:pt>
    <dgm:pt modelId="{2560CBDE-AEAC-4F9F-9BB7-EDA319946CCE}" type="sibTrans" cxnId="{C9AF31C2-90EE-4E90-ABBD-8416A82551F4}">
      <dgm:prSet/>
      <dgm:spPr/>
      <dgm:t>
        <a:bodyPr/>
        <a:lstStyle/>
        <a:p>
          <a:endParaRPr lang="de-CH"/>
        </a:p>
      </dgm:t>
    </dgm:pt>
    <dgm:pt modelId="{98CD4D20-19EF-46B6-9906-A52DAE8D0764}">
      <dgm:prSet/>
      <dgm:spPr/>
      <dgm:t>
        <a:bodyPr/>
        <a:lstStyle/>
        <a:p>
          <a:pPr rtl="0"/>
          <a:r>
            <a:rPr lang="en-US" noProof="0" dirty="0" smtClean="0"/>
            <a:t>Screening for future talents</a:t>
          </a:r>
          <a:endParaRPr lang="en-US" noProof="0" dirty="0"/>
        </a:p>
      </dgm:t>
    </dgm:pt>
    <dgm:pt modelId="{1312FAF1-AD25-4594-BEA9-234FA484E49E}" type="parTrans" cxnId="{8B535220-DA90-41F4-9B48-DEF171BF716E}">
      <dgm:prSet/>
      <dgm:spPr/>
      <dgm:t>
        <a:bodyPr/>
        <a:lstStyle/>
        <a:p>
          <a:endParaRPr lang="de-CH"/>
        </a:p>
      </dgm:t>
    </dgm:pt>
    <dgm:pt modelId="{B03F5687-1409-4EAC-A7DF-9247DE6B2DD3}" type="sibTrans" cxnId="{8B535220-DA90-41F4-9B48-DEF171BF716E}">
      <dgm:prSet/>
      <dgm:spPr/>
      <dgm:t>
        <a:bodyPr/>
        <a:lstStyle/>
        <a:p>
          <a:endParaRPr lang="de-CH"/>
        </a:p>
      </dgm:t>
    </dgm:pt>
    <dgm:pt modelId="{E8D5EFAE-7C00-4548-AEAC-B4CA73ABE81B}">
      <dgm:prSet/>
      <dgm:spPr/>
      <dgm:t>
        <a:bodyPr/>
        <a:lstStyle/>
        <a:p>
          <a:pPr rtl="0"/>
          <a:r>
            <a:rPr lang="en-US" noProof="0" dirty="0" smtClean="0"/>
            <a:t>At the secondary schools for educators</a:t>
          </a:r>
          <a:endParaRPr lang="en-US" noProof="0" dirty="0"/>
        </a:p>
      </dgm:t>
    </dgm:pt>
    <dgm:pt modelId="{CA8EA3B1-39DF-FA4E-960B-DE7A92702A76}" type="parTrans" cxnId="{49584D0C-6CAE-E546-9B83-6FA85EC08EC7}">
      <dgm:prSet/>
      <dgm:spPr/>
      <dgm:t>
        <a:bodyPr/>
        <a:lstStyle/>
        <a:p>
          <a:endParaRPr lang="en-US"/>
        </a:p>
      </dgm:t>
    </dgm:pt>
    <dgm:pt modelId="{56F2A248-67F5-A542-8359-4316CDE0CA31}" type="sibTrans" cxnId="{49584D0C-6CAE-E546-9B83-6FA85EC08EC7}">
      <dgm:prSet/>
      <dgm:spPr/>
      <dgm:t>
        <a:bodyPr/>
        <a:lstStyle/>
        <a:p>
          <a:endParaRPr lang="en-US"/>
        </a:p>
      </dgm:t>
    </dgm:pt>
    <dgm:pt modelId="{EA73E702-F26A-1B4D-AD79-A36F23D5D482}">
      <dgm:prSet/>
      <dgm:spPr/>
      <dgm:t>
        <a:bodyPr/>
        <a:lstStyle/>
        <a:p>
          <a:pPr rtl="0"/>
          <a:r>
            <a:rPr lang="en-US" noProof="0" dirty="0" smtClean="0"/>
            <a:t>At the university</a:t>
          </a:r>
          <a:endParaRPr lang="en-US" noProof="0" dirty="0"/>
        </a:p>
      </dgm:t>
    </dgm:pt>
    <dgm:pt modelId="{6F7FC47B-1B07-B048-81ED-B96FE8441E14}" type="parTrans" cxnId="{6575FD77-8E4E-484E-916A-9B4595AB183D}">
      <dgm:prSet/>
      <dgm:spPr/>
      <dgm:t>
        <a:bodyPr/>
        <a:lstStyle/>
        <a:p>
          <a:endParaRPr lang="en-US"/>
        </a:p>
      </dgm:t>
    </dgm:pt>
    <dgm:pt modelId="{F8000F33-A962-8941-A7AF-1CCB3913A2F6}" type="sibTrans" cxnId="{6575FD77-8E4E-484E-916A-9B4595AB183D}">
      <dgm:prSet/>
      <dgm:spPr/>
      <dgm:t>
        <a:bodyPr/>
        <a:lstStyle/>
        <a:p>
          <a:endParaRPr lang="en-US"/>
        </a:p>
      </dgm:t>
    </dgm:pt>
    <dgm:pt modelId="{B331453B-585E-F940-AB01-AA5BA64C55FA}">
      <dgm:prSet/>
      <dgm:spPr/>
      <dgm:t>
        <a:bodyPr/>
        <a:lstStyle/>
        <a:p>
          <a:r>
            <a:rPr lang="en-US" noProof="0" dirty="0" err="1" smtClean="0"/>
            <a:t>Adressees</a:t>
          </a:r>
          <a:endParaRPr lang="en-US" dirty="0"/>
        </a:p>
      </dgm:t>
    </dgm:pt>
    <dgm:pt modelId="{B08A3009-3AB6-9A43-8AE8-68FFD7B12EBC}" type="parTrans" cxnId="{57713802-68F8-2840-A121-5089A05E94F6}">
      <dgm:prSet/>
      <dgm:spPr/>
      <dgm:t>
        <a:bodyPr/>
        <a:lstStyle/>
        <a:p>
          <a:endParaRPr lang="en-US"/>
        </a:p>
      </dgm:t>
    </dgm:pt>
    <dgm:pt modelId="{0085EFD4-D7CF-6B4F-9366-8B6911260511}" type="sibTrans" cxnId="{57713802-68F8-2840-A121-5089A05E94F6}">
      <dgm:prSet/>
      <dgm:spPr/>
      <dgm:t>
        <a:bodyPr/>
        <a:lstStyle/>
        <a:p>
          <a:endParaRPr lang="en-US"/>
        </a:p>
      </dgm:t>
    </dgm:pt>
    <dgm:pt modelId="{F2A773B4-6071-4CB2-B612-8E9240AC38E5}">
      <dgm:prSet/>
      <dgm:spPr/>
      <dgm:t>
        <a:bodyPr/>
        <a:lstStyle/>
        <a:p>
          <a:pPr rtl="0"/>
          <a:r>
            <a:rPr lang="en-US" noProof="0" dirty="0" smtClean="0"/>
            <a:t>Evaluation</a:t>
          </a:r>
          <a:endParaRPr lang="en-US" noProof="0" dirty="0"/>
        </a:p>
      </dgm:t>
    </dgm:pt>
    <dgm:pt modelId="{01A82713-A370-4012-BCF2-5F50BC92EEB5}" type="parTrans" cxnId="{D4D61F30-EE8D-4911-92C1-9C7D2C540F95}">
      <dgm:prSet/>
      <dgm:spPr/>
      <dgm:t>
        <a:bodyPr/>
        <a:lstStyle/>
        <a:p>
          <a:endParaRPr lang="fr-CH"/>
        </a:p>
      </dgm:t>
    </dgm:pt>
    <dgm:pt modelId="{B06788F0-FE32-433E-AD49-07DB9C9BF5AD}" type="sibTrans" cxnId="{D4D61F30-EE8D-4911-92C1-9C7D2C540F95}">
      <dgm:prSet/>
      <dgm:spPr/>
      <dgm:t>
        <a:bodyPr/>
        <a:lstStyle/>
        <a:p>
          <a:endParaRPr lang="fr-CH"/>
        </a:p>
      </dgm:t>
    </dgm:pt>
    <dgm:pt modelId="{DFBBAB3C-3DB6-4A41-9010-8CB96466CBF8}">
      <dgm:prSet/>
      <dgm:spPr/>
      <dgm:t>
        <a:bodyPr/>
        <a:lstStyle/>
        <a:p>
          <a:pPr rtl="0"/>
          <a:r>
            <a:rPr lang="en-US" noProof="0" dirty="0" smtClean="0"/>
            <a:t>Normally none or, if at all, formative </a:t>
          </a:r>
          <a:endParaRPr lang="en-US" noProof="0" dirty="0"/>
        </a:p>
      </dgm:t>
    </dgm:pt>
    <dgm:pt modelId="{AD5AAB19-7879-49FA-A934-2C5BB90E5ED5}" type="parTrans" cxnId="{EB201AA4-EE05-4ACE-B47F-550130FAF5F8}">
      <dgm:prSet/>
      <dgm:spPr/>
      <dgm:t>
        <a:bodyPr/>
        <a:lstStyle/>
        <a:p>
          <a:endParaRPr lang="fr-CH"/>
        </a:p>
      </dgm:t>
    </dgm:pt>
    <dgm:pt modelId="{0ABD3296-0525-4B3B-81A1-C4906CAFFD06}" type="sibTrans" cxnId="{EB201AA4-EE05-4ACE-B47F-550130FAF5F8}">
      <dgm:prSet/>
      <dgm:spPr/>
      <dgm:t>
        <a:bodyPr/>
        <a:lstStyle/>
        <a:p>
          <a:endParaRPr lang="fr-CH"/>
        </a:p>
      </dgm:t>
    </dgm:pt>
    <dgm:pt modelId="{B84551DA-3F70-46C6-8958-16955E06552E}" type="pres">
      <dgm:prSet presAssocID="{F314BBB4-5E7A-4C46-98DC-E5258A27A968}" presName="Name0" presStyleCnt="0">
        <dgm:presLayoutVars>
          <dgm:dir/>
          <dgm:animLvl val="lvl"/>
          <dgm:resizeHandles val="exact"/>
        </dgm:presLayoutVars>
      </dgm:prSet>
      <dgm:spPr/>
      <dgm:t>
        <a:bodyPr/>
        <a:lstStyle/>
        <a:p>
          <a:endParaRPr lang="de-CH"/>
        </a:p>
      </dgm:t>
    </dgm:pt>
    <dgm:pt modelId="{D3C498E9-F63F-44DC-AB19-27AD0EAC47AD}" type="pres">
      <dgm:prSet presAssocID="{5288EFC3-16AE-4372-B0DD-931FBF226E19}" presName="linNode" presStyleCnt="0"/>
      <dgm:spPr/>
    </dgm:pt>
    <dgm:pt modelId="{898D30CE-E10F-446C-A8A4-B6889940B901}" type="pres">
      <dgm:prSet presAssocID="{5288EFC3-16AE-4372-B0DD-931FBF226E19}" presName="parentText" presStyleLbl="node1" presStyleIdx="0" presStyleCnt="5">
        <dgm:presLayoutVars>
          <dgm:chMax val="1"/>
          <dgm:bulletEnabled val="1"/>
        </dgm:presLayoutVars>
      </dgm:prSet>
      <dgm:spPr/>
      <dgm:t>
        <a:bodyPr/>
        <a:lstStyle/>
        <a:p>
          <a:endParaRPr lang="de-CH"/>
        </a:p>
      </dgm:t>
    </dgm:pt>
    <dgm:pt modelId="{462C6F41-BCC0-462A-80BC-52E806763450}" type="pres">
      <dgm:prSet presAssocID="{5288EFC3-16AE-4372-B0DD-931FBF226E19}" presName="descendantText" presStyleLbl="alignAccFollowNode1" presStyleIdx="0" presStyleCnt="5">
        <dgm:presLayoutVars>
          <dgm:bulletEnabled val="1"/>
        </dgm:presLayoutVars>
      </dgm:prSet>
      <dgm:spPr/>
      <dgm:t>
        <a:bodyPr/>
        <a:lstStyle/>
        <a:p>
          <a:endParaRPr lang="de-CH"/>
        </a:p>
      </dgm:t>
    </dgm:pt>
    <dgm:pt modelId="{08252D80-FF05-46CF-9F10-F9A003130E69}" type="pres">
      <dgm:prSet presAssocID="{360DA840-99AF-4830-BA45-C985BF4AB0F5}" presName="sp" presStyleCnt="0"/>
      <dgm:spPr/>
    </dgm:pt>
    <dgm:pt modelId="{8C2A453E-E845-664D-9A30-CAD57E77E5A6}" type="pres">
      <dgm:prSet presAssocID="{B331453B-585E-F940-AB01-AA5BA64C55FA}" presName="linNode" presStyleCnt="0"/>
      <dgm:spPr/>
    </dgm:pt>
    <dgm:pt modelId="{4E3889B5-5356-7A4B-ABE7-D9DFD716ADED}" type="pres">
      <dgm:prSet presAssocID="{B331453B-585E-F940-AB01-AA5BA64C55FA}" presName="parentText" presStyleLbl="node1" presStyleIdx="1" presStyleCnt="5">
        <dgm:presLayoutVars>
          <dgm:chMax val="1"/>
          <dgm:bulletEnabled val="1"/>
        </dgm:presLayoutVars>
      </dgm:prSet>
      <dgm:spPr/>
      <dgm:t>
        <a:bodyPr/>
        <a:lstStyle/>
        <a:p>
          <a:endParaRPr lang="en-US"/>
        </a:p>
      </dgm:t>
    </dgm:pt>
    <dgm:pt modelId="{90FF5FCE-5A23-6A4A-933E-773AD0366D63}" type="pres">
      <dgm:prSet presAssocID="{B331453B-585E-F940-AB01-AA5BA64C55FA}" presName="descendantText" presStyleLbl="alignAccFollowNode1" presStyleIdx="1" presStyleCnt="5">
        <dgm:presLayoutVars>
          <dgm:bulletEnabled val="1"/>
        </dgm:presLayoutVars>
      </dgm:prSet>
      <dgm:spPr/>
      <dgm:t>
        <a:bodyPr/>
        <a:lstStyle/>
        <a:p>
          <a:endParaRPr lang="en-US"/>
        </a:p>
      </dgm:t>
    </dgm:pt>
    <dgm:pt modelId="{062FBEEA-50CF-364F-A704-455A700116C7}" type="pres">
      <dgm:prSet presAssocID="{0085EFD4-D7CF-6B4F-9366-8B6911260511}" presName="sp" presStyleCnt="0"/>
      <dgm:spPr/>
    </dgm:pt>
    <dgm:pt modelId="{976388B8-CDBD-4097-B206-DB32EE2863A7}" type="pres">
      <dgm:prSet presAssocID="{580647F2-DD5B-4744-9982-F79B9385F614}" presName="linNode" presStyleCnt="0"/>
      <dgm:spPr/>
    </dgm:pt>
    <dgm:pt modelId="{9F54BFD8-2D7E-437B-9769-5357530D0107}" type="pres">
      <dgm:prSet presAssocID="{580647F2-DD5B-4744-9982-F79B9385F614}" presName="parentText" presStyleLbl="node1" presStyleIdx="2" presStyleCnt="5">
        <dgm:presLayoutVars>
          <dgm:chMax val="1"/>
          <dgm:bulletEnabled val="1"/>
        </dgm:presLayoutVars>
      </dgm:prSet>
      <dgm:spPr/>
      <dgm:t>
        <a:bodyPr/>
        <a:lstStyle/>
        <a:p>
          <a:endParaRPr lang="de-CH"/>
        </a:p>
      </dgm:t>
    </dgm:pt>
    <dgm:pt modelId="{7AE037D3-EBA3-4A72-BD4B-77B449D66BAC}" type="pres">
      <dgm:prSet presAssocID="{580647F2-DD5B-4744-9982-F79B9385F614}" presName="descendantText" presStyleLbl="alignAccFollowNode1" presStyleIdx="2" presStyleCnt="5">
        <dgm:presLayoutVars>
          <dgm:bulletEnabled val="1"/>
        </dgm:presLayoutVars>
      </dgm:prSet>
      <dgm:spPr/>
      <dgm:t>
        <a:bodyPr/>
        <a:lstStyle/>
        <a:p>
          <a:endParaRPr lang="de-CH"/>
        </a:p>
      </dgm:t>
    </dgm:pt>
    <dgm:pt modelId="{D760351C-286C-4D60-8C8E-A4E8E4E5BC90}" type="pres">
      <dgm:prSet presAssocID="{591EADE3-D3A2-4600-9374-E4DDF135EA6A}" presName="sp" presStyleCnt="0"/>
      <dgm:spPr/>
    </dgm:pt>
    <dgm:pt modelId="{AF642FDD-3FDC-446C-B021-8078554785A5}" type="pres">
      <dgm:prSet presAssocID="{F2A773B4-6071-4CB2-B612-8E9240AC38E5}" presName="linNode" presStyleCnt="0"/>
      <dgm:spPr/>
    </dgm:pt>
    <dgm:pt modelId="{FBEA1298-91A1-4405-A761-D188F16B933C}" type="pres">
      <dgm:prSet presAssocID="{F2A773B4-6071-4CB2-B612-8E9240AC38E5}" presName="parentText" presStyleLbl="node1" presStyleIdx="3" presStyleCnt="5" custLinFactNeighborX="-529" custLinFactNeighborY="97421">
        <dgm:presLayoutVars>
          <dgm:chMax val="1"/>
          <dgm:bulletEnabled val="1"/>
        </dgm:presLayoutVars>
      </dgm:prSet>
      <dgm:spPr/>
      <dgm:t>
        <a:bodyPr/>
        <a:lstStyle/>
        <a:p>
          <a:endParaRPr lang="fr-CH"/>
        </a:p>
      </dgm:t>
    </dgm:pt>
    <dgm:pt modelId="{91F0B0C4-4B11-4DB4-9AC2-36A6FE2B2A76}" type="pres">
      <dgm:prSet presAssocID="{F2A773B4-6071-4CB2-B612-8E9240AC38E5}" presName="descendantText" presStyleLbl="alignAccFollowNode1" presStyleIdx="3" presStyleCnt="5" custLinFactY="19523" custLinFactNeighborX="-163" custLinFactNeighborY="100000">
        <dgm:presLayoutVars>
          <dgm:bulletEnabled val="1"/>
        </dgm:presLayoutVars>
      </dgm:prSet>
      <dgm:spPr/>
      <dgm:t>
        <a:bodyPr/>
        <a:lstStyle/>
        <a:p>
          <a:endParaRPr lang="fr-CH"/>
        </a:p>
      </dgm:t>
    </dgm:pt>
    <dgm:pt modelId="{6AC2A637-385F-43BB-A5A3-3B02B11DB4D5}" type="pres">
      <dgm:prSet presAssocID="{B06788F0-FE32-433E-AD49-07DB9C9BF5AD}" presName="sp" presStyleCnt="0"/>
      <dgm:spPr/>
    </dgm:pt>
    <dgm:pt modelId="{C39141C5-602C-48AC-9798-46C929A9CCCF}" type="pres">
      <dgm:prSet presAssocID="{C363514E-58D0-4132-9D94-A54538E463F0}" presName="linNode" presStyleCnt="0"/>
      <dgm:spPr/>
    </dgm:pt>
    <dgm:pt modelId="{8641B677-E8EB-421E-8D92-02707A4E8532}" type="pres">
      <dgm:prSet presAssocID="{C363514E-58D0-4132-9D94-A54538E463F0}" presName="parentText" presStyleLbl="node1" presStyleIdx="4" presStyleCnt="5" custLinFactY="-5944" custLinFactNeighborX="-298" custLinFactNeighborY="-100000">
        <dgm:presLayoutVars>
          <dgm:chMax val="1"/>
          <dgm:bulletEnabled val="1"/>
        </dgm:presLayoutVars>
      </dgm:prSet>
      <dgm:spPr/>
      <dgm:t>
        <a:bodyPr/>
        <a:lstStyle/>
        <a:p>
          <a:endParaRPr lang="de-CH"/>
        </a:p>
      </dgm:t>
    </dgm:pt>
    <dgm:pt modelId="{E410D193-845A-459B-BB99-20EEF82A3EB4}" type="pres">
      <dgm:prSet presAssocID="{C363514E-58D0-4132-9D94-A54538E463F0}" presName="descendantText" presStyleLbl="alignAccFollowNode1" presStyleIdx="4" presStyleCnt="5" custLinFactY="-34683" custLinFactNeighborX="-370" custLinFactNeighborY="-100000">
        <dgm:presLayoutVars>
          <dgm:bulletEnabled val="1"/>
        </dgm:presLayoutVars>
      </dgm:prSet>
      <dgm:spPr/>
      <dgm:t>
        <a:bodyPr/>
        <a:lstStyle/>
        <a:p>
          <a:endParaRPr lang="de-CH"/>
        </a:p>
      </dgm:t>
    </dgm:pt>
  </dgm:ptLst>
  <dgm:cxnLst>
    <dgm:cxn modelId="{CC7C2B93-7C7F-7B49-B329-EF51F13A0CAB}" type="presOf" srcId="{EF91542D-255F-434E-94EE-E5D5966FFA66}" destId="{7AE037D3-EBA3-4A72-BD4B-77B449D66BAC}" srcOrd="0" destOrd="0" presId="urn:microsoft.com/office/officeart/2005/8/layout/vList5"/>
    <dgm:cxn modelId="{C9AF31C2-90EE-4E90-ABBD-8416A82551F4}" srcId="{580647F2-DD5B-4744-9982-F79B9385F614}" destId="{EF91542D-255F-434E-94EE-E5D5966FFA66}" srcOrd="0" destOrd="0" parTransId="{984806DA-2CCB-45EA-9EA9-88BAF5E42150}" sibTransId="{2560CBDE-AEAC-4F9F-9BB7-EDA319946CCE}"/>
    <dgm:cxn modelId="{5C26EDC1-64D5-46F4-8C79-D58A72972722}" type="presOf" srcId="{F2A773B4-6071-4CB2-B612-8E9240AC38E5}" destId="{FBEA1298-91A1-4405-A761-D188F16B933C}" srcOrd="0" destOrd="0" presId="urn:microsoft.com/office/officeart/2005/8/layout/vList5"/>
    <dgm:cxn modelId="{066BBD99-1DC0-4D94-B8E9-0AC487D07AE6}" srcId="{F314BBB4-5E7A-4C46-98DC-E5258A27A968}" destId="{C363514E-58D0-4132-9D94-A54538E463F0}" srcOrd="4" destOrd="0" parTransId="{F67E882B-E685-46B9-B44E-2F0A4539E652}" sibTransId="{FEA29D1F-8819-4775-B8F5-A5125A70098D}"/>
    <dgm:cxn modelId="{BF5FC914-6D37-4AE7-9EAB-80F9E0AC065B}" srcId="{B331453B-585E-F940-AB01-AA5BA64C55FA}" destId="{1703A435-5514-4834-AF14-1AFA67FAF708}" srcOrd="1" destOrd="0" parTransId="{FCDCC6F1-1A15-43D3-A1DA-8401C6D32244}" sibTransId="{2000A4D3-BA39-4142-BDDE-04CCF2D747D6}"/>
    <dgm:cxn modelId="{5942E9F8-DE00-374E-B585-41848FEE03D2}" type="presOf" srcId="{5288EFC3-16AE-4372-B0DD-931FBF226E19}" destId="{898D30CE-E10F-446C-A8A4-B6889940B901}" srcOrd="0" destOrd="0" presId="urn:microsoft.com/office/officeart/2005/8/layout/vList5"/>
    <dgm:cxn modelId="{A7C4C6F7-C1CC-2D48-B3E8-C4AE7E9EB253}" type="presOf" srcId="{98CD4D20-19EF-46B6-9906-A52DAE8D0764}" destId="{7AE037D3-EBA3-4A72-BD4B-77B449D66BAC}" srcOrd="0" destOrd="1" presId="urn:microsoft.com/office/officeart/2005/8/layout/vList5"/>
    <dgm:cxn modelId="{B2C849D9-C2F5-7C4B-B0F4-D1197C610777}" type="presOf" srcId="{C363514E-58D0-4132-9D94-A54538E463F0}" destId="{8641B677-E8EB-421E-8D92-02707A4E8532}" srcOrd="0" destOrd="0" presId="urn:microsoft.com/office/officeart/2005/8/layout/vList5"/>
    <dgm:cxn modelId="{49584D0C-6CAE-E546-9B83-6FA85EC08EC7}" srcId="{5288EFC3-16AE-4372-B0DD-931FBF226E19}" destId="{E8D5EFAE-7C00-4548-AEAC-B4CA73ABE81B}" srcOrd="0" destOrd="0" parTransId="{CA8EA3B1-39DF-FA4E-960B-DE7A92702A76}" sibTransId="{56F2A248-67F5-A542-8359-4316CDE0CA31}"/>
    <dgm:cxn modelId="{8B535220-DA90-41F4-9B48-DEF171BF716E}" srcId="{580647F2-DD5B-4744-9982-F79B9385F614}" destId="{98CD4D20-19EF-46B6-9906-A52DAE8D0764}" srcOrd="1" destOrd="0" parTransId="{1312FAF1-AD25-4594-BEA9-234FA484E49E}" sibTransId="{B03F5687-1409-4EAC-A7DF-9247DE6B2DD3}"/>
    <dgm:cxn modelId="{783C22D8-3BA7-2249-B17A-BB4831110E8F}" type="presOf" srcId="{E8D5EFAE-7C00-4548-AEAC-B4CA73ABE81B}" destId="{462C6F41-BCC0-462A-80BC-52E806763450}" srcOrd="0" destOrd="0" presId="urn:microsoft.com/office/officeart/2005/8/layout/vList5"/>
    <dgm:cxn modelId="{6575FD77-8E4E-484E-916A-9B4595AB183D}" srcId="{5288EFC3-16AE-4372-B0DD-931FBF226E19}" destId="{EA73E702-F26A-1B4D-AD79-A36F23D5D482}" srcOrd="1" destOrd="0" parTransId="{6F7FC47B-1B07-B048-81ED-B96FE8441E14}" sibTransId="{F8000F33-A962-8941-A7AF-1CCB3913A2F6}"/>
    <dgm:cxn modelId="{2BAD6BDE-E30F-914C-9F05-C350594B6E24}" type="presOf" srcId="{B331453B-585E-F940-AB01-AA5BA64C55FA}" destId="{4E3889B5-5356-7A4B-ABE7-D9DFD716ADED}" srcOrd="0" destOrd="0" presId="urn:microsoft.com/office/officeart/2005/8/layout/vList5"/>
    <dgm:cxn modelId="{EB201AA4-EE05-4ACE-B47F-550130FAF5F8}" srcId="{F2A773B4-6071-4CB2-B612-8E9240AC38E5}" destId="{DFBBAB3C-3DB6-4A41-9010-8CB96466CBF8}" srcOrd="0" destOrd="0" parTransId="{AD5AAB19-7879-49FA-A934-2C5BB90E5ED5}" sibTransId="{0ABD3296-0525-4B3B-81A1-C4906CAFFD06}"/>
    <dgm:cxn modelId="{C662DB42-B1A8-431B-8FC6-4927AB727F87}" type="presOf" srcId="{DFBBAB3C-3DB6-4A41-9010-8CB96466CBF8}" destId="{91F0B0C4-4B11-4DB4-9AC2-36A6FE2B2A76}" srcOrd="0" destOrd="0" presId="urn:microsoft.com/office/officeart/2005/8/layout/vList5"/>
    <dgm:cxn modelId="{CD588344-C368-164A-A55D-F97A52B1F8D7}" type="presOf" srcId="{967FFC8F-407E-452A-916D-8E891ABDCC66}" destId="{90FF5FCE-5A23-6A4A-933E-773AD0366D63}" srcOrd="0" destOrd="0" presId="urn:microsoft.com/office/officeart/2005/8/layout/vList5"/>
    <dgm:cxn modelId="{B811EB0A-4176-8340-8E40-8E169D202598}" type="presOf" srcId="{EA73E702-F26A-1B4D-AD79-A36F23D5D482}" destId="{462C6F41-BCC0-462A-80BC-52E806763450}" srcOrd="0" destOrd="1" presId="urn:microsoft.com/office/officeart/2005/8/layout/vList5"/>
    <dgm:cxn modelId="{2B94D052-2C67-E542-AE99-6B323C8E83BE}" type="presOf" srcId="{580647F2-DD5B-4744-9982-F79B9385F614}" destId="{9F54BFD8-2D7E-437B-9769-5357530D0107}" srcOrd="0" destOrd="0" presId="urn:microsoft.com/office/officeart/2005/8/layout/vList5"/>
    <dgm:cxn modelId="{656096DD-11EA-47FE-B03D-A4CA4D584879}" srcId="{F314BBB4-5E7A-4C46-98DC-E5258A27A968}" destId="{5288EFC3-16AE-4372-B0DD-931FBF226E19}" srcOrd="0" destOrd="0" parTransId="{1285F19D-2AE4-464B-B851-1A2DC0BD7203}" sibTransId="{360DA840-99AF-4830-BA45-C985BF4AB0F5}"/>
    <dgm:cxn modelId="{70912EDD-C9A2-BA48-BC7C-F7ACFBD8CF4B}" type="presOf" srcId="{691A022B-B29B-4B49-B45E-2F10E4B7A540}" destId="{E410D193-845A-459B-BB99-20EEF82A3EB4}" srcOrd="0" destOrd="0" presId="urn:microsoft.com/office/officeart/2005/8/layout/vList5"/>
    <dgm:cxn modelId="{F073F708-21D3-534F-A985-600747E0BEE8}" type="presOf" srcId="{F314BBB4-5E7A-4C46-98DC-E5258A27A968}" destId="{B84551DA-3F70-46C6-8958-16955E06552E}" srcOrd="0" destOrd="0" presId="urn:microsoft.com/office/officeart/2005/8/layout/vList5"/>
    <dgm:cxn modelId="{9EBB5D1A-8232-4B97-BB90-B65893CE1CE9}" srcId="{B331453B-585E-F940-AB01-AA5BA64C55FA}" destId="{967FFC8F-407E-452A-916D-8E891ABDCC66}" srcOrd="0" destOrd="0" parTransId="{321D5537-FCD7-42A4-8FEE-DDD05DBC5457}" sibTransId="{8382F2E0-99A5-4B55-ABBF-1D46E91DB0B4}"/>
    <dgm:cxn modelId="{D4D61F30-EE8D-4911-92C1-9C7D2C540F95}" srcId="{F314BBB4-5E7A-4C46-98DC-E5258A27A968}" destId="{F2A773B4-6071-4CB2-B612-8E9240AC38E5}" srcOrd="3" destOrd="0" parTransId="{01A82713-A370-4012-BCF2-5F50BC92EEB5}" sibTransId="{B06788F0-FE32-433E-AD49-07DB9C9BF5AD}"/>
    <dgm:cxn modelId="{92E441B0-4BA3-4CD7-AB14-E8902D210DBD}" srcId="{C363514E-58D0-4132-9D94-A54538E463F0}" destId="{691A022B-B29B-4B49-B45E-2F10E4B7A540}" srcOrd="0" destOrd="0" parTransId="{AF86394B-70BA-4E0E-B7F5-0FE8ECDBD57C}" sibTransId="{4FFA4273-6137-4014-BCBA-D1DEC4CBEFAB}"/>
    <dgm:cxn modelId="{57713802-68F8-2840-A121-5089A05E94F6}" srcId="{F314BBB4-5E7A-4C46-98DC-E5258A27A968}" destId="{B331453B-585E-F940-AB01-AA5BA64C55FA}" srcOrd="1" destOrd="0" parTransId="{B08A3009-3AB6-9A43-8AE8-68FFD7B12EBC}" sibTransId="{0085EFD4-D7CF-6B4F-9366-8B6911260511}"/>
    <dgm:cxn modelId="{6F81A652-7032-174A-915D-81936B0AD9A0}" type="presOf" srcId="{1703A435-5514-4834-AF14-1AFA67FAF708}" destId="{90FF5FCE-5A23-6A4A-933E-773AD0366D63}" srcOrd="0" destOrd="1" presId="urn:microsoft.com/office/officeart/2005/8/layout/vList5"/>
    <dgm:cxn modelId="{35A37A86-F668-400F-9908-63C47F08A0D4}" srcId="{F314BBB4-5E7A-4C46-98DC-E5258A27A968}" destId="{580647F2-DD5B-4744-9982-F79B9385F614}" srcOrd="2" destOrd="0" parTransId="{59475A65-1121-4E4E-9B50-846D9DFBD94A}" sibTransId="{591EADE3-D3A2-4600-9374-E4DDF135EA6A}"/>
    <dgm:cxn modelId="{2AF63DB3-EC5D-2A45-AE14-20187F2E15D5}" type="presParOf" srcId="{B84551DA-3F70-46C6-8958-16955E06552E}" destId="{D3C498E9-F63F-44DC-AB19-27AD0EAC47AD}" srcOrd="0" destOrd="0" presId="urn:microsoft.com/office/officeart/2005/8/layout/vList5"/>
    <dgm:cxn modelId="{816113BE-4150-4345-876B-9E793F987FC3}" type="presParOf" srcId="{D3C498E9-F63F-44DC-AB19-27AD0EAC47AD}" destId="{898D30CE-E10F-446C-A8A4-B6889940B901}" srcOrd="0" destOrd="0" presId="urn:microsoft.com/office/officeart/2005/8/layout/vList5"/>
    <dgm:cxn modelId="{40CBE5ED-1BFA-CB42-8D2C-E9F5A33DA4E0}" type="presParOf" srcId="{D3C498E9-F63F-44DC-AB19-27AD0EAC47AD}" destId="{462C6F41-BCC0-462A-80BC-52E806763450}" srcOrd="1" destOrd="0" presId="urn:microsoft.com/office/officeart/2005/8/layout/vList5"/>
    <dgm:cxn modelId="{B46482DA-1605-7441-9F92-7B84BBE7B243}" type="presParOf" srcId="{B84551DA-3F70-46C6-8958-16955E06552E}" destId="{08252D80-FF05-46CF-9F10-F9A003130E69}" srcOrd="1" destOrd="0" presId="urn:microsoft.com/office/officeart/2005/8/layout/vList5"/>
    <dgm:cxn modelId="{2EA70784-AF8B-2948-B704-04F5E6CCA2BF}" type="presParOf" srcId="{B84551DA-3F70-46C6-8958-16955E06552E}" destId="{8C2A453E-E845-664D-9A30-CAD57E77E5A6}" srcOrd="2" destOrd="0" presId="urn:microsoft.com/office/officeart/2005/8/layout/vList5"/>
    <dgm:cxn modelId="{DDFD93D4-D8EF-7E4A-B2F8-218CAA80A782}" type="presParOf" srcId="{8C2A453E-E845-664D-9A30-CAD57E77E5A6}" destId="{4E3889B5-5356-7A4B-ABE7-D9DFD716ADED}" srcOrd="0" destOrd="0" presId="urn:microsoft.com/office/officeart/2005/8/layout/vList5"/>
    <dgm:cxn modelId="{FD79633E-63A8-294A-93FD-F33325B514B3}" type="presParOf" srcId="{8C2A453E-E845-664D-9A30-CAD57E77E5A6}" destId="{90FF5FCE-5A23-6A4A-933E-773AD0366D63}" srcOrd="1" destOrd="0" presId="urn:microsoft.com/office/officeart/2005/8/layout/vList5"/>
    <dgm:cxn modelId="{212889A7-AFC5-D940-ACD8-35776AAD4B9E}" type="presParOf" srcId="{B84551DA-3F70-46C6-8958-16955E06552E}" destId="{062FBEEA-50CF-364F-A704-455A700116C7}" srcOrd="3" destOrd="0" presId="urn:microsoft.com/office/officeart/2005/8/layout/vList5"/>
    <dgm:cxn modelId="{B0034470-FA77-3541-9DE2-9579E109EF3B}" type="presParOf" srcId="{B84551DA-3F70-46C6-8958-16955E06552E}" destId="{976388B8-CDBD-4097-B206-DB32EE2863A7}" srcOrd="4" destOrd="0" presId="urn:microsoft.com/office/officeart/2005/8/layout/vList5"/>
    <dgm:cxn modelId="{60D613C8-5FC7-004B-9DB5-C5945B0BDA45}" type="presParOf" srcId="{976388B8-CDBD-4097-B206-DB32EE2863A7}" destId="{9F54BFD8-2D7E-437B-9769-5357530D0107}" srcOrd="0" destOrd="0" presId="urn:microsoft.com/office/officeart/2005/8/layout/vList5"/>
    <dgm:cxn modelId="{380EE5F5-D46E-2C4E-8282-377BC77BC418}" type="presParOf" srcId="{976388B8-CDBD-4097-B206-DB32EE2863A7}" destId="{7AE037D3-EBA3-4A72-BD4B-77B449D66BAC}" srcOrd="1" destOrd="0" presId="urn:microsoft.com/office/officeart/2005/8/layout/vList5"/>
    <dgm:cxn modelId="{190691A5-44E7-DC4B-8FF0-12DB4D4A5F8A}" type="presParOf" srcId="{B84551DA-3F70-46C6-8958-16955E06552E}" destId="{D760351C-286C-4D60-8C8E-A4E8E4E5BC90}" srcOrd="5" destOrd="0" presId="urn:microsoft.com/office/officeart/2005/8/layout/vList5"/>
    <dgm:cxn modelId="{6FA944C5-71D6-4528-98F2-8C438D86CA69}" type="presParOf" srcId="{B84551DA-3F70-46C6-8958-16955E06552E}" destId="{AF642FDD-3FDC-446C-B021-8078554785A5}" srcOrd="6" destOrd="0" presId="urn:microsoft.com/office/officeart/2005/8/layout/vList5"/>
    <dgm:cxn modelId="{9088104C-3E43-431D-AB6A-21616C49CC93}" type="presParOf" srcId="{AF642FDD-3FDC-446C-B021-8078554785A5}" destId="{FBEA1298-91A1-4405-A761-D188F16B933C}" srcOrd="0" destOrd="0" presId="urn:microsoft.com/office/officeart/2005/8/layout/vList5"/>
    <dgm:cxn modelId="{D6FB5867-B49B-4DD4-A67F-8210D5D4747D}" type="presParOf" srcId="{AF642FDD-3FDC-446C-B021-8078554785A5}" destId="{91F0B0C4-4B11-4DB4-9AC2-36A6FE2B2A76}" srcOrd="1" destOrd="0" presId="urn:microsoft.com/office/officeart/2005/8/layout/vList5"/>
    <dgm:cxn modelId="{2E8B8078-8E74-456C-8032-B8E52ED38A46}" type="presParOf" srcId="{B84551DA-3F70-46C6-8958-16955E06552E}" destId="{6AC2A637-385F-43BB-A5A3-3B02B11DB4D5}" srcOrd="7" destOrd="0" presId="urn:microsoft.com/office/officeart/2005/8/layout/vList5"/>
    <dgm:cxn modelId="{431A15E9-BEC7-BA47-9856-2B4C5B2927BC}" type="presParOf" srcId="{B84551DA-3F70-46C6-8958-16955E06552E}" destId="{C39141C5-602C-48AC-9798-46C929A9CCCF}" srcOrd="8" destOrd="0" presId="urn:microsoft.com/office/officeart/2005/8/layout/vList5"/>
    <dgm:cxn modelId="{211FCA0C-C4B1-6E47-BD8F-6C12037AEE3D}" type="presParOf" srcId="{C39141C5-602C-48AC-9798-46C929A9CCCF}" destId="{8641B677-E8EB-421E-8D92-02707A4E8532}" srcOrd="0" destOrd="0" presId="urn:microsoft.com/office/officeart/2005/8/layout/vList5"/>
    <dgm:cxn modelId="{F7996B1D-EEE1-0641-9544-0A640C5E2F81}" type="presParOf" srcId="{C39141C5-602C-48AC-9798-46C929A9CCCF}" destId="{E410D193-845A-459B-BB99-20EEF82A3EB4}"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F8E9FC6-A9C7-44A4-9179-A005390EACEE}"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de-CH"/>
        </a:p>
      </dgm:t>
    </dgm:pt>
    <dgm:pt modelId="{3FBC9630-1F01-4C62-861A-90E452AF4109}">
      <dgm:prSet/>
      <dgm:spPr/>
      <dgm:t>
        <a:bodyPr/>
        <a:lstStyle/>
        <a:p>
          <a:pPr rtl="0"/>
          <a:r>
            <a:rPr lang="en-US" noProof="0" dirty="0" smtClean="0"/>
            <a:t>Public music schools</a:t>
          </a:r>
          <a:endParaRPr lang="en-US" noProof="0" dirty="0"/>
        </a:p>
      </dgm:t>
    </dgm:pt>
    <dgm:pt modelId="{8BA63596-B9B0-4AFA-B05F-06218CD4A2D7}" type="parTrans" cxnId="{D3E8CA6C-8216-4794-8F3D-9ADE67A6B04B}">
      <dgm:prSet/>
      <dgm:spPr/>
      <dgm:t>
        <a:bodyPr/>
        <a:lstStyle/>
        <a:p>
          <a:endParaRPr lang="de-CH"/>
        </a:p>
      </dgm:t>
    </dgm:pt>
    <dgm:pt modelId="{919FA902-230F-4919-9373-5E9FF1201006}" type="sibTrans" cxnId="{D3E8CA6C-8216-4794-8F3D-9ADE67A6B04B}">
      <dgm:prSet/>
      <dgm:spPr/>
      <dgm:t>
        <a:bodyPr/>
        <a:lstStyle/>
        <a:p>
          <a:endParaRPr lang="de-CH"/>
        </a:p>
      </dgm:t>
    </dgm:pt>
    <dgm:pt modelId="{6D434592-6F13-4ABD-8315-9A71ED4CF220}">
      <dgm:prSet/>
      <dgm:spPr/>
      <dgm:t>
        <a:bodyPr/>
        <a:lstStyle/>
        <a:p>
          <a:pPr rtl="0"/>
          <a:r>
            <a:rPr lang="en-US" noProof="0" dirty="0" smtClean="0"/>
            <a:t>Private music schools</a:t>
          </a:r>
          <a:endParaRPr lang="en-US" noProof="0" dirty="0"/>
        </a:p>
      </dgm:t>
    </dgm:pt>
    <dgm:pt modelId="{9D6188CE-1FF8-41DB-9D9E-D4B611BC34A4}" type="parTrans" cxnId="{A28E50A1-3BCE-44C6-A879-EA86D774BC44}">
      <dgm:prSet/>
      <dgm:spPr/>
      <dgm:t>
        <a:bodyPr/>
        <a:lstStyle/>
        <a:p>
          <a:endParaRPr lang="de-CH"/>
        </a:p>
      </dgm:t>
    </dgm:pt>
    <dgm:pt modelId="{40EDEF3C-CA42-43D0-B80A-9818595A43C9}" type="sibTrans" cxnId="{A28E50A1-3BCE-44C6-A879-EA86D774BC44}">
      <dgm:prSet/>
      <dgm:spPr/>
      <dgm:t>
        <a:bodyPr/>
        <a:lstStyle/>
        <a:p>
          <a:endParaRPr lang="de-CH"/>
        </a:p>
      </dgm:t>
    </dgm:pt>
    <dgm:pt modelId="{C3E1B1F2-8375-43D2-AD46-3B01EE5B6146}" type="pres">
      <dgm:prSet presAssocID="{DF8E9FC6-A9C7-44A4-9179-A005390EACEE}" presName="linear" presStyleCnt="0">
        <dgm:presLayoutVars>
          <dgm:animLvl val="lvl"/>
          <dgm:resizeHandles val="exact"/>
        </dgm:presLayoutVars>
      </dgm:prSet>
      <dgm:spPr/>
      <dgm:t>
        <a:bodyPr/>
        <a:lstStyle/>
        <a:p>
          <a:endParaRPr lang="de-CH"/>
        </a:p>
      </dgm:t>
    </dgm:pt>
    <dgm:pt modelId="{7B2622B5-4CB3-4087-85DB-B50C0041F717}" type="pres">
      <dgm:prSet presAssocID="{3FBC9630-1F01-4C62-861A-90E452AF4109}" presName="parentText" presStyleLbl="node1" presStyleIdx="0" presStyleCnt="2">
        <dgm:presLayoutVars>
          <dgm:chMax val="0"/>
          <dgm:bulletEnabled val="1"/>
        </dgm:presLayoutVars>
      </dgm:prSet>
      <dgm:spPr/>
      <dgm:t>
        <a:bodyPr/>
        <a:lstStyle/>
        <a:p>
          <a:endParaRPr lang="de-CH"/>
        </a:p>
      </dgm:t>
    </dgm:pt>
    <dgm:pt modelId="{4F37D65C-D4DA-456D-B95B-37834BA38F3F}" type="pres">
      <dgm:prSet presAssocID="{919FA902-230F-4919-9373-5E9FF1201006}" presName="spacer" presStyleCnt="0"/>
      <dgm:spPr/>
    </dgm:pt>
    <dgm:pt modelId="{F88DBBA8-A93A-407D-867B-594BF29C30C8}" type="pres">
      <dgm:prSet presAssocID="{6D434592-6F13-4ABD-8315-9A71ED4CF220}" presName="parentText" presStyleLbl="node1" presStyleIdx="1" presStyleCnt="2">
        <dgm:presLayoutVars>
          <dgm:chMax val="0"/>
          <dgm:bulletEnabled val="1"/>
        </dgm:presLayoutVars>
      </dgm:prSet>
      <dgm:spPr/>
      <dgm:t>
        <a:bodyPr/>
        <a:lstStyle/>
        <a:p>
          <a:endParaRPr lang="de-CH"/>
        </a:p>
      </dgm:t>
    </dgm:pt>
  </dgm:ptLst>
  <dgm:cxnLst>
    <dgm:cxn modelId="{A9131A5F-EBB9-6F49-B8E8-C2F6EB4639D8}" type="presOf" srcId="{3FBC9630-1F01-4C62-861A-90E452AF4109}" destId="{7B2622B5-4CB3-4087-85DB-B50C0041F717}" srcOrd="0" destOrd="0" presId="urn:microsoft.com/office/officeart/2005/8/layout/vList2"/>
    <dgm:cxn modelId="{D3E8CA6C-8216-4794-8F3D-9ADE67A6B04B}" srcId="{DF8E9FC6-A9C7-44A4-9179-A005390EACEE}" destId="{3FBC9630-1F01-4C62-861A-90E452AF4109}" srcOrd="0" destOrd="0" parTransId="{8BA63596-B9B0-4AFA-B05F-06218CD4A2D7}" sibTransId="{919FA902-230F-4919-9373-5E9FF1201006}"/>
    <dgm:cxn modelId="{A28E50A1-3BCE-44C6-A879-EA86D774BC44}" srcId="{DF8E9FC6-A9C7-44A4-9179-A005390EACEE}" destId="{6D434592-6F13-4ABD-8315-9A71ED4CF220}" srcOrd="1" destOrd="0" parTransId="{9D6188CE-1FF8-41DB-9D9E-D4B611BC34A4}" sibTransId="{40EDEF3C-CA42-43D0-B80A-9818595A43C9}"/>
    <dgm:cxn modelId="{1F5CF6BE-ED91-3A4A-8BA0-1213187B40A7}" type="presOf" srcId="{6D434592-6F13-4ABD-8315-9A71ED4CF220}" destId="{F88DBBA8-A93A-407D-867B-594BF29C30C8}" srcOrd="0" destOrd="0" presId="urn:microsoft.com/office/officeart/2005/8/layout/vList2"/>
    <dgm:cxn modelId="{08A7C59D-2378-3F4B-8E9F-68A62A55B4AE}" type="presOf" srcId="{DF8E9FC6-A9C7-44A4-9179-A005390EACEE}" destId="{C3E1B1F2-8375-43D2-AD46-3B01EE5B6146}" srcOrd="0" destOrd="0" presId="urn:microsoft.com/office/officeart/2005/8/layout/vList2"/>
    <dgm:cxn modelId="{7E7832D0-4F22-A94C-B270-C87E5B2BEAA6}" type="presParOf" srcId="{C3E1B1F2-8375-43D2-AD46-3B01EE5B6146}" destId="{7B2622B5-4CB3-4087-85DB-B50C0041F717}" srcOrd="0" destOrd="0" presId="urn:microsoft.com/office/officeart/2005/8/layout/vList2"/>
    <dgm:cxn modelId="{9CCAA85E-B9D6-0B49-A59A-2337AC6B158C}" type="presParOf" srcId="{C3E1B1F2-8375-43D2-AD46-3B01EE5B6146}" destId="{4F37D65C-D4DA-456D-B95B-37834BA38F3F}" srcOrd="1" destOrd="0" presId="urn:microsoft.com/office/officeart/2005/8/layout/vList2"/>
    <dgm:cxn modelId="{49B108AA-A7A3-1241-96BA-4FD2C7A99329}" type="presParOf" srcId="{C3E1B1F2-8375-43D2-AD46-3B01EE5B6146}" destId="{F88DBBA8-A93A-407D-867B-594BF29C30C8}"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91040FD-05C1-9A4B-961E-538A3A154D38}" type="doc">
      <dgm:prSet loTypeId="urn:microsoft.com/office/officeart/2005/8/layout/radial4" loCatId="" qsTypeId="urn:microsoft.com/office/officeart/2005/8/quickstyle/simple4" qsCatId="simple" csTypeId="urn:microsoft.com/office/officeart/2005/8/colors/accent1_2" csCatId="accent1" phldr="1"/>
      <dgm:spPr/>
      <dgm:t>
        <a:bodyPr/>
        <a:lstStyle/>
        <a:p>
          <a:endParaRPr lang="en-US"/>
        </a:p>
      </dgm:t>
    </dgm:pt>
    <dgm:pt modelId="{072C3718-6038-7645-BCCA-FE6476E90AB7}">
      <dgm:prSet custT="1"/>
      <dgm:spPr/>
      <dgm:t>
        <a:bodyPr/>
        <a:lstStyle/>
        <a:p>
          <a:pPr rtl="0"/>
          <a:r>
            <a:rPr lang="en-US" sz="3600" b="1" dirty="0" smtClean="0">
              <a:solidFill>
                <a:srgbClr val="FF0000"/>
              </a:solidFill>
            </a:rPr>
            <a:t>Preamble</a:t>
          </a:r>
          <a:endParaRPr lang="en-US" sz="3600" b="1" dirty="0">
            <a:solidFill>
              <a:srgbClr val="FF0000"/>
            </a:solidFill>
          </a:endParaRPr>
        </a:p>
      </dgm:t>
    </dgm:pt>
    <dgm:pt modelId="{071A9A9A-7E45-A640-8F16-DF378155A93A}" type="parTrans" cxnId="{D49FED43-7113-4142-9636-787164255668}">
      <dgm:prSet/>
      <dgm:spPr/>
      <dgm:t>
        <a:bodyPr/>
        <a:lstStyle/>
        <a:p>
          <a:endParaRPr lang="en-US"/>
        </a:p>
      </dgm:t>
    </dgm:pt>
    <dgm:pt modelId="{18BE3286-E4E4-FF44-AEB3-6FBEF0D72D20}" type="sibTrans" cxnId="{D49FED43-7113-4142-9636-787164255668}">
      <dgm:prSet/>
      <dgm:spPr/>
      <dgm:t>
        <a:bodyPr/>
        <a:lstStyle/>
        <a:p>
          <a:endParaRPr lang="en-US"/>
        </a:p>
      </dgm:t>
    </dgm:pt>
    <dgm:pt modelId="{3B26F9DA-6810-5D4C-BBAE-636505841C10}">
      <dgm:prSet/>
      <dgm:spPr/>
      <dgm:t>
        <a:bodyPr/>
        <a:lstStyle/>
        <a:p>
          <a:pPr rtl="0"/>
          <a:r>
            <a:rPr lang="en-US" b="1" dirty="0" smtClean="0">
              <a:solidFill>
                <a:srgbClr val="FF0000"/>
              </a:solidFill>
            </a:rPr>
            <a:t>Specialized music education for future professional musicians</a:t>
          </a:r>
          <a:endParaRPr lang="en-US" b="1" dirty="0">
            <a:solidFill>
              <a:srgbClr val="FF0000"/>
            </a:solidFill>
          </a:endParaRPr>
        </a:p>
      </dgm:t>
    </dgm:pt>
    <dgm:pt modelId="{83858D16-A9E3-A344-ACF6-9310702AB85E}" type="parTrans" cxnId="{F8E6FFE0-7372-1C4F-BE90-3A80E2D9C853}">
      <dgm:prSet/>
      <dgm:spPr/>
      <dgm:t>
        <a:bodyPr/>
        <a:lstStyle/>
        <a:p>
          <a:endParaRPr lang="en-US"/>
        </a:p>
      </dgm:t>
    </dgm:pt>
    <dgm:pt modelId="{721D1331-D00B-CE4E-A458-1FFB858A4E11}" type="sibTrans" cxnId="{F8E6FFE0-7372-1C4F-BE90-3A80E2D9C853}">
      <dgm:prSet/>
      <dgm:spPr/>
      <dgm:t>
        <a:bodyPr/>
        <a:lstStyle/>
        <a:p>
          <a:endParaRPr lang="en-US"/>
        </a:p>
      </dgm:t>
    </dgm:pt>
    <dgm:pt modelId="{A3F054E2-3224-294A-AD77-7187D4F28B7E}">
      <dgm:prSet/>
      <dgm:spPr/>
      <dgm:t>
        <a:bodyPr/>
        <a:lstStyle/>
        <a:p>
          <a:pPr rtl="0"/>
          <a:r>
            <a:rPr lang="en-US" b="1" dirty="0" smtClean="0">
              <a:solidFill>
                <a:srgbClr val="FF0000"/>
              </a:solidFill>
            </a:rPr>
            <a:t>Improvement of musical knowledge for adults</a:t>
          </a:r>
          <a:endParaRPr lang="en-US" b="1" dirty="0">
            <a:solidFill>
              <a:srgbClr val="FF0000"/>
            </a:solidFill>
          </a:endParaRPr>
        </a:p>
      </dgm:t>
    </dgm:pt>
    <dgm:pt modelId="{EAE9A320-6D23-774B-B486-9426E1039C03}" type="parTrans" cxnId="{B59071F3-48D0-6047-A80E-A62DB2DB1233}">
      <dgm:prSet/>
      <dgm:spPr/>
      <dgm:t>
        <a:bodyPr/>
        <a:lstStyle/>
        <a:p>
          <a:endParaRPr lang="en-US"/>
        </a:p>
      </dgm:t>
    </dgm:pt>
    <dgm:pt modelId="{94902ADD-A018-B343-84A3-25641B1CE533}" type="sibTrans" cxnId="{B59071F3-48D0-6047-A80E-A62DB2DB1233}">
      <dgm:prSet/>
      <dgm:spPr/>
      <dgm:t>
        <a:bodyPr/>
        <a:lstStyle/>
        <a:p>
          <a:endParaRPr lang="en-US"/>
        </a:p>
      </dgm:t>
    </dgm:pt>
    <dgm:pt modelId="{8B34FEE8-FFFF-4942-9765-1AFF494F3D06}">
      <dgm:prSet/>
      <dgm:spPr/>
      <dgm:t>
        <a:bodyPr/>
        <a:lstStyle/>
        <a:p>
          <a:pPr rtl="0"/>
          <a:r>
            <a:rPr lang="en-US" b="1" dirty="0" smtClean="0">
              <a:solidFill>
                <a:srgbClr val="FF0000"/>
              </a:solidFill>
            </a:rPr>
            <a:t>Musical education for children</a:t>
          </a:r>
          <a:endParaRPr lang="en-US" b="1" dirty="0">
            <a:solidFill>
              <a:srgbClr val="FF0000"/>
            </a:solidFill>
          </a:endParaRPr>
        </a:p>
      </dgm:t>
    </dgm:pt>
    <dgm:pt modelId="{BBB9CFE6-863D-B44B-9A72-839651B64B43}" type="sibTrans" cxnId="{CC8BE0FA-9364-014A-B7C5-B51AF658568F}">
      <dgm:prSet/>
      <dgm:spPr/>
      <dgm:t>
        <a:bodyPr/>
        <a:lstStyle/>
        <a:p>
          <a:endParaRPr lang="en-US"/>
        </a:p>
      </dgm:t>
    </dgm:pt>
    <dgm:pt modelId="{4CA90E3C-D4A4-0546-9A31-3F47DCD1C46A}" type="parTrans" cxnId="{CC8BE0FA-9364-014A-B7C5-B51AF658568F}">
      <dgm:prSet/>
      <dgm:spPr/>
      <dgm:t>
        <a:bodyPr/>
        <a:lstStyle/>
        <a:p>
          <a:endParaRPr lang="en-US"/>
        </a:p>
      </dgm:t>
    </dgm:pt>
    <dgm:pt modelId="{F8DECD4C-C533-1349-B756-4891D9B1F080}" type="pres">
      <dgm:prSet presAssocID="{091040FD-05C1-9A4B-961E-538A3A154D38}" presName="cycle" presStyleCnt="0">
        <dgm:presLayoutVars>
          <dgm:chMax val="1"/>
          <dgm:dir/>
          <dgm:animLvl val="ctr"/>
          <dgm:resizeHandles val="exact"/>
        </dgm:presLayoutVars>
      </dgm:prSet>
      <dgm:spPr/>
      <dgm:t>
        <a:bodyPr/>
        <a:lstStyle/>
        <a:p>
          <a:endParaRPr lang="de-CH"/>
        </a:p>
      </dgm:t>
    </dgm:pt>
    <dgm:pt modelId="{73EEC0D9-B0B0-0C4C-9362-E73D7F11628A}" type="pres">
      <dgm:prSet presAssocID="{072C3718-6038-7645-BCCA-FE6476E90AB7}" presName="centerShape" presStyleLbl="node0" presStyleIdx="0" presStyleCnt="1" custScaleX="148226" custScaleY="60650"/>
      <dgm:spPr/>
      <dgm:t>
        <a:bodyPr/>
        <a:lstStyle/>
        <a:p>
          <a:endParaRPr lang="en-US"/>
        </a:p>
      </dgm:t>
    </dgm:pt>
    <dgm:pt modelId="{6B87DCD1-DC72-2F44-AFC6-97C08CD3EDA5}" type="pres">
      <dgm:prSet presAssocID="{4CA90E3C-D4A4-0546-9A31-3F47DCD1C46A}" presName="parTrans" presStyleLbl="bgSibTrans2D1" presStyleIdx="0" presStyleCnt="3"/>
      <dgm:spPr/>
      <dgm:t>
        <a:bodyPr/>
        <a:lstStyle/>
        <a:p>
          <a:endParaRPr lang="de-CH"/>
        </a:p>
      </dgm:t>
    </dgm:pt>
    <dgm:pt modelId="{3DCDABEF-47D4-1A4E-837D-F861D45AF14C}" type="pres">
      <dgm:prSet presAssocID="{8B34FEE8-FFFF-4942-9765-1AFF494F3D06}" presName="node" presStyleLbl="node1" presStyleIdx="0" presStyleCnt="3">
        <dgm:presLayoutVars>
          <dgm:bulletEnabled val="1"/>
        </dgm:presLayoutVars>
      </dgm:prSet>
      <dgm:spPr/>
      <dgm:t>
        <a:bodyPr/>
        <a:lstStyle/>
        <a:p>
          <a:endParaRPr lang="de-CH"/>
        </a:p>
      </dgm:t>
    </dgm:pt>
    <dgm:pt modelId="{BEABC1EF-022F-7B49-9DA9-CB7D99F8DB04}" type="pres">
      <dgm:prSet presAssocID="{83858D16-A9E3-A344-ACF6-9310702AB85E}" presName="parTrans" presStyleLbl="bgSibTrans2D1" presStyleIdx="1" presStyleCnt="3"/>
      <dgm:spPr/>
      <dgm:t>
        <a:bodyPr/>
        <a:lstStyle/>
        <a:p>
          <a:endParaRPr lang="de-CH"/>
        </a:p>
      </dgm:t>
    </dgm:pt>
    <dgm:pt modelId="{128830F8-1AD8-F344-A68B-3C9B27AF1FA0}" type="pres">
      <dgm:prSet presAssocID="{3B26F9DA-6810-5D4C-BBAE-636505841C10}" presName="node" presStyleLbl="node1" presStyleIdx="1" presStyleCnt="3" custScaleX="108266" custScaleY="121531">
        <dgm:presLayoutVars>
          <dgm:bulletEnabled val="1"/>
        </dgm:presLayoutVars>
      </dgm:prSet>
      <dgm:spPr/>
      <dgm:t>
        <a:bodyPr/>
        <a:lstStyle/>
        <a:p>
          <a:endParaRPr lang="de-CH"/>
        </a:p>
      </dgm:t>
    </dgm:pt>
    <dgm:pt modelId="{BB9A1028-3295-9348-B208-FAD94F851243}" type="pres">
      <dgm:prSet presAssocID="{EAE9A320-6D23-774B-B486-9426E1039C03}" presName="parTrans" presStyleLbl="bgSibTrans2D1" presStyleIdx="2" presStyleCnt="3"/>
      <dgm:spPr/>
      <dgm:t>
        <a:bodyPr/>
        <a:lstStyle/>
        <a:p>
          <a:endParaRPr lang="de-CH"/>
        </a:p>
      </dgm:t>
    </dgm:pt>
    <dgm:pt modelId="{4AA13C88-0665-4F40-9CCA-08DC99FD4396}" type="pres">
      <dgm:prSet presAssocID="{A3F054E2-3224-294A-AD77-7187D4F28B7E}" presName="node" presStyleLbl="node1" presStyleIdx="2" presStyleCnt="3" custScaleX="101741" custScaleY="97699">
        <dgm:presLayoutVars>
          <dgm:bulletEnabled val="1"/>
        </dgm:presLayoutVars>
      </dgm:prSet>
      <dgm:spPr/>
      <dgm:t>
        <a:bodyPr/>
        <a:lstStyle/>
        <a:p>
          <a:endParaRPr lang="de-CH"/>
        </a:p>
      </dgm:t>
    </dgm:pt>
  </dgm:ptLst>
  <dgm:cxnLst>
    <dgm:cxn modelId="{B59071F3-48D0-6047-A80E-A62DB2DB1233}" srcId="{072C3718-6038-7645-BCCA-FE6476E90AB7}" destId="{A3F054E2-3224-294A-AD77-7187D4F28B7E}" srcOrd="2" destOrd="0" parTransId="{EAE9A320-6D23-774B-B486-9426E1039C03}" sibTransId="{94902ADD-A018-B343-84A3-25641B1CE533}"/>
    <dgm:cxn modelId="{91D4006C-81A4-6048-8C3C-002DF8A59D08}" type="presOf" srcId="{4CA90E3C-D4A4-0546-9A31-3F47DCD1C46A}" destId="{6B87DCD1-DC72-2F44-AFC6-97C08CD3EDA5}" srcOrd="0" destOrd="0" presId="urn:microsoft.com/office/officeart/2005/8/layout/radial4"/>
    <dgm:cxn modelId="{CC8BE0FA-9364-014A-B7C5-B51AF658568F}" srcId="{072C3718-6038-7645-BCCA-FE6476E90AB7}" destId="{8B34FEE8-FFFF-4942-9765-1AFF494F3D06}" srcOrd="0" destOrd="0" parTransId="{4CA90E3C-D4A4-0546-9A31-3F47DCD1C46A}" sibTransId="{BBB9CFE6-863D-B44B-9A72-839651B64B43}"/>
    <dgm:cxn modelId="{90B18E0E-07FA-824C-B6B3-7704B6BD1AB7}" type="presOf" srcId="{3B26F9DA-6810-5D4C-BBAE-636505841C10}" destId="{128830F8-1AD8-F344-A68B-3C9B27AF1FA0}" srcOrd="0" destOrd="0" presId="urn:microsoft.com/office/officeart/2005/8/layout/radial4"/>
    <dgm:cxn modelId="{7BE8E3E6-77B8-3F47-9E5E-986C0E2DC10A}" type="presOf" srcId="{A3F054E2-3224-294A-AD77-7187D4F28B7E}" destId="{4AA13C88-0665-4F40-9CCA-08DC99FD4396}" srcOrd="0" destOrd="0" presId="urn:microsoft.com/office/officeart/2005/8/layout/radial4"/>
    <dgm:cxn modelId="{F8E6FFE0-7372-1C4F-BE90-3A80E2D9C853}" srcId="{072C3718-6038-7645-BCCA-FE6476E90AB7}" destId="{3B26F9DA-6810-5D4C-BBAE-636505841C10}" srcOrd="1" destOrd="0" parTransId="{83858D16-A9E3-A344-ACF6-9310702AB85E}" sibTransId="{721D1331-D00B-CE4E-A458-1FFB858A4E11}"/>
    <dgm:cxn modelId="{4790665E-9399-F743-BAE5-B417A9F6B6C1}" type="presOf" srcId="{072C3718-6038-7645-BCCA-FE6476E90AB7}" destId="{73EEC0D9-B0B0-0C4C-9362-E73D7F11628A}" srcOrd="0" destOrd="0" presId="urn:microsoft.com/office/officeart/2005/8/layout/radial4"/>
    <dgm:cxn modelId="{2067CD6E-6054-8F4B-AC56-412116645231}" type="presOf" srcId="{83858D16-A9E3-A344-ACF6-9310702AB85E}" destId="{BEABC1EF-022F-7B49-9DA9-CB7D99F8DB04}" srcOrd="0" destOrd="0" presId="urn:microsoft.com/office/officeart/2005/8/layout/radial4"/>
    <dgm:cxn modelId="{D49FED43-7113-4142-9636-787164255668}" srcId="{091040FD-05C1-9A4B-961E-538A3A154D38}" destId="{072C3718-6038-7645-BCCA-FE6476E90AB7}" srcOrd="0" destOrd="0" parTransId="{071A9A9A-7E45-A640-8F16-DF378155A93A}" sibTransId="{18BE3286-E4E4-FF44-AEB3-6FBEF0D72D20}"/>
    <dgm:cxn modelId="{DA6C846E-0544-F648-969B-C41BFAD4BC6B}" type="presOf" srcId="{EAE9A320-6D23-774B-B486-9426E1039C03}" destId="{BB9A1028-3295-9348-B208-FAD94F851243}" srcOrd="0" destOrd="0" presId="urn:microsoft.com/office/officeart/2005/8/layout/radial4"/>
    <dgm:cxn modelId="{A66E44F7-12B7-AD49-9772-3989BD4E089A}" type="presOf" srcId="{091040FD-05C1-9A4B-961E-538A3A154D38}" destId="{F8DECD4C-C533-1349-B756-4891D9B1F080}" srcOrd="0" destOrd="0" presId="urn:microsoft.com/office/officeart/2005/8/layout/radial4"/>
    <dgm:cxn modelId="{DC69E750-2D60-C94D-8F2A-E94B34696A9E}" type="presOf" srcId="{8B34FEE8-FFFF-4942-9765-1AFF494F3D06}" destId="{3DCDABEF-47D4-1A4E-837D-F861D45AF14C}" srcOrd="0" destOrd="0" presId="urn:microsoft.com/office/officeart/2005/8/layout/radial4"/>
    <dgm:cxn modelId="{A96A478C-846D-E340-8DFA-F1DBD1825A34}" type="presParOf" srcId="{F8DECD4C-C533-1349-B756-4891D9B1F080}" destId="{73EEC0D9-B0B0-0C4C-9362-E73D7F11628A}" srcOrd="0" destOrd="0" presId="urn:microsoft.com/office/officeart/2005/8/layout/radial4"/>
    <dgm:cxn modelId="{FACF7461-F1B0-904D-9EA8-449C5183F108}" type="presParOf" srcId="{F8DECD4C-C533-1349-B756-4891D9B1F080}" destId="{6B87DCD1-DC72-2F44-AFC6-97C08CD3EDA5}" srcOrd="1" destOrd="0" presId="urn:microsoft.com/office/officeart/2005/8/layout/radial4"/>
    <dgm:cxn modelId="{25A941D7-B634-2A40-AF8C-095529A61702}" type="presParOf" srcId="{F8DECD4C-C533-1349-B756-4891D9B1F080}" destId="{3DCDABEF-47D4-1A4E-837D-F861D45AF14C}" srcOrd="2" destOrd="0" presId="urn:microsoft.com/office/officeart/2005/8/layout/radial4"/>
    <dgm:cxn modelId="{35A56E6A-1917-FA4F-AFBD-87EC0A408D46}" type="presParOf" srcId="{F8DECD4C-C533-1349-B756-4891D9B1F080}" destId="{BEABC1EF-022F-7B49-9DA9-CB7D99F8DB04}" srcOrd="3" destOrd="0" presId="urn:microsoft.com/office/officeart/2005/8/layout/radial4"/>
    <dgm:cxn modelId="{DF6A6994-6B38-E04D-9DA8-85850D3542FA}" type="presParOf" srcId="{F8DECD4C-C533-1349-B756-4891D9B1F080}" destId="{128830F8-1AD8-F344-A68B-3C9B27AF1FA0}" srcOrd="4" destOrd="0" presId="urn:microsoft.com/office/officeart/2005/8/layout/radial4"/>
    <dgm:cxn modelId="{F58C7145-3034-964D-A5EA-C0A0C0ACF0A3}" type="presParOf" srcId="{F8DECD4C-C533-1349-B756-4891D9B1F080}" destId="{BB9A1028-3295-9348-B208-FAD94F851243}" srcOrd="5" destOrd="0" presId="urn:microsoft.com/office/officeart/2005/8/layout/radial4"/>
    <dgm:cxn modelId="{9D56F3DD-1B94-EB4C-B57B-1C5A98984F52}" type="presParOf" srcId="{F8DECD4C-C533-1349-B756-4891D9B1F080}" destId="{4AA13C88-0665-4F40-9CCA-08DC99FD4396}" srcOrd="6" destOrd="0" presId="urn:microsoft.com/office/officeart/2005/8/layout/radial4"/>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DD6F8012-E6F2-CF4E-A8CF-10D72C204E72}" type="doc">
      <dgm:prSet loTypeId="urn:microsoft.com/office/officeart/2005/8/layout/matrix1" loCatId="" qsTypeId="urn:microsoft.com/office/officeart/2005/8/quickstyle/simple4" qsCatId="simple" csTypeId="urn:microsoft.com/office/officeart/2005/8/colors/accent1_2" csCatId="accent1" phldr="1"/>
      <dgm:spPr/>
      <dgm:t>
        <a:bodyPr/>
        <a:lstStyle/>
        <a:p>
          <a:endParaRPr lang="en-US"/>
        </a:p>
      </dgm:t>
    </dgm:pt>
    <dgm:pt modelId="{7DE2EC3C-4A20-6C4F-8413-92F01708C0C9}">
      <dgm:prSet phldrT="[Text]"/>
      <dgm:spPr/>
      <dgm:t>
        <a:bodyPr/>
        <a:lstStyle/>
        <a:p>
          <a:r>
            <a:rPr lang="en-US" dirty="0" smtClean="0"/>
            <a:t>Extrinsic motivation</a:t>
          </a:r>
          <a:br>
            <a:rPr lang="en-US" dirty="0" smtClean="0"/>
          </a:br>
          <a:r>
            <a:rPr lang="en-US" dirty="0" smtClean="0"/>
            <a:t>by parents and by summative assessment?</a:t>
          </a:r>
          <a:endParaRPr lang="en-US" dirty="0"/>
        </a:p>
      </dgm:t>
    </dgm:pt>
    <dgm:pt modelId="{A8D40C8D-02FC-BE43-B77B-B573664BE450}" type="parTrans" cxnId="{97A4E1CE-ED4B-DB45-B46C-688DFFC0D0B7}">
      <dgm:prSet/>
      <dgm:spPr/>
      <dgm:t>
        <a:bodyPr/>
        <a:lstStyle/>
        <a:p>
          <a:endParaRPr lang="en-US"/>
        </a:p>
      </dgm:t>
    </dgm:pt>
    <dgm:pt modelId="{7213B9AC-F697-8A49-B2A5-8728F0B0E07D}" type="sibTrans" cxnId="{97A4E1CE-ED4B-DB45-B46C-688DFFC0D0B7}">
      <dgm:prSet/>
      <dgm:spPr/>
      <dgm:t>
        <a:bodyPr/>
        <a:lstStyle/>
        <a:p>
          <a:endParaRPr lang="en-US"/>
        </a:p>
      </dgm:t>
    </dgm:pt>
    <dgm:pt modelId="{D92F0D8A-BA91-C14C-82C9-06EDEF1CC8C0}">
      <dgm:prSet phldrT="[Text]" custT="1"/>
      <dgm:spPr/>
      <dgm:t>
        <a:bodyPr/>
        <a:lstStyle/>
        <a:p>
          <a:r>
            <a:rPr lang="en-US" sz="4400" dirty="0" smtClean="0">
              <a:solidFill>
                <a:srgbClr val="FF0000"/>
              </a:solidFill>
            </a:rPr>
            <a:t>Talent</a:t>
          </a:r>
          <a:endParaRPr lang="en-US" sz="4400" dirty="0">
            <a:solidFill>
              <a:srgbClr val="FF0000"/>
            </a:solidFill>
          </a:endParaRPr>
        </a:p>
      </dgm:t>
    </dgm:pt>
    <dgm:pt modelId="{2E7CDE9D-6E4B-7F48-A4F5-3A794E643E91}" type="parTrans" cxnId="{AF0042E1-1783-974A-A0A3-9202B1B5C0D4}">
      <dgm:prSet/>
      <dgm:spPr/>
      <dgm:t>
        <a:bodyPr/>
        <a:lstStyle/>
        <a:p>
          <a:endParaRPr lang="en-US"/>
        </a:p>
      </dgm:t>
    </dgm:pt>
    <dgm:pt modelId="{6ED02B1B-F8BF-6746-8209-B359B7F04C6E}" type="sibTrans" cxnId="{AF0042E1-1783-974A-A0A3-9202B1B5C0D4}">
      <dgm:prSet/>
      <dgm:spPr/>
      <dgm:t>
        <a:bodyPr/>
        <a:lstStyle/>
        <a:p>
          <a:endParaRPr lang="en-US"/>
        </a:p>
      </dgm:t>
    </dgm:pt>
    <dgm:pt modelId="{D345E708-A56C-9147-986E-08EA385F5AAA}">
      <dgm:prSet phldrT="[Text]" custT="1"/>
      <dgm:spPr/>
      <dgm:t>
        <a:bodyPr/>
        <a:lstStyle/>
        <a:p>
          <a:r>
            <a:rPr lang="en-US" sz="4400" dirty="0" smtClean="0">
              <a:solidFill>
                <a:schemeClr val="accent5">
                  <a:lumMod val="75000"/>
                </a:schemeClr>
              </a:solidFill>
            </a:rPr>
            <a:t>Interest</a:t>
          </a:r>
          <a:endParaRPr lang="en-US" sz="4400" dirty="0">
            <a:solidFill>
              <a:schemeClr val="accent5">
                <a:lumMod val="75000"/>
              </a:schemeClr>
            </a:solidFill>
          </a:endParaRPr>
        </a:p>
      </dgm:t>
    </dgm:pt>
    <dgm:pt modelId="{547D2134-33F4-7C43-A119-BE51B68109FD}" type="parTrans" cxnId="{1A5EE40F-6279-2240-9F7D-C1C0EFD0ECB2}">
      <dgm:prSet/>
      <dgm:spPr/>
      <dgm:t>
        <a:bodyPr/>
        <a:lstStyle/>
        <a:p>
          <a:endParaRPr lang="en-US"/>
        </a:p>
      </dgm:t>
    </dgm:pt>
    <dgm:pt modelId="{2D907438-F452-0B42-B6A0-A3BB9364101E}" type="sibTrans" cxnId="{1A5EE40F-6279-2240-9F7D-C1C0EFD0ECB2}">
      <dgm:prSet/>
      <dgm:spPr/>
      <dgm:t>
        <a:bodyPr/>
        <a:lstStyle/>
        <a:p>
          <a:endParaRPr lang="en-US"/>
        </a:p>
      </dgm:t>
    </dgm:pt>
    <dgm:pt modelId="{190F8818-95D8-6540-A99D-8449542D05C1}">
      <dgm:prSet phldrT="[Text]" custT="1"/>
      <dgm:spPr/>
      <dgm:t>
        <a:bodyPr/>
        <a:lstStyle/>
        <a:p>
          <a:r>
            <a:rPr lang="en-US" sz="4400" dirty="0" smtClean="0">
              <a:solidFill>
                <a:srgbClr val="FF0000"/>
              </a:solidFill>
            </a:rPr>
            <a:t>No Talent</a:t>
          </a:r>
          <a:endParaRPr lang="en-US" sz="4400" dirty="0">
            <a:solidFill>
              <a:srgbClr val="FF0000"/>
            </a:solidFill>
          </a:endParaRPr>
        </a:p>
      </dgm:t>
    </dgm:pt>
    <dgm:pt modelId="{F38CC7AE-E97F-2244-A96B-2F1750A513F3}" type="parTrans" cxnId="{7BA9BE29-7061-9B4B-A84E-EB83F8A8E2C6}">
      <dgm:prSet/>
      <dgm:spPr/>
      <dgm:t>
        <a:bodyPr/>
        <a:lstStyle/>
        <a:p>
          <a:endParaRPr lang="en-US"/>
        </a:p>
      </dgm:t>
    </dgm:pt>
    <dgm:pt modelId="{442E7A42-480F-EB49-A43B-481F2B0CAD82}" type="sibTrans" cxnId="{7BA9BE29-7061-9B4B-A84E-EB83F8A8E2C6}">
      <dgm:prSet/>
      <dgm:spPr/>
      <dgm:t>
        <a:bodyPr/>
        <a:lstStyle/>
        <a:p>
          <a:endParaRPr lang="en-US"/>
        </a:p>
      </dgm:t>
    </dgm:pt>
    <dgm:pt modelId="{6BD86C8D-EC62-4144-8DA3-18CCA0F662FB}">
      <dgm:prSet phldrT="[Text]" custT="1"/>
      <dgm:spPr/>
      <dgm:t>
        <a:bodyPr/>
        <a:lstStyle/>
        <a:p>
          <a:r>
            <a:rPr lang="en-US" sz="4400" dirty="0" smtClean="0">
              <a:solidFill>
                <a:schemeClr val="accent5">
                  <a:lumMod val="75000"/>
                </a:schemeClr>
              </a:solidFill>
            </a:rPr>
            <a:t>No Interest</a:t>
          </a:r>
        </a:p>
      </dgm:t>
    </dgm:pt>
    <dgm:pt modelId="{4F9DB68E-2ADA-1C48-82C6-2A5A4B3418E3}" type="parTrans" cxnId="{0C88C972-37E6-5544-85F2-94307CE9BDC8}">
      <dgm:prSet/>
      <dgm:spPr/>
      <dgm:t>
        <a:bodyPr/>
        <a:lstStyle/>
        <a:p>
          <a:endParaRPr lang="en-US"/>
        </a:p>
      </dgm:t>
    </dgm:pt>
    <dgm:pt modelId="{533AECF4-6A47-084D-B56E-38BFD6943CDE}" type="sibTrans" cxnId="{0C88C972-37E6-5544-85F2-94307CE9BDC8}">
      <dgm:prSet/>
      <dgm:spPr/>
      <dgm:t>
        <a:bodyPr/>
        <a:lstStyle/>
        <a:p>
          <a:endParaRPr lang="en-US"/>
        </a:p>
      </dgm:t>
    </dgm:pt>
    <dgm:pt modelId="{764A909C-1C6E-2B47-81D1-FACD1F3EC205}" type="pres">
      <dgm:prSet presAssocID="{DD6F8012-E6F2-CF4E-A8CF-10D72C204E72}" presName="diagram" presStyleCnt="0">
        <dgm:presLayoutVars>
          <dgm:chMax val="1"/>
          <dgm:dir/>
          <dgm:animLvl val="ctr"/>
          <dgm:resizeHandles val="exact"/>
        </dgm:presLayoutVars>
      </dgm:prSet>
      <dgm:spPr/>
      <dgm:t>
        <a:bodyPr/>
        <a:lstStyle/>
        <a:p>
          <a:endParaRPr lang="de-DE"/>
        </a:p>
      </dgm:t>
    </dgm:pt>
    <dgm:pt modelId="{5EA785B6-D005-AC44-8152-C0043C1F4FC9}" type="pres">
      <dgm:prSet presAssocID="{DD6F8012-E6F2-CF4E-A8CF-10D72C204E72}" presName="matrix" presStyleCnt="0"/>
      <dgm:spPr/>
    </dgm:pt>
    <dgm:pt modelId="{47BED6EC-8350-F04B-9086-E066CAAC8C4F}" type="pres">
      <dgm:prSet presAssocID="{DD6F8012-E6F2-CF4E-A8CF-10D72C204E72}" presName="tile1" presStyleLbl="node1" presStyleIdx="0" presStyleCnt="4"/>
      <dgm:spPr/>
      <dgm:t>
        <a:bodyPr/>
        <a:lstStyle/>
        <a:p>
          <a:endParaRPr lang="de-DE"/>
        </a:p>
      </dgm:t>
    </dgm:pt>
    <dgm:pt modelId="{6B21DABC-CCFA-5646-AE96-DB3BDE00A5E0}" type="pres">
      <dgm:prSet presAssocID="{DD6F8012-E6F2-CF4E-A8CF-10D72C204E72}" presName="tile1text" presStyleLbl="node1" presStyleIdx="0" presStyleCnt="4">
        <dgm:presLayoutVars>
          <dgm:chMax val="0"/>
          <dgm:chPref val="0"/>
          <dgm:bulletEnabled val="1"/>
        </dgm:presLayoutVars>
      </dgm:prSet>
      <dgm:spPr/>
      <dgm:t>
        <a:bodyPr/>
        <a:lstStyle/>
        <a:p>
          <a:endParaRPr lang="de-DE"/>
        </a:p>
      </dgm:t>
    </dgm:pt>
    <dgm:pt modelId="{72570BEF-5C25-FD4D-8122-B2B7DFBE26AE}" type="pres">
      <dgm:prSet presAssocID="{DD6F8012-E6F2-CF4E-A8CF-10D72C204E72}" presName="tile2" presStyleLbl="node1" presStyleIdx="1" presStyleCnt="4"/>
      <dgm:spPr/>
      <dgm:t>
        <a:bodyPr/>
        <a:lstStyle/>
        <a:p>
          <a:endParaRPr lang="de-DE"/>
        </a:p>
      </dgm:t>
    </dgm:pt>
    <dgm:pt modelId="{93961F3B-45A8-664B-AAFD-3C0526DFF9AE}" type="pres">
      <dgm:prSet presAssocID="{DD6F8012-E6F2-CF4E-A8CF-10D72C204E72}" presName="tile2text" presStyleLbl="node1" presStyleIdx="1" presStyleCnt="4">
        <dgm:presLayoutVars>
          <dgm:chMax val="0"/>
          <dgm:chPref val="0"/>
          <dgm:bulletEnabled val="1"/>
        </dgm:presLayoutVars>
      </dgm:prSet>
      <dgm:spPr/>
      <dgm:t>
        <a:bodyPr/>
        <a:lstStyle/>
        <a:p>
          <a:endParaRPr lang="de-DE"/>
        </a:p>
      </dgm:t>
    </dgm:pt>
    <dgm:pt modelId="{47E9DC17-FA5B-2047-A978-3A5A15B3E19A}" type="pres">
      <dgm:prSet presAssocID="{DD6F8012-E6F2-CF4E-A8CF-10D72C204E72}" presName="tile3" presStyleLbl="node1" presStyleIdx="2" presStyleCnt="4"/>
      <dgm:spPr/>
      <dgm:t>
        <a:bodyPr/>
        <a:lstStyle/>
        <a:p>
          <a:endParaRPr lang="en-US"/>
        </a:p>
      </dgm:t>
    </dgm:pt>
    <dgm:pt modelId="{068ADFFA-2E21-3544-BE0C-7FB6A7564EA1}" type="pres">
      <dgm:prSet presAssocID="{DD6F8012-E6F2-CF4E-A8CF-10D72C204E72}" presName="tile3text" presStyleLbl="node1" presStyleIdx="2" presStyleCnt="4">
        <dgm:presLayoutVars>
          <dgm:chMax val="0"/>
          <dgm:chPref val="0"/>
          <dgm:bulletEnabled val="1"/>
        </dgm:presLayoutVars>
      </dgm:prSet>
      <dgm:spPr/>
      <dgm:t>
        <a:bodyPr/>
        <a:lstStyle/>
        <a:p>
          <a:endParaRPr lang="en-US"/>
        </a:p>
      </dgm:t>
    </dgm:pt>
    <dgm:pt modelId="{34CF96CD-E99D-7F49-8EB4-59C0EAAE08BF}" type="pres">
      <dgm:prSet presAssocID="{DD6F8012-E6F2-CF4E-A8CF-10D72C204E72}" presName="tile4" presStyleLbl="node1" presStyleIdx="3" presStyleCnt="4"/>
      <dgm:spPr/>
      <dgm:t>
        <a:bodyPr/>
        <a:lstStyle/>
        <a:p>
          <a:endParaRPr lang="en-US"/>
        </a:p>
      </dgm:t>
    </dgm:pt>
    <dgm:pt modelId="{73872C29-EE28-6741-8AFE-1144EC2BE7EF}" type="pres">
      <dgm:prSet presAssocID="{DD6F8012-E6F2-CF4E-A8CF-10D72C204E72}" presName="tile4text" presStyleLbl="node1" presStyleIdx="3" presStyleCnt="4">
        <dgm:presLayoutVars>
          <dgm:chMax val="0"/>
          <dgm:chPref val="0"/>
          <dgm:bulletEnabled val="1"/>
        </dgm:presLayoutVars>
      </dgm:prSet>
      <dgm:spPr/>
      <dgm:t>
        <a:bodyPr/>
        <a:lstStyle/>
        <a:p>
          <a:endParaRPr lang="en-US"/>
        </a:p>
      </dgm:t>
    </dgm:pt>
    <dgm:pt modelId="{3896F6B4-FB3D-FD44-B56B-9054655957F1}" type="pres">
      <dgm:prSet presAssocID="{DD6F8012-E6F2-CF4E-A8CF-10D72C204E72}" presName="centerTile" presStyleLbl="fgShp" presStyleIdx="0" presStyleCnt="1" custScaleX="136508" custScaleY="146835">
        <dgm:presLayoutVars>
          <dgm:chMax val="0"/>
          <dgm:chPref val="0"/>
        </dgm:presLayoutVars>
      </dgm:prSet>
      <dgm:spPr/>
      <dgm:t>
        <a:bodyPr/>
        <a:lstStyle/>
        <a:p>
          <a:endParaRPr lang="en-US"/>
        </a:p>
      </dgm:t>
    </dgm:pt>
  </dgm:ptLst>
  <dgm:cxnLst>
    <dgm:cxn modelId="{69659301-E5D5-7E45-9958-FE3D70CD354D}" type="presOf" srcId="{DD6F8012-E6F2-CF4E-A8CF-10D72C204E72}" destId="{764A909C-1C6E-2B47-81D1-FACD1F3EC205}" srcOrd="0" destOrd="0" presId="urn:microsoft.com/office/officeart/2005/8/layout/matrix1"/>
    <dgm:cxn modelId="{FB327545-0C60-DB46-BD56-2441FEA79231}" type="presOf" srcId="{D345E708-A56C-9147-986E-08EA385F5AAA}" destId="{72570BEF-5C25-FD4D-8122-B2B7DFBE26AE}" srcOrd="0" destOrd="0" presId="urn:microsoft.com/office/officeart/2005/8/layout/matrix1"/>
    <dgm:cxn modelId="{3135C8A4-1179-064F-94BC-45538E5132BE}" type="presOf" srcId="{6BD86C8D-EC62-4144-8DA3-18CCA0F662FB}" destId="{73872C29-EE28-6741-8AFE-1144EC2BE7EF}" srcOrd="1" destOrd="0" presId="urn:microsoft.com/office/officeart/2005/8/layout/matrix1"/>
    <dgm:cxn modelId="{D6F130D8-D580-E943-B7FB-B8AEAC7519CC}" type="presOf" srcId="{7DE2EC3C-4A20-6C4F-8413-92F01708C0C9}" destId="{3896F6B4-FB3D-FD44-B56B-9054655957F1}" srcOrd="0" destOrd="0" presId="urn:microsoft.com/office/officeart/2005/8/layout/matrix1"/>
    <dgm:cxn modelId="{97A4E1CE-ED4B-DB45-B46C-688DFFC0D0B7}" srcId="{DD6F8012-E6F2-CF4E-A8CF-10D72C204E72}" destId="{7DE2EC3C-4A20-6C4F-8413-92F01708C0C9}" srcOrd="0" destOrd="0" parTransId="{A8D40C8D-02FC-BE43-B77B-B573664BE450}" sibTransId="{7213B9AC-F697-8A49-B2A5-8728F0B0E07D}"/>
    <dgm:cxn modelId="{F6B1B711-6DFD-B64E-BC25-17DA1AF2709D}" type="presOf" srcId="{190F8818-95D8-6540-A99D-8449542D05C1}" destId="{068ADFFA-2E21-3544-BE0C-7FB6A7564EA1}" srcOrd="1" destOrd="0" presId="urn:microsoft.com/office/officeart/2005/8/layout/matrix1"/>
    <dgm:cxn modelId="{AF0042E1-1783-974A-A0A3-9202B1B5C0D4}" srcId="{7DE2EC3C-4A20-6C4F-8413-92F01708C0C9}" destId="{D92F0D8A-BA91-C14C-82C9-06EDEF1CC8C0}" srcOrd="0" destOrd="0" parTransId="{2E7CDE9D-6E4B-7F48-A4F5-3A794E643E91}" sibTransId="{6ED02B1B-F8BF-6746-8209-B359B7F04C6E}"/>
    <dgm:cxn modelId="{1A5EE40F-6279-2240-9F7D-C1C0EFD0ECB2}" srcId="{7DE2EC3C-4A20-6C4F-8413-92F01708C0C9}" destId="{D345E708-A56C-9147-986E-08EA385F5AAA}" srcOrd="1" destOrd="0" parTransId="{547D2134-33F4-7C43-A119-BE51B68109FD}" sibTransId="{2D907438-F452-0B42-B6A0-A3BB9364101E}"/>
    <dgm:cxn modelId="{0C88C972-37E6-5544-85F2-94307CE9BDC8}" srcId="{7DE2EC3C-4A20-6C4F-8413-92F01708C0C9}" destId="{6BD86C8D-EC62-4144-8DA3-18CCA0F662FB}" srcOrd="3" destOrd="0" parTransId="{4F9DB68E-2ADA-1C48-82C6-2A5A4B3418E3}" sibTransId="{533AECF4-6A47-084D-B56E-38BFD6943CDE}"/>
    <dgm:cxn modelId="{7B646582-63E4-C742-B80B-DD848E6D048F}" type="presOf" srcId="{D345E708-A56C-9147-986E-08EA385F5AAA}" destId="{93961F3B-45A8-664B-AAFD-3C0526DFF9AE}" srcOrd="1" destOrd="0" presId="urn:microsoft.com/office/officeart/2005/8/layout/matrix1"/>
    <dgm:cxn modelId="{24FFB485-7DFD-4944-871A-D6FC289F90A1}" type="presOf" srcId="{190F8818-95D8-6540-A99D-8449542D05C1}" destId="{47E9DC17-FA5B-2047-A978-3A5A15B3E19A}" srcOrd="0" destOrd="0" presId="urn:microsoft.com/office/officeart/2005/8/layout/matrix1"/>
    <dgm:cxn modelId="{201B97E3-7F6E-1E4C-BB26-3D9F8317225F}" type="presOf" srcId="{D92F0D8A-BA91-C14C-82C9-06EDEF1CC8C0}" destId="{47BED6EC-8350-F04B-9086-E066CAAC8C4F}" srcOrd="0" destOrd="0" presId="urn:microsoft.com/office/officeart/2005/8/layout/matrix1"/>
    <dgm:cxn modelId="{90CC82F7-9B92-554D-ACDC-9BCDE443329A}" type="presOf" srcId="{D92F0D8A-BA91-C14C-82C9-06EDEF1CC8C0}" destId="{6B21DABC-CCFA-5646-AE96-DB3BDE00A5E0}" srcOrd="1" destOrd="0" presId="urn:microsoft.com/office/officeart/2005/8/layout/matrix1"/>
    <dgm:cxn modelId="{D5DD93A4-2DC3-0F4E-8421-496E09710338}" type="presOf" srcId="{6BD86C8D-EC62-4144-8DA3-18CCA0F662FB}" destId="{34CF96CD-E99D-7F49-8EB4-59C0EAAE08BF}" srcOrd="0" destOrd="0" presId="urn:microsoft.com/office/officeart/2005/8/layout/matrix1"/>
    <dgm:cxn modelId="{7BA9BE29-7061-9B4B-A84E-EB83F8A8E2C6}" srcId="{7DE2EC3C-4A20-6C4F-8413-92F01708C0C9}" destId="{190F8818-95D8-6540-A99D-8449542D05C1}" srcOrd="2" destOrd="0" parTransId="{F38CC7AE-E97F-2244-A96B-2F1750A513F3}" sibTransId="{442E7A42-480F-EB49-A43B-481F2B0CAD82}"/>
    <dgm:cxn modelId="{C754EE6E-CC78-1047-BEA7-CF68F15CA7D7}" type="presParOf" srcId="{764A909C-1C6E-2B47-81D1-FACD1F3EC205}" destId="{5EA785B6-D005-AC44-8152-C0043C1F4FC9}" srcOrd="0" destOrd="0" presId="urn:microsoft.com/office/officeart/2005/8/layout/matrix1"/>
    <dgm:cxn modelId="{E98056DE-0701-544C-A072-4A72AB7A161C}" type="presParOf" srcId="{5EA785B6-D005-AC44-8152-C0043C1F4FC9}" destId="{47BED6EC-8350-F04B-9086-E066CAAC8C4F}" srcOrd="0" destOrd="0" presId="urn:microsoft.com/office/officeart/2005/8/layout/matrix1"/>
    <dgm:cxn modelId="{66F8F0C1-F635-6843-8AA8-48C5F4745F08}" type="presParOf" srcId="{5EA785B6-D005-AC44-8152-C0043C1F4FC9}" destId="{6B21DABC-CCFA-5646-AE96-DB3BDE00A5E0}" srcOrd="1" destOrd="0" presId="urn:microsoft.com/office/officeart/2005/8/layout/matrix1"/>
    <dgm:cxn modelId="{8843A073-6C1A-1944-A9D3-11B1EF5E40FD}" type="presParOf" srcId="{5EA785B6-D005-AC44-8152-C0043C1F4FC9}" destId="{72570BEF-5C25-FD4D-8122-B2B7DFBE26AE}" srcOrd="2" destOrd="0" presId="urn:microsoft.com/office/officeart/2005/8/layout/matrix1"/>
    <dgm:cxn modelId="{EF82538F-D0F2-2641-88BF-B2D360098F2A}" type="presParOf" srcId="{5EA785B6-D005-AC44-8152-C0043C1F4FC9}" destId="{93961F3B-45A8-664B-AAFD-3C0526DFF9AE}" srcOrd="3" destOrd="0" presId="urn:microsoft.com/office/officeart/2005/8/layout/matrix1"/>
    <dgm:cxn modelId="{0790D1B3-B66E-6041-B840-B96233FDAA1F}" type="presParOf" srcId="{5EA785B6-D005-AC44-8152-C0043C1F4FC9}" destId="{47E9DC17-FA5B-2047-A978-3A5A15B3E19A}" srcOrd="4" destOrd="0" presId="urn:microsoft.com/office/officeart/2005/8/layout/matrix1"/>
    <dgm:cxn modelId="{CAB5BD46-C76D-314B-8721-2953F4D77B64}" type="presParOf" srcId="{5EA785B6-D005-AC44-8152-C0043C1F4FC9}" destId="{068ADFFA-2E21-3544-BE0C-7FB6A7564EA1}" srcOrd="5" destOrd="0" presId="urn:microsoft.com/office/officeart/2005/8/layout/matrix1"/>
    <dgm:cxn modelId="{F0094468-6963-F44E-9629-D885BEAEAE3A}" type="presParOf" srcId="{5EA785B6-D005-AC44-8152-C0043C1F4FC9}" destId="{34CF96CD-E99D-7F49-8EB4-59C0EAAE08BF}" srcOrd="6" destOrd="0" presId="urn:microsoft.com/office/officeart/2005/8/layout/matrix1"/>
    <dgm:cxn modelId="{5D1C6018-3098-BD47-8B09-D301012DEABF}" type="presParOf" srcId="{5EA785B6-D005-AC44-8152-C0043C1F4FC9}" destId="{73872C29-EE28-6741-8AFE-1144EC2BE7EF}" srcOrd="7" destOrd="0" presId="urn:microsoft.com/office/officeart/2005/8/layout/matrix1"/>
    <dgm:cxn modelId="{30DB3BC5-B059-9440-9CFC-71EC67AD43C3}" type="presParOf" srcId="{764A909C-1C6E-2B47-81D1-FACD1F3EC205}" destId="{3896F6B4-FB3D-FD44-B56B-9054655957F1}"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BF8500-14F7-4B06-9771-FA863B25AE02}">
      <dsp:nvSpPr>
        <dsp:cNvPr id="0" name=""/>
        <dsp:cNvSpPr/>
      </dsp:nvSpPr>
      <dsp:spPr>
        <a:xfrm>
          <a:off x="0" y="149012"/>
          <a:ext cx="3833707" cy="3833707"/>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DF76AA2-CC41-40EB-9041-1118E110BDCC}">
      <dsp:nvSpPr>
        <dsp:cNvPr id="0" name=""/>
        <dsp:cNvSpPr/>
      </dsp:nvSpPr>
      <dsp:spPr>
        <a:xfrm>
          <a:off x="1916853" y="0"/>
          <a:ext cx="4472658" cy="3833707"/>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lvl="0" algn="ctr" defTabSz="1644650" rtl="0">
            <a:lnSpc>
              <a:spcPct val="90000"/>
            </a:lnSpc>
            <a:spcBef>
              <a:spcPct val="0"/>
            </a:spcBef>
            <a:spcAft>
              <a:spcPct val="35000"/>
            </a:spcAft>
          </a:pPr>
          <a:r>
            <a:rPr lang="en-US" sz="3700" b="1" kern="1200" dirty="0" smtClean="0"/>
            <a:t>Formal learning</a:t>
          </a:r>
          <a:endParaRPr lang="fr-CH" sz="3700" kern="1200" dirty="0"/>
        </a:p>
      </dsp:txBody>
      <dsp:txXfrm>
        <a:off x="1916853" y="0"/>
        <a:ext cx="4472658" cy="1150114"/>
      </dsp:txXfrm>
    </dsp:sp>
    <dsp:sp modelId="{DD5CD155-1C95-46F6-89AD-98809A3791A2}">
      <dsp:nvSpPr>
        <dsp:cNvPr id="0" name=""/>
        <dsp:cNvSpPr/>
      </dsp:nvSpPr>
      <dsp:spPr>
        <a:xfrm>
          <a:off x="670900" y="1299127"/>
          <a:ext cx="2491907" cy="2491907"/>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D71321-38DE-4FA0-8C4B-8ED2E4C75BB8}">
      <dsp:nvSpPr>
        <dsp:cNvPr id="0" name=""/>
        <dsp:cNvSpPr/>
      </dsp:nvSpPr>
      <dsp:spPr>
        <a:xfrm>
          <a:off x="1916853" y="1299127"/>
          <a:ext cx="4472658" cy="2491907"/>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lvl="0" algn="ctr" defTabSz="1644650" rtl="0">
            <a:lnSpc>
              <a:spcPct val="90000"/>
            </a:lnSpc>
            <a:spcBef>
              <a:spcPct val="0"/>
            </a:spcBef>
            <a:spcAft>
              <a:spcPct val="35000"/>
            </a:spcAft>
          </a:pPr>
          <a:r>
            <a:rPr lang="en-US" sz="3700" b="1" kern="1200" dirty="0" smtClean="0"/>
            <a:t>Non-formal learning</a:t>
          </a:r>
          <a:endParaRPr lang="fr-CH" sz="3700" kern="1200" dirty="0"/>
        </a:p>
      </dsp:txBody>
      <dsp:txXfrm>
        <a:off x="1916853" y="1299127"/>
        <a:ext cx="4472658" cy="1150110"/>
      </dsp:txXfrm>
    </dsp:sp>
    <dsp:sp modelId="{215E9F20-3F21-40F2-9251-E17CEC5BDBDA}">
      <dsp:nvSpPr>
        <dsp:cNvPr id="0" name=""/>
        <dsp:cNvSpPr/>
      </dsp:nvSpPr>
      <dsp:spPr>
        <a:xfrm>
          <a:off x="1341798" y="2449237"/>
          <a:ext cx="1150111" cy="1150111"/>
        </a:xfrm>
        <a:prstGeom prst="pie">
          <a:avLst>
            <a:gd name="adj1" fmla="val 5400000"/>
            <a:gd name="adj2" fmla="val 1620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3139D9-5FE2-48C0-9E58-66E8C2ACB133}">
      <dsp:nvSpPr>
        <dsp:cNvPr id="0" name=""/>
        <dsp:cNvSpPr/>
      </dsp:nvSpPr>
      <dsp:spPr>
        <a:xfrm>
          <a:off x="1916853" y="2449237"/>
          <a:ext cx="4472658" cy="1150111"/>
        </a:xfrm>
        <a:prstGeom prst="rect">
          <a:avLst/>
        </a:prstGeom>
        <a:solidFill>
          <a:schemeClr val="lt1">
            <a:alpha val="90000"/>
            <a:hueOff val="0"/>
            <a:satOff val="0"/>
            <a:lumOff val="0"/>
            <a:alphaOff val="0"/>
          </a:schemeClr>
        </a:solidFill>
        <a:ln w="1905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0970" tIns="140970" rIns="140970" bIns="140970" numCol="1" spcCol="1270" anchor="ctr" anchorCtr="0">
          <a:noAutofit/>
        </a:bodyPr>
        <a:lstStyle/>
        <a:p>
          <a:pPr lvl="0" algn="ctr" defTabSz="1644650" rtl="0">
            <a:lnSpc>
              <a:spcPct val="90000"/>
            </a:lnSpc>
            <a:spcBef>
              <a:spcPct val="0"/>
            </a:spcBef>
            <a:spcAft>
              <a:spcPct val="35000"/>
            </a:spcAft>
          </a:pPr>
          <a:r>
            <a:rPr lang="en-US" sz="3700" b="1" kern="1200" dirty="0" smtClean="0"/>
            <a:t>Informal learning</a:t>
          </a:r>
          <a:endParaRPr lang="fr-CH" sz="3700" kern="1200" dirty="0"/>
        </a:p>
      </dsp:txBody>
      <dsp:txXfrm>
        <a:off x="1916853" y="2449237"/>
        <a:ext cx="4472658" cy="115011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2C6F41-BCC0-462A-80BC-52E806763450}">
      <dsp:nvSpPr>
        <dsp:cNvPr id="0" name=""/>
        <dsp:cNvSpPr/>
      </dsp:nvSpPr>
      <dsp:spPr>
        <a:xfrm rot="5400000">
          <a:off x="4884881" y="-1984440"/>
          <a:ext cx="800700" cy="4974336"/>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rtl="0">
            <a:lnSpc>
              <a:spcPct val="90000"/>
            </a:lnSpc>
            <a:spcBef>
              <a:spcPct val="0"/>
            </a:spcBef>
            <a:spcAft>
              <a:spcPct val="15000"/>
            </a:spcAft>
            <a:buChar char="••"/>
          </a:pPr>
          <a:r>
            <a:rPr lang="en-US" sz="2100" kern="1200" noProof="0" dirty="0" smtClean="0"/>
            <a:t>At the secondary schools for educators</a:t>
          </a:r>
          <a:endParaRPr lang="en-US" sz="2100" kern="1200" noProof="0" dirty="0"/>
        </a:p>
        <a:p>
          <a:pPr marL="228600" lvl="1" indent="-228600" algn="l" defTabSz="933450" rtl="0">
            <a:lnSpc>
              <a:spcPct val="90000"/>
            </a:lnSpc>
            <a:spcBef>
              <a:spcPct val="0"/>
            </a:spcBef>
            <a:spcAft>
              <a:spcPct val="15000"/>
            </a:spcAft>
            <a:buChar char="••"/>
          </a:pPr>
          <a:r>
            <a:rPr lang="en-US" sz="2100" kern="1200" noProof="0" dirty="0" smtClean="0"/>
            <a:t>At the university</a:t>
          </a:r>
          <a:endParaRPr lang="en-US" sz="2100" kern="1200" noProof="0" dirty="0"/>
        </a:p>
      </dsp:txBody>
      <dsp:txXfrm rot="-5400000">
        <a:off x="2798064" y="141464"/>
        <a:ext cx="4935249" cy="722526"/>
      </dsp:txXfrm>
    </dsp:sp>
    <dsp:sp modelId="{898D30CE-E10F-446C-A8A4-B6889940B901}">
      <dsp:nvSpPr>
        <dsp:cNvPr id="0" name=""/>
        <dsp:cNvSpPr/>
      </dsp:nvSpPr>
      <dsp:spPr>
        <a:xfrm>
          <a:off x="0" y="2289"/>
          <a:ext cx="2798064" cy="100087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kern="1200" noProof="0" dirty="0" smtClean="0"/>
            <a:t>Education</a:t>
          </a:r>
          <a:endParaRPr lang="en-US" sz="4000" kern="1200" noProof="0" dirty="0"/>
        </a:p>
      </dsp:txBody>
      <dsp:txXfrm>
        <a:off x="48859" y="51148"/>
        <a:ext cx="2700346" cy="903157"/>
      </dsp:txXfrm>
    </dsp:sp>
    <dsp:sp modelId="{90FF5FCE-5A23-6A4A-933E-773AD0366D63}">
      <dsp:nvSpPr>
        <dsp:cNvPr id="0" name=""/>
        <dsp:cNvSpPr/>
      </dsp:nvSpPr>
      <dsp:spPr>
        <a:xfrm rot="5400000">
          <a:off x="4884881" y="-933521"/>
          <a:ext cx="800700" cy="4974336"/>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rtl="0">
            <a:lnSpc>
              <a:spcPct val="90000"/>
            </a:lnSpc>
            <a:spcBef>
              <a:spcPct val="0"/>
            </a:spcBef>
            <a:spcAft>
              <a:spcPct val="15000"/>
            </a:spcAft>
            <a:buChar char="••"/>
          </a:pPr>
          <a:r>
            <a:rPr lang="en-US" sz="2100" kern="1200" noProof="0" dirty="0" smtClean="0"/>
            <a:t>Children, adolescents, elder </a:t>
          </a:r>
          <a:r>
            <a:rPr lang="en-US" sz="2100" kern="1200" noProof="0" dirty="0" err="1" smtClean="0"/>
            <a:t>peoble</a:t>
          </a:r>
          <a:endParaRPr lang="en-US" sz="2100" kern="1200" noProof="0" dirty="0"/>
        </a:p>
        <a:p>
          <a:pPr marL="228600" lvl="1" indent="-228600" algn="l" defTabSz="933450" rtl="0">
            <a:lnSpc>
              <a:spcPct val="90000"/>
            </a:lnSpc>
            <a:spcBef>
              <a:spcPct val="0"/>
            </a:spcBef>
            <a:spcAft>
              <a:spcPct val="15000"/>
            </a:spcAft>
            <a:buChar char="••"/>
          </a:pPr>
          <a:r>
            <a:rPr lang="en-US" sz="2100" kern="1200" noProof="0" dirty="0" smtClean="0"/>
            <a:t>Music therapy</a:t>
          </a:r>
          <a:endParaRPr lang="en-US" sz="2100" kern="1200" noProof="0" dirty="0"/>
        </a:p>
      </dsp:txBody>
      <dsp:txXfrm rot="-5400000">
        <a:off x="2798064" y="1192383"/>
        <a:ext cx="4935249" cy="722526"/>
      </dsp:txXfrm>
    </dsp:sp>
    <dsp:sp modelId="{4E3889B5-5356-7A4B-ABE7-D9DFD716ADED}">
      <dsp:nvSpPr>
        <dsp:cNvPr id="0" name=""/>
        <dsp:cNvSpPr/>
      </dsp:nvSpPr>
      <dsp:spPr>
        <a:xfrm>
          <a:off x="0" y="1053208"/>
          <a:ext cx="2798064" cy="100087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a:lnSpc>
              <a:spcPct val="90000"/>
            </a:lnSpc>
            <a:spcBef>
              <a:spcPct val="0"/>
            </a:spcBef>
            <a:spcAft>
              <a:spcPct val="35000"/>
            </a:spcAft>
          </a:pPr>
          <a:r>
            <a:rPr lang="en-US" sz="4000" kern="1200" noProof="0" dirty="0" err="1" smtClean="0"/>
            <a:t>Adressees</a:t>
          </a:r>
          <a:endParaRPr lang="en-US" sz="4000" kern="1200" dirty="0"/>
        </a:p>
      </dsp:txBody>
      <dsp:txXfrm>
        <a:off x="48859" y="1102067"/>
        <a:ext cx="2700346" cy="903157"/>
      </dsp:txXfrm>
    </dsp:sp>
    <dsp:sp modelId="{7AE037D3-EBA3-4A72-BD4B-77B449D66BAC}">
      <dsp:nvSpPr>
        <dsp:cNvPr id="0" name=""/>
        <dsp:cNvSpPr/>
      </dsp:nvSpPr>
      <dsp:spPr>
        <a:xfrm rot="5400000">
          <a:off x="4884881" y="117398"/>
          <a:ext cx="800700" cy="4974336"/>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rtl="0">
            <a:lnSpc>
              <a:spcPct val="90000"/>
            </a:lnSpc>
            <a:spcBef>
              <a:spcPct val="0"/>
            </a:spcBef>
            <a:spcAft>
              <a:spcPct val="15000"/>
            </a:spcAft>
            <a:buChar char="••"/>
          </a:pPr>
          <a:r>
            <a:rPr lang="en-US" sz="2100" kern="1200" noProof="0" dirty="0" smtClean="0"/>
            <a:t>Extracurricular activities</a:t>
          </a:r>
          <a:endParaRPr lang="en-US" sz="2100" kern="1200" noProof="0" dirty="0"/>
        </a:p>
        <a:p>
          <a:pPr marL="228600" lvl="1" indent="-228600" algn="l" defTabSz="933450" rtl="0">
            <a:lnSpc>
              <a:spcPct val="90000"/>
            </a:lnSpc>
            <a:spcBef>
              <a:spcPct val="0"/>
            </a:spcBef>
            <a:spcAft>
              <a:spcPct val="15000"/>
            </a:spcAft>
            <a:buChar char="••"/>
          </a:pPr>
          <a:r>
            <a:rPr lang="en-US" sz="2100" kern="1200" noProof="0" dirty="0" smtClean="0"/>
            <a:t>Screening for future talents</a:t>
          </a:r>
          <a:endParaRPr lang="en-US" sz="2100" kern="1200" noProof="0" dirty="0"/>
        </a:p>
      </dsp:txBody>
      <dsp:txXfrm rot="-5400000">
        <a:off x="2798064" y="2243303"/>
        <a:ext cx="4935249" cy="722526"/>
      </dsp:txXfrm>
    </dsp:sp>
    <dsp:sp modelId="{9F54BFD8-2D7E-437B-9769-5357530D0107}">
      <dsp:nvSpPr>
        <dsp:cNvPr id="0" name=""/>
        <dsp:cNvSpPr/>
      </dsp:nvSpPr>
      <dsp:spPr>
        <a:xfrm>
          <a:off x="0" y="2104128"/>
          <a:ext cx="2798064" cy="100087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kern="1200" noProof="0" dirty="0" smtClean="0"/>
            <a:t>Relevance</a:t>
          </a:r>
          <a:endParaRPr lang="en-US" sz="4000" kern="1200" noProof="0" dirty="0"/>
        </a:p>
      </dsp:txBody>
      <dsp:txXfrm>
        <a:off x="48859" y="2152987"/>
        <a:ext cx="2700346" cy="903157"/>
      </dsp:txXfrm>
    </dsp:sp>
    <dsp:sp modelId="{91F0B0C4-4B11-4DB4-9AC2-36A6FE2B2A76}">
      <dsp:nvSpPr>
        <dsp:cNvPr id="0" name=""/>
        <dsp:cNvSpPr/>
      </dsp:nvSpPr>
      <dsp:spPr>
        <a:xfrm rot="5400000">
          <a:off x="4880320" y="2125339"/>
          <a:ext cx="800700" cy="4974336"/>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rtl="0">
            <a:lnSpc>
              <a:spcPct val="90000"/>
            </a:lnSpc>
            <a:spcBef>
              <a:spcPct val="0"/>
            </a:spcBef>
            <a:spcAft>
              <a:spcPct val="15000"/>
            </a:spcAft>
            <a:buChar char="••"/>
          </a:pPr>
          <a:r>
            <a:rPr lang="en-US" sz="2100" kern="1200" noProof="0" dirty="0" smtClean="0"/>
            <a:t>Normally none or, if at all, formative </a:t>
          </a:r>
          <a:endParaRPr lang="en-US" sz="2100" kern="1200" noProof="0" dirty="0"/>
        </a:p>
      </dsp:txBody>
      <dsp:txXfrm rot="-5400000">
        <a:off x="2793503" y="4251244"/>
        <a:ext cx="4935249" cy="722526"/>
      </dsp:txXfrm>
    </dsp:sp>
    <dsp:sp modelId="{FBEA1298-91A1-4405-A761-D188F16B933C}">
      <dsp:nvSpPr>
        <dsp:cNvPr id="0" name=""/>
        <dsp:cNvSpPr/>
      </dsp:nvSpPr>
      <dsp:spPr>
        <a:xfrm>
          <a:off x="0" y="4130111"/>
          <a:ext cx="2798064" cy="100087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kern="1200" noProof="0" dirty="0" smtClean="0"/>
            <a:t>Evaluation</a:t>
          </a:r>
          <a:endParaRPr lang="en-US" sz="4000" kern="1200" noProof="0" dirty="0"/>
        </a:p>
      </dsp:txBody>
      <dsp:txXfrm>
        <a:off x="48859" y="4178970"/>
        <a:ext cx="2700346" cy="903157"/>
      </dsp:txXfrm>
    </dsp:sp>
    <dsp:sp modelId="{E410D193-845A-459B-BB99-20EEF82A3EB4}">
      <dsp:nvSpPr>
        <dsp:cNvPr id="0" name=""/>
        <dsp:cNvSpPr/>
      </dsp:nvSpPr>
      <dsp:spPr>
        <a:xfrm rot="5400000">
          <a:off x="4874528" y="1140830"/>
          <a:ext cx="800700" cy="4974336"/>
        </a:xfrm>
        <a:prstGeom prst="round2SameRect">
          <a:avLst/>
        </a:prstGeom>
        <a:solidFill>
          <a:schemeClr val="accent1">
            <a:alpha val="90000"/>
            <a:tint val="40000"/>
            <a:hueOff val="0"/>
            <a:satOff val="0"/>
            <a:lumOff val="0"/>
            <a:alphaOff val="0"/>
          </a:schemeClr>
        </a:solidFill>
        <a:ln w="1905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40005" rIns="80010" bIns="40005" numCol="1" spcCol="1270" anchor="ctr" anchorCtr="0">
          <a:noAutofit/>
        </a:bodyPr>
        <a:lstStyle/>
        <a:p>
          <a:pPr marL="228600" lvl="1" indent="-228600" algn="l" defTabSz="933450" rtl="0">
            <a:lnSpc>
              <a:spcPct val="90000"/>
            </a:lnSpc>
            <a:spcBef>
              <a:spcPct val="0"/>
            </a:spcBef>
            <a:spcAft>
              <a:spcPct val="15000"/>
            </a:spcAft>
            <a:buChar char="••"/>
          </a:pPr>
          <a:r>
            <a:rPr lang="en-US" sz="2100" kern="1200" noProof="0" dirty="0" smtClean="0"/>
            <a:t>From general schools and specially adapted</a:t>
          </a:r>
          <a:endParaRPr lang="en-US" sz="2100" kern="1200" noProof="0" dirty="0"/>
        </a:p>
      </dsp:txBody>
      <dsp:txXfrm rot="-5400000">
        <a:off x="2787711" y="3266735"/>
        <a:ext cx="4935249" cy="722526"/>
      </dsp:txXfrm>
    </dsp:sp>
    <dsp:sp modelId="{8641B677-E8EB-421E-8D92-02707A4E8532}">
      <dsp:nvSpPr>
        <dsp:cNvPr id="0" name=""/>
        <dsp:cNvSpPr/>
      </dsp:nvSpPr>
      <dsp:spPr>
        <a:xfrm>
          <a:off x="0" y="3145599"/>
          <a:ext cx="2798064" cy="100087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76200" rIns="152400" bIns="76200" numCol="1" spcCol="1270" anchor="ctr" anchorCtr="0">
          <a:noAutofit/>
        </a:bodyPr>
        <a:lstStyle/>
        <a:p>
          <a:pPr lvl="0" algn="ctr" defTabSz="1778000" rtl="0">
            <a:lnSpc>
              <a:spcPct val="90000"/>
            </a:lnSpc>
            <a:spcBef>
              <a:spcPct val="0"/>
            </a:spcBef>
            <a:spcAft>
              <a:spcPct val="35000"/>
            </a:spcAft>
          </a:pPr>
          <a:r>
            <a:rPr lang="en-US" sz="4000" kern="1200" noProof="0" dirty="0" smtClean="0"/>
            <a:t>Topics</a:t>
          </a:r>
          <a:endParaRPr lang="en-US" sz="4000" kern="1200" noProof="0" dirty="0"/>
        </a:p>
      </dsp:txBody>
      <dsp:txXfrm>
        <a:off x="48859" y="3194458"/>
        <a:ext cx="2700346" cy="90315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B2622B5-4CB3-4087-85DB-B50C0041F717}">
      <dsp:nvSpPr>
        <dsp:cNvPr id="0" name=""/>
        <dsp:cNvSpPr/>
      </dsp:nvSpPr>
      <dsp:spPr>
        <a:xfrm>
          <a:off x="0" y="633374"/>
          <a:ext cx="8763000" cy="155902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rtl="0">
            <a:lnSpc>
              <a:spcPct val="90000"/>
            </a:lnSpc>
            <a:spcBef>
              <a:spcPct val="0"/>
            </a:spcBef>
            <a:spcAft>
              <a:spcPct val="35000"/>
            </a:spcAft>
          </a:pPr>
          <a:r>
            <a:rPr lang="en-US" sz="6500" kern="1200" noProof="0" dirty="0" smtClean="0"/>
            <a:t>Public music schools</a:t>
          </a:r>
          <a:endParaRPr lang="en-US" sz="6500" kern="1200" noProof="0" dirty="0"/>
        </a:p>
      </dsp:txBody>
      <dsp:txXfrm>
        <a:off x="76105" y="709479"/>
        <a:ext cx="8610790" cy="1406815"/>
      </dsp:txXfrm>
    </dsp:sp>
    <dsp:sp modelId="{F88DBBA8-A93A-407D-867B-594BF29C30C8}">
      <dsp:nvSpPr>
        <dsp:cNvPr id="0" name=""/>
        <dsp:cNvSpPr/>
      </dsp:nvSpPr>
      <dsp:spPr>
        <a:xfrm>
          <a:off x="0" y="2379599"/>
          <a:ext cx="8763000" cy="1559025"/>
        </a:xfrm>
        <a:prstGeom prst="roundRect">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lvl="0" algn="l" defTabSz="2889250" rtl="0">
            <a:lnSpc>
              <a:spcPct val="90000"/>
            </a:lnSpc>
            <a:spcBef>
              <a:spcPct val="0"/>
            </a:spcBef>
            <a:spcAft>
              <a:spcPct val="35000"/>
            </a:spcAft>
          </a:pPr>
          <a:r>
            <a:rPr lang="en-US" sz="6500" kern="1200" noProof="0" dirty="0" smtClean="0"/>
            <a:t>Private music schools</a:t>
          </a:r>
          <a:endParaRPr lang="en-US" sz="6500" kern="1200" noProof="0" dirty="0"/>
        </a:p>
      </dsp:txBody>
      <dsp:txXfrm>
        <a:off x="76105" y="2455704"/>
        <a:ext cx="8610790" cy="140681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EEC0D9-B0B0-0C4C-9362-E73D7F11628A}">
      <dsp:nvSpPr>
        <dsp:cNvPr id="0" name=""/>
        <dsp:cNvSpPr/>
      </dsp:nvSpPr>
      <dsp:spPr>
        <a:xfrm>
          <a:off x="2826555" y="3185727"/>
          <a:ext cx="3092635" cy="1265421"/>
        </a:xfrm>
        <a:prstGeom prst="ellipse">
          <a:avLst/>
        </a:prstGeom>
        <a:gradFill rotWithShape="0">
          <a:gsLst>
            <a:gs pos="0">
              <a:schemeClr val="accent1">
                <a:hueOff val="0"/>
                <a:satOff val="0"/>
                <a:lumOff val="0"/>
                <a:alphaOff val="0"/>
                <a:tint val="48000"/>
                <a:satMod val="138000"/>
              </a:schemeClr>
            </a:gs>
            <a:gs pos="25000">
              <a:schemeClr val="accent1">
                <a:hueOff val="0"/>
                <a:satOff val="0"/>
                <a:lumOff val="0"/>
                <a:alphaOff val="0"/>
                <a:tint val="85000"/>
              </a:schemeClr>
            </a:gs>
            <a:gs pos="40000">
              <a:schemeClr val="accent1">
                <a:hueOff val="0"/>
                <a:satOff val="0"/>
                <a:lumOff val="0"/>
                <a:alphaOff val="0"/>
                <a:tint val="92000"/>
              </a:schemeClr>
            </a:gs>
            <a:gs pos="50000">
              <a:schemeClr val="accent1">
                <a:hueOff val="0"/>
                <a:satOff val="0"/>
                <a:lumOff val="0"/>
                <a:alphaOff val="0"/>
                <a:tint val="93000"/>
              </a:schemeClr>
            </a:gs>
            <a:gs pos="60000">
              <a:schemeClr val="accent1">
                <a:hueOff val="0"/>
                <a:satOff val="0"/>
                <a:lumOff val="0"/>
                <a:alphaOff val="0"/>
                <a:tint val="92000"/>
              </a:schemeClr>
            </a:gs>
            <a:gs pos="75000">
              <a:schemeClr val="accent1">
                <a:hueOff val="0"/>
                <a:satOff val="0"/>
                <a:lumOff val="0"/>
                <a:alphaOff val="0"/>
                <a:tint val="83000"/>
                <a:satMod val="108000"/>
              </a:schemeClr>
            </a:gs>
            <a:gs pos="100000">
              <a:schemeClr val="accent1">
                <a:hueOff val="0"/>
                <a:satOff val="0"/>
                <a:lumOff val="0"/>
                <a:alphaOff val="0"/>
                <a:tint val="48000"/>
                <a:satMod val="150000"/>
              </a:schemeClr>
            </a:gs>
          </a:gsLst>
          <a:lin ang="5400000" scaled="0"/>
        </a:gradFill>
        <a:ln>
          <a:noFill/>
        </a:ln>
        <a:effectLst>
          <a:glow rad="63500">
            <a:schemeClr val="accent1">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22860" tIns="22860" rIns="22860" bIns="22860" numCol="1" spcCol="1270" anchor="ctr" anchorCtr="0">
          <a:noAutofit/>
        </a:bodyPr>
        <a:lstStyle/>
        <a:p>
          <a:pPr lvl="0" algn="ctr" defTabSz="1600200" rtl="0">
            <a:lnSpc>
              <a:spcPct val="90000"/>
            </a:lnSpc>
            <a:spcBef>
              <a:spcPct val="0"/>
            </a:spcBef>
            <a:spcAft>
              <a:spcPct val="35000"/>
            </a:spcAft>
          </a:pPr>
          <a:r>
            <a:rPr lang="en-US" sz="3600" b="1" kern="1200" dirty="0" smtClean="0">
              <a:solidFill>
                <a:srgbClr val="FF0000"/>
              </a:solidFill>
            </a:rPr>
            <a:t>Preamble</a:t>
          </a:r>
          <a:endParaRPr lang="en-US" sz="3600" b="1" kern="1200" dirty="0">
            <a:solidFill>
              <a:srgbClr val="FF0000"/>
            </a:solidFill>
          </a:endParaRPr>
        </a:p>
      </dsp:txBody>
      <dsp:txXfrm>
        <a:off x="3279461" y="3371044"/>
        <a:ext cx="2186823" cy="894787"/>
      </dsp:txXfrm>
    </dsp:sp>
    <dsp:sp modelId="{6B87DCD1-DC72-2F44-AFC6-97C08CD3EDA5}">
      <dsp:nvSpPr>
        <dsp:cNvPr id="0" name=""/>
        <dsp:cNvSpPr/>
      </dsp:nvSpPr>
      <dsp:spPr>
        <a:xfrm rot="12900000">
          <a:off x="1981041" y="2435791"/>
          <a:ext cx="1683638" cy="594633"/>
        </a:xfrm>
        <a:prstGeom prst="leftArrow">
          <a:avLst>
            <a:gd name="adj1" fmla="val 60000"/>
            <a:gd name="adj2" fmla="val 50000"/>
          </a:avLst>
        </a:prstGeom>
        <a:gradFill rotWithShape="0">
          <a:gsLst>
            <a:gs pos="0">
              <a:schemeClr val="accent1">
                <a:tint val="60000"/>
                <a:hueOff val="0"/>
                <a:satOff val="0"/>
                <a:lumOff val="0"/>
                <a:alphaOff val="0"/>
                <a:tint val="48000"/>
                <a:satMod val="138000"/>
              </a:schemeClr>
            </a:gs>
            <a:gs pos="25000">
              <a:schemeClr val="accent1">
                <a:tint val="60000"/>
                <a:hueOff val="0"/>
                <a:satOff val="0"/>
                <a:lumOff val="0"/>
                <a:alphaOff val="0"/>
                <a:tint val="85000"/>
              </a:schemeClr>
            </a:gs>
            <a:gs pos="40000">
              <a:schemeClr val="accent1">
                <a:tint val="60000"/>
                <a:hueOff val="0"/>
                <a:satOff val="0"/>
                <a:lumOff val="0"/>
                <a:alphaOff val="0"/>
                <a:tint val="92000"/>
              </a:schemeClr>
            </a:gs>
            <a:gs pos="50000">
              <a:schemeClr val="accent1">
                <a:tint val="60000"/>
                <a:hueOff val="0"/>
                <a:satOff val="0"/>
                <a:lumOff val="0"/>
                <a:alphaOff val="0"/>
                <a:tint val="93000"/>
              </a:schemeClr>
            </a:gs>
            <a:gs pos="60000">
              <a:schemeClr val="accent1">
                <a:tint val="60000"/>
                <a:hueOff val="0"/>
                <a:satOff val="0"/>
                <a:lumOff val="0"/>
                <a:alphaOff val="0"/>
                <a:tint val="92000"/>
              </a:schemeClr>
            </a:gs>
            <a:gs pos="75000">
              <a:schemeClr val="accent1">
                <a:tint val="60000"/>
                <a:hueOff val="0"/>
                <a:satOff val="0"/>
                <a:lumOff val="0"/>
                <a:alphaOff val="0"/>
                <a:tint val="83000"/>
                <a:satMod val="108000"/>
              </a:schemeClr>
            </a:gs>
            <a:gs pos="100000">
              <a:schemeClr val="accent1">
                <a:tint val="60000"/>
                <a:hueOff val="0"/>
                <a:satOff val="0"/>
                <a:lumOff val="0"/>
                <a:alphaOff val="0"/>
                <a:tint val="48000"/>
                <a:satMod val="150000"/>
              </a:schemeClr>
            </a:gs>
          </a:gsLst>
          <a:lin ang="5400000" scaled="0"/>
        </a:gradFill>
        <a:ln>
          <a:noFill/>
        </a:ln>
        <a:effectLst>
          <a:glow rad="63500">
            <a:schemeClr val="accent1">
              <a:tint val="60000"/>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tint val="60000"/>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sp>
    <dsp:sp modelId="{3DCDABEF-47D4-1A4E-837D-F861D45AF14C}">
      <dsp:nvSpPr>
        <dsp:cNvPr id="0" name=""/>
        <dsp:cNvSpPr/>
      </dsp:nvSpPr>
      <dsp:spPr>
        <a:xfrm>
          <a:off x="1142226" y="1457415"/>
          <a:ext cx="1982111" cy="1585688"/>
        </a:xfrm>
        <a:prstGeom prst="roundRect">
          <a:avLst>
            <a:gd name="adj" fmla="val 10000"/>
          </a:avLst>
        </a:prstGeom>
        <a:gradFill rotWithShape="0">
          <a:gsLst>
            <a:gs pos="0">
              <a:schemeClr val="accent1">
                <a:hueOff val="0"/>
                <a:satOff val="0"/>
                <a:lumOff val="0"/>
                <a:alphaOff val="0"/>
                <a:tint val="48000"/>
                <a:satMod val="138000"/>
              </a:schemeClr>
            </a:gs>
            <a:gs pos="25000">
              <a:schemeClr val="accent1">
                <a:hueOff val="0"/>
                <a:satOff val="0"/>
                <a:lumOff val="0"/>
                <a:alphaOff val="0"/>
                <a:tint val="85000"/>
              </a:schemeClr>
            </a:gs>
            <a:gs pos="40000">
              <a:schemeClr val="accent1">
                <a:hueOff val="0"/>
                <a:satOff val="0"/>
                <a:lumOff val="0"/>
                <a:alphaOff val="0"/>
                <a:tint val="92000"/>
              </a:schemeClr>
            </a:gs>
            <a:gs pos="50000">
              <a:schemeClr val="accent1">
                <a:hueOff val="0"/>
                <a:satOff val="0"/>
                <a:lumOff val="0"/>
                <a:alphaOff val="0"/>
                <a:tint val="93000"/>
              </a:schemeClr>
            </a:gs>
            <a:gs pos="60000">
              <a:schemeClr val="accent1">
                <a:hueOff val="0"/>
                <a:satOff val="0"/>
                <a:lumOff val="0"/>
                <a:alphaOff val="0"/>
                <a:tint val="92000"/>
              </a:schemeClr>
            </a:gs>
            <a:gs pos="75000">
              <a:schemeClr val="accent1">
                <a:hueOff val="0"/>
                <a:satOff val="0"/>
                <a:lumOff val="0"/>
                <a:alphaOff val="0"/>
                <a:tint val="83000"/>
                <a:satMod val="108000"/>
              </a:schemeClr>
            </a:gs>
            <a:gs pos="100000">
              <a:schemeClr val="accent1">
                <a:hueOff val="0"/>
                <a:satOff val="0"/>
                <a:lumOff val="0"/>
                <a:alphaOff val="0"/>
                <a:tint val="48000"/>
                <a:satMod val="150000"/>
              </a:schemeClr>
            </a:gs>
          </a:gsLst>
          <a:lin ang="5400000" scaled="0"/>
        </a:gradFill>
        <a:ln>
          <a:noFill/>
        </a:ln>
        <a:effectLst>
          <a:glow rad="63500">
            <a:schemeClr val="accent1">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40005" tIns="40005" rIns="40005" bIns="40005" numCol="1" spcCol="1270" anchor="ctr" anchorCtr="0">
          <a:noAutofit/>
        </a:bodyPr>
        <a:lstStyle/>
        <a:p>
          <a:pPr lvl="0" algn="ctr" defTabSz="933450" rtl="0">
            <a:lnSpc>
              <a:spcPct val="90000"/>
            </a:lnSpc>
            <a:spcBef>
              <a:spcPct val="0"/>
            </a:spcBef>
            <a:spcAft>
              <a:spcPct val="35000"/>
            </a:spcAft>
          </a:pPr>
          <a:r>
            <a:rPr lang="en-US" sz="2100" b="1" kern="1200" dirty="0" smtClean="0">
              <a:solidFill>
                <a:srgbClr val="FF0000"/>
              </a:solidFill>
            </a:rPr>
            <a:t>Musical education for children</a:t>
          </a:r>
          <a:endParaRPr lang="en-US" sz="2100" b="1" kern="1200" dirty="0">
            <a:solidFill>
              <a:srgbClr val="FF0000"/>
            </a:solidFill>
          </a:endParaRPr>
        </a:p>
      </dsp:txBody>
      <dsp:txXfrm>
        <a:off x="1188669" y="1503858"/>
        <a:ext cx="1889225" cy="1492802"/>
      </dsp:txXfrm>
    </dsp:sp>
    <dsp:sp modelId="{BEABC1EF-022F-7B49-9DA9-CB7D99F8DB04}">
      <dsp:nvSpPr>
        <dsp:cNvPr id="0" name=""/>
        <dsp:cNvSpPr/>
      </dsp:nvSpPr>
      <dsp:spPr>
        <a:xfrm rot="16200000">
          <a:off x="3379997" y="1779962"/>
          <a:ext cx="1985751" cy="594633"/>
        </a:xfrm>
        <a:prstGeom prst="leftArrow">
          <a:avLst>
            <a:gd name="adj1" fmla="val 60000"/>
            <a:gd name="adj2" fmla="val 50000"/>
          </a:avLst>
        </a:prstGeom>
        <a:gradFill rotWithShape="0">
          <a:gsLst>
            <a:gs pos="0">
              <a:schemeClr val="accent1">
                <a:tint val="60000"/>
                <a:hueOff val="0"/>
                <a:satOff val="0"/>
                <a:lumOff val="0"/>
                <a:alphaOff val="0"/>
                <a:tint val="48000"/>
                <a:satMod val="138000"/>
              </a:schemeClr>
            </a:gs>
            <a:gs pos="25000">
              <a:schemeClr val="accent1">
                <a:tint val="60000"/>
                <a:hueOff val="0"/>
                <a:satOff val="0"/>
                <a:lumOff val="0"/>
                <a:alphaOff val="0"/>
                <a:tint val="85000"/>
              </a:schemeClr>
            </a:gs>
            <a:gs pos="40000">
              <a:schemeClr val="accent1">
                <a:tint val="60000"/>
                <a:hueOff val="0"/>
                <a:satOff val="0"/>
                <a:lumOff val="0"/>
                <a:alphaOff val="0"/>
                <a:tint val="92000"/>
              </a:schemeClr>
            </a:gs>
            <a:gs pos="50000">
              <a:schemeClr val="accent1">
                <a:tint val="60000"/>
                <a:hueOff val="0"/>
                <a:satOff val="0"/>
                <a:lumOff val="0"/>
                <a:alphaOff val="0"/>
                <a:tint val="93000"/>
              </a:schemeClr>
            </a:gs>
            <a:gs pos="60000">
              <a:schemeClr val="accent1">
                <a:tint val="60000"/>
                <a:hueOff val="0"/>
                <a:satOff val="0"/>
                <a:lumOff val="0"/>
                <a:alphaOff val="0"/>
                <a:tint val="92000"/>
              </a:schemeClr>
            </a:gs>
            <a:gs pos="75000">
              <a:schemeClr val="accent1">
                <a:tint val="60000"/>
                <a:hueOff val="0"/>
                <a:satOff val="0"/>
                <a:lumOff val="0"/>
                <a:alphaOff val="0"/>
                <a:tint val="83000"/>
                <a:satMod val="108000"/>
              </a:schemeClr>
            </a:gs>
            <a:gs pos="100000">
              <a:schemeClr val="accent1">
                <a:tint val="60000"/>
                <a:hueOff val="0"/>
                <a:satOff val="0"/>
                <a:lumOff val="0"/>
                <a:alphaOff val="0"/>
                <a:tint val="48000"/>
                <a:satMod val="150000"/>
              </a:schemeClr>
            </a:gs>
          </a:gsLst>
          <a:lin ang="5400000" scaled="0"/>
        </a:gradFill>
        <a:ln>
          <a:noFill/>
        </a:ln>
        <a:effectLst>
          <a:glow rad="63500">
            <a:schemeClr val="accent1">
              <a:tint val="60000"/>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tint val="60000"/>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sp>
    <dsp:sp modelId="{128830F8-1AD8-F344-A68B-3C9B27AF1FA0}">
      <dsp:nvSpPr>
        <dsp:cNvPr id="0" name=""/>
        <dsp:cNvSpPr/>
      </dsp:nvSpPr>
      <dsp:spPr>
        <a:xfrm>
          <a:off x="3299896" y="120851"/>
          <a:ext cx="2145952" cy="1927103"/>
        </a:xfrm>
        <a:prstGeom prst="roundRect">
          <a:avLst>
            <a:gd name="adj" fmla="val 10000"/>
          </a:avLst>
        </a:prstGeom>
        <a:gradFill rotWithShape="0">
          <a:gsLst>
            <a:gs pos="0">
              <a:schemeClr val="accent1">
                <a:hueOff val="0"/>
                <a:satOff val="0"/>
                <a:lumOff val="0"/>
                <a:alphaOff val="0"/>
                <a:tint val="48000"/>
                <a:satMod val="138000"/>
              </a:schemeClr>
            </a:gs>
            <a:gs pos="25000">
              <a:schemeClr val="accent1">
                <a:hueOff val="0"/>
                <a:satOff val="0"/>
                <a:lumOff val="0"/>
                <a:alphaOff val="0"/>
                <a:tint val="85000"/>
              </a:schemeClr>
            </a:gs>
            <a:gs pos="40000">
              <a:schemeClr val="accent1">
                <a:hueOff val="0"/>
                <a:satOff val="0"/>
                <a:lumOff val="0"/>
                <a:alphaOff val="0"/>
                <a:tint val="92000"/>
              </a:schemeClr>
            </a:gs>
            <a:gs pos="50000">
              <a:schemeClr val="accent1">
                <a:hueOff val="0"/>
                <a:satOff val="0"/>
                <a:lumOff val="0"/>
                <a:alphaOff val="0"/>
                <a:tint val="93000"/>
              </a:schemeClr>
            </a:gs>
            <a:gs pos="60000">
              <a:schemeClr val="accent1">
                <a:hueOff val="0"/>
                <a:satOff val="0"/>
                <a:lumOff val="0"/>
                <a:alphaOff val="0"/>
                <a:tint val="92000"/>
              </a:schemeClr>
            </a:gs>
            <a:gs pos="75000">
              <a:schemeClr val="accent1">
                <a:hueOff val="0"/>
                <a:satOff val="0"/>
                <a:lumOff val="0"/>
                <a:alphaOff val="0"/>
                <a:tint val="83000"/>
                <a:satMod val="108000"/>
              </a:schemeClr>
            </a:gs>
            <a:gs pos="100000">
              <a:schemeClr val="accent1">
                <a:hueOff val="0"/>
                <a:satOff val="0"/>
                <a:lumOff val="0"/>
                <a:alphaOff val="0"/>
                <a:tint val="48000"/>
                <a:satMod val="150000"/>
              </a:schemeClr>
            </a:gs>
          </a:gsLst>
          <a:lin ang="5400000" scaled="0"/>
        </a:gradFill>
        <a:ln>
          <a:noFill/>
        </a:ln>
        <a:effectLst>
          <a:glow rad="63500">
            <a:schemeClr val="accent1">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40005" tIns="40005" rIns="40005" bIns="40005" numCol="1" spcCol="1270" anchor="ctr" anchorCtr="0">
          <a:noAutofit/>
        </a:bodyPr>
        <a:lstStyle/>
        <a:p>
          <a:pPr lvl="0" algn="ctr" defTabSz="933450" rtl="0">
            <a:lnSpc>
              <a:spcPct val="90000"/>
            </a:lnSpc>
            <a:spcBef>
              <a:spcPct val="0"/>
            </a:spcBef>
            <a:spcAft>
              <a:spcPct val="35000"/>
            </a:spcAft>
          </a:pPr>
          <a:r>
            <a:rPr lang="en-US" sz="2100" b="1" kern="1200" dirty="0" smtClean="0">
              <a:solidFill>
                <a:srgbClr val="FF0000"/>
              </a:solidFill>
            </a:rPr>
            <a:t>Specialized music education for future professional musicians</a:t>
          </a:r>
          <a:endParaRPr lang="en-US" sz="2100" b="1" kern="1200" dirty="0">
            <a:solidFill>
              <a:srgbClr val="FF0000"/>
            </a:solidFill>
          </a:endParaRPr>
        </a:p>
      </dsp:txBody>
      <dsp:txXfrm>
        <a:off x="3356339" y="177294"/>
        <a:ext cx="2033066" cy="1814217"/>
      </dsp:txXfrm>
    </dsp:sp>
    <dsp:sp modelId="{BB9A1028-3295-9348-B208-FAD94F851243}">
      <dsp:nvSpPr>
        <dsp:cNvPr id="0" name=""/>
        <dsp:cNvSpPr/>
      </dsp:nvSpPr>
      <dsp:spPr>
        <a:xfrm rot="19500000">
          <a:off x="5081065" y="2435791"/>
          <a:ext cx="1683638" cy="594633"/>
        </a:xfrm>
        <a:prstGeom prst="leftArrow">
          <a:avLst>
            <a:gd name="adj1" fmla="val 60000"/>
            <a:gd name="adj2" fmla="val 50000"/>
          </a:avLst>
        </a:prstGeom>
        <a:gradFill rotWithShape="0">
          <a:gsLst>
            <a:gs pos="0">
              <a:schemeClr val="accent1">
                <a:tint val="60000"/>
                <a:hueOff val="0"/>
                <a:satOff val="0"/>
                <a:lumOff val="0"/>
                <a:alphaOff val="0"/>
                <a:tint val="48000"/>
                <a:satMod val="138000"/>
              </a:schemeClr>
            </a:gs>
            <a:gs pos="25000">
              <a:schemeClr val="accent1">
                <a:tint val="60000"/>
                <a:hueOff val="0"/>
                <a:satOff val="0"/>
                <a:lumOff val="0"/>
                <a:alphaOff val="0"/>
                <a:tint val="85000"/>
              </a:schemeClr>
            </a:gs>
            <a:gs pos="40000">
              <a:schemeClr val="accent1">
                <a:tint val="60000"/>
                <a:hueOff val="0"/>
                <a:satOff val="0"/>
                <a:lumOff val="0"/>
                <a:alphaOff val="0"/>
                <a:tint val="92000"/>
              </a:schemeClr>
            </a:gs>
            <a:gs pos="50000">
              <a:schemeClr val="accent1">
                <a:tint val="60000"/>
                <a:hueOff val="0"/>
                <a:satOff val="0"/>
                <a:lumOff val="0"/>
                <a:alphaOff val="0"/>
                <a:tint val="93000"/>
              </a:schemeClr>
            </a:gs>
            <a:gs pos="60000">
              <a:schemeClr val="accent1">
                <a:tint val="60000"/>
                <a:hueOff val="0"/>
                <a:satOff val="0"/>
                <a:lumOff val="0"/>
                <a:alphaOff val="0"/>
                <a:tint val="92000"/>
              </a:schemeClr>
            </a:gs>
            <a:gs pos="75000">
              <a:schemeClr val="accent1">
                <a:tint val="60000"/>
                <a:hueOff val="0"/>
                <a:satOff val="0"/>
                <a:lumOff val="0"/>
                <a:alphaOff val="0"/>
                <a:tint val="83000"/>
                <a:satMod val="108000"/>
              </a:schemeClr>
            </a:gs>
            <a:gs pos="100000">
              <a:schemeClr val="accent1">
                <a:tint val="60000"/>
                <a:hueOff val="0"/>
                <a:satOff val="0"/>
                <a:lumOff val="0"/>
                <a:alphaOff val="0"/>
                <a:tint val="48000"/>
                <a:satMod val="150000"/>
              </a:schemeClr>
            </a:gs>
          </a:gsLst>
          <a:lin ang="5400000" scaled="0"/>
        </a:gradFill>
        <a:ln>
          <a:noFill/>
        </a:ln>
        <a:effectLst>
          <a:glow rad="63500">
            <a:schemeClr val="accent1">
              <a:tint val="60000"/>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tint val="60000"/>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sp>
    <dsp:sp modelId="{4AA13C88-0665-4F40-9CCA-08DC99FD4396}">
      <dsp:nvSpPr>
        <dsp:cNvPr id="0" name=""/>
        <dsp:cNvSpPr/>
      </dsp:nvSpPr>
      <dsp:spPr>
        <a:xfrm>
          <a:off x="5604153" y="1475658"/>
          <a:ext cx="2016619" cy="1549202"/>
        </a:xfrm>
        <a:prstGeom prst="roundRect">
          <a:avLst>
            <a:gd name="adj" fmla="val 10000"/>
          </a:avLst>
        </a:prstGeom>
        <a:gradFill rotWithShape="0">
          <a:gsLst>
            <a:gs pos="0">
              <a:schemeClr val="accent1">
                <a:hueOff val="0"/>
                <a:satOff val="0"/>
                <a:lumOff val="0"/>
                <a:alphaOff val="0"/>
                <a:tint val="48000"/>
                <a:satMod val="138000"/>
              </a:schemeClr>
            </a:gs>
            <a:gs pos="25000">
              <a:schemeClr val="accent1">
                <a:hueOff val="0"/>
                <a:satOff val="0"/>
                <a:lumOff val="0"/>
                <a:alphaOff val="0"/>
                <a:tint val="85000"/>
              </a:schemeClr>
            </a:gs>
            <a:gs pos="40000">
              <a:schemeClr val="accent1">
                <a:hueOff val="0"/>
                <a:satOff val="0"/>
                <a:lumOff val="0"/>
                <a:alphaOff val="0"/>
                <a:tint val="92000"/>
              </a:schemeClr>
            </a:gs>
            <a:gs pos="50000">
              <a:schemeClr val="accent1">
                <a:hueOff val="0"/>
                <a:satOff val="0"/>
                <a:lumOff val="0"/>
                <a:alphaOff val="0"/>
                <a:tint val="93000"/>
              </a:schemeClr>
            </a:gs>
            <a:gs pos="60000">
              <a:schemeClr val="accent1">
                <a:hueOff val="0"/>
                <a:satOff val="0"/>
                <a:lumOff val="0"/>
                <a:alphaOff val="0"/>
                <a:tint val="92000"/>
              </a:schemeClr>
            </a:gs>
            <a:gs pos="75000">
              <a:schemeClr val="accent1">
                <a:hueOff val="0"/>
                <a:satOff val="0"/>
                <a:lumOff val="0"/>
                <a:alphaOff val="0"/>
                <a:tint val="83000"/>
                <a:satMod val="108000"/>
              </a:schemeClr>
            </a:gs>
            <a:gs pos="100000">
              <a:schemeClr val="accent1">
                <a:hueOff val="0"/>
                <a:satOff val="0"/>
                <a:lumOff val="0"/>
                <a:alphaOff val="0"/>
                <a:tint val="48000"/>
                <a:satMod val="150000"/>
              </a:schemeClr>
            </a:gs>
          </a:gsLst>
          <a:lin ang="5400000" scaled="0"/>
        </a:gradFill>
        <a:ln>
          <a:noFill/>
        </a:ln>
        <a:effectLst>
          <a:glow rad="63500">
            <a:schemeClr val="accent1">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40005" tIns="40005" rIns="40005" bIns="40005" numCol="1" spcCol="1270" anchor="ctr" anchorCtr="0">
          <a:noAutofit/>
        </a:bodyPr>
        <a:lstStyle/>
        <a:p>
          <a:pPr lvl="0" algn="ctr" defTabSz="933450" rtl="0">
            <a:lnSpc>
              <a:spcPct val="90000"/>
            </a:lnSpc>
            <a:spcBef>
              <a:spcPct val="0"/>
            </a:spcBef>
            <a:spcAft>
              <a:spcPct val="35000"/>
            </a:spcAft>
          </a:pPr>
          <a:r>
            <a:rPr lang="en-US" sz="2100" b="1" kern="1200" dirty="0" smtClean="0">
              <a:solidFill>
                <a:srgbClr val="FF0000"/>
              </a:solidFill>
            </a:rPr>
            <a:t>Improvement of musical knowledge for adults</a:t>
          </a:r>
          <a:endParaRPr lang="en-US" sz="2100" b="1" kern="1200" dirty="0">
            <a:solidFill>
              <a:srgbClr val="FF0000"/>
            </a:solidFill>
          </a:endParaRPr>
        </a:p>
      </dsp:txBody>
      <dsp:txXfrm>
        <a:off x="5649528" y="1521033"/>
        <a:ext cx="1925869" cy="145845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BED6EC-8350-F04B-9086-E066CAAC8C4F}">
      <dsp:nvSpPr>
        <dsp:cNvPr id="0" name=""/>
        <dsp:cNvSpPr/>
      </dsp:nvSpPr>
      <dsp:spPr>
        <a:xfrm rot="16200000">
          <a:off x="468052" y="-468052"/>
          <a:ext cx="2844316" cy="3780420"/>
        </a:xfrm>
        <a:prstGeom prst="round1Rect">
          <a:avLst/>
        </a:prstGeom>
        <a:gradFill rotWithShape="0">
          <a:gsLst>
            <a:gs pos="0">
              <a:schemeClr val="accent1">
                <a:hueOff val="0"/>
                <a:satOff val="0"/>
                <a:lumOff val="0"/>
                <a:alphaOff val="0"/>
                <a:tint val="48000"/>
                <a:satMod val="138000"/>
              </a:schemeClr>
            </a:gs>
            <a:gs pos="25000">
              <a:schemeClr val="accent1">
                <a:hueOff val="0"/>
                <a:satOff val="0"/>
                <a:lumOff val="0"/>
                <a:alphaOff val="0"/>
                <a:tint val="85000"/>
              </a:schemeClr>
            </a:gs>
            <a:gs pos="40000">
              <a:schemeClr val="accent1">
                <a:hueOff val="0"/>
                <a:satOff val="0"/>
                <a:lumOff val="0"/>
                <a:alphaOff val="0"/>
                <a:tint val="92000"/>
              </a:schemeClr>
            </a:gs>
            <a:gs pos="50000">
              <a:schemeClr val="accent1">
                <a:hueOff val="0"/>
                <a:satOff val="0"/>
                <a:lumOff val="0"/>
                <a:alphaOff val="0"/>
                <a:tint val="93000"/>
              </a:schemeClr>
            </a:gs>
            <a:gs pos="60000">
              <a:schemeClr val="accent1">
                <a:hueOff val="0"/>
                <a:satOff val="0"/>
                <a:lumOff val="0"/>
                <a:alphaOff val="0"/>
                <a:tint val="92000"/>
              </a:schemeClr>
            </a:gs>
            <a:gs pos="75000">
              <a:schemeClr val="accent1">
                <a:hueOff val="0"/>
                <a:satOff val="0"/>
                <a:lumOff val="0"/>
                <a:alphaOff val="0"/>
                <a:tint val="83000"/>
                <a:satMod val="108000"/>
              </a:schemeClr>
            </a:gs>
            <a:gs pos="100000">
              <a:schemeClr val="accent1">
                <a:hueOff val="0"/>
                <a:satOff val="0"/>
                <a:lumOff val="0"/>
                <a:alphaOff val="0"/>
                <a:tint val="48000"/>
                <a:satMod val="150000"/>
              </a:schemeClr>
            </a:gs>
          </a:gsLst>
          <a:lin ang="5400000" scaled="0"/>
        </a:gradFill>
        <a:ln>
          <a:noFill/>
        </a:ln>
        <a:effectLst>
          <a:glow rad="63500">
            <a:schemeClr val="accent1">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en-US" sz="4400" kern="1200" dirty="0" smtClean="0">
              <a:solidFill>
                <a:srgbClr val="FF0000"/>
              </a:solidFill>
            </a:rPr>
            <a:t>Talent</a:t>
          </a:r>
          <a:endParaRPr lang="en-US" sz="4400" kern="1200" dirty="0">
            <a:solidFill>
              <a:srgbClr val="FF0000"/>
            </a:solidFill>
          </a:endParaRPr>
        </a:p>
      </dsp:txBody>
      <dsp:txXfrm rot="5400000">
        <a:off x="0" y="0"/>
        <a:ext cx="3780420" cy="2133237"/>
      </dsp:txXfrm>
    </dsp:sp>
    <dsp:sp modelId="{72570BEF-5C25-FD4D-8122-B2B7DFBE26AE}">
      <dsp:nvSpPr>
        <dsp:cNvPr id="0" name=""/>
        <dsp:cNvSpPr/>
      </dsp:nvSpPr>
      <dsp:spPr>
        <a:xfrm>
          <a:off x="3780420" y="0"/>
          <a:ext cx="3780420" cy="2844316"/>
        </a:xfrm>
        <a:prstGeom prst="round1Rect">
          <a:avLst/>
        </a:prstGeom>
        <a:gradFill rotWithShape="0">
          <a:gsLst>
            <a:gs pos="0">
              <a:schemeClr val="accent1">
                <a:hueOff val="0"/>
                <a:satOff val="0"/>
                <a:lumOff val="0"/>
                <a:alphaOff val="0"/>
                <a:tint val="48000"/>
                <a:satMod val="138000"/>
              </a:schemeClr>
            </a:gs>
            <a:gs pos="25000">
              <a:schemeClr val="accent1">
                <a:hueOff val="0"/>
                <a:satOff val="0"/>
                <a:lumOff val="0"/>
                <a:alphaOff val="0"/>
                <a:tint val="85000"/>
              </a:schemeClr>
            </a:gs>
            <a:gs pos="40000">
              <a:schemeClr val="accent1">
                <a:hueOff val="0"/>
                <a:satOff val="0"/>
                <a:lumOff val="0"/>
                <a:alphaOff val="0"/>
                <a:tint val="92000"/>
              </a:schemeClr>
            </a:gs>
            <a:gs pos="50000">
              <a:schemeClr val="accent1">
                <a:hueOff val="0"/>
                <a:satOff val="0"/>
                <a:lumOff val="0"/>
                <a:alphaOff val="0"/>
                <a:tint val="93000"/>
              </a:schemeClr>
            </a:gs>
            <a:gs pos="60000">
              <a:schemeClr val="accent1">
                <a:hueOff val="0"/>
                <a:satOff val="0"/>
                <a:lumOff val="0"/>
                <a:alphaOff val="0"/>
                <a:tint val="92000"/>
              </a:schemeClr>
            </a:gs>
            <a:gs pos="75000">
              <a:schemeClr val="accent1">
                <a:hueOff val="0"/>
                <a:satOff val="0"/>
                <a:lumOff val="0"/>
                <a:alphaOff val="0"/>
                <a:tint val="83000"/>
                <a:satMod val="108000"/>
              </a:schemeClr>
            </a:gs>
            <a:gs pos="100000">
              <a:schemeClr val="accent1">
                <a:hueOff val="0"/>
                <a:satOff val="0"/>
                <a:lumOff val="0"/>
                <a:alphaOff val="0"/>
                <a:tint val="48000"/>
                <a:satMod val="150000"/>
              </a:schemeClr>
            </a:gs>
          </a:gsLst>
          <a:lin ang="5400000" scaled="0"/>
        </a:gradFill>
        <a:ln>
          <a:noFill/>
        </a:ln>
        <a:effectLst>
          <a:glow rad="63500">
            <a:schemeClr val="accent1">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en-US" sz="4400" kern="1200" dirty="0" smtClean="0">
              <a:solidFill>
                <a:schemeClr val="accent5">
                  <a:lumMod val="75000"/>
                </a:schemeClr>
              </a:solidFill>
            </a:rPr>
            <a:t>Interest</a:t>
          </a:r>
          <a:endParaRPr lang="en-US" sz="4400" kern="1200" dirty="0">
            <a:solidFill>
              <a:schemeClr val="accent5">
                <a:lumMod val="75000"/>
              </a:schemeClr>
            </a:solidFill>
          </a:endParaRPr>
        </a:p>
      </dsp:txBody>
      <dsp:txXfrm>
        <a:off x="3780420" y="0"/>
        <a:ext cx="3780420" cy="2133237"/>
      </dsp:txXfrm>
    </dsp:sp>
    <dsp:sp modelId="{47E9DC17-FA5B-2047-A978-3A5A15B3E19A}">
      <dsp:nvSpPr>
        <dsp:cNvPr id="0" name=""/>
        <dsp:cNvSpPr/>
      </dsp:nvSpPr>
      <dsp:spPr>
        <a:xfrm rot="10800000">
          <a:off x="0" y="2844316"/>
          <a:ext cx="3780420" cy="2844316"/>
        </a:xfrm>
        <a:prstGeom prst="round1Rect">
          <a:avLst/>
        </a:prstGeom>
        <a:gradFill rotWithShape="0">
          <a:gsLst>
            <a:gs pos="0">
              <a:schemeClr val="accent1">
                <a:hueOff val="0"/>
                <a:satOff val="0"/>
                <a:lumOff val="0"/>
                <a:alphaOff val="0"/>
                <a:tint val="48000"/>
                <a:satMod val="138000"/>
              </a:schemeClr>
            </a:gs>
            <a:gs pos="25000">
              <a:schemeClr val="accent1">
                <a:hueOff val="0"/>
                <a:satOff val="0"/>
                <a:lumOff val="0"/>
                <a:alphaOff val="0"/>
                <a:tint val="85000"/>
              </a:schemeClr>
            </a:gs>
            <a:gs pos="40000">
              <a:schemeClr val="accent1">
                <a:hueOff val="0"/>
                <a:satOff val="0"/>
                <a:lumOff val="0"/>
                <a:alphaOff val="0"/>
                <a:tint val="92000"/>
              </a:schemeClr>
            </a:gs>
            <a:gs pos="50000">
              <a:schemeClr val="accent1">
                <a:hueOff val="0"/>
                <a:satOff val="0"/>
                <a:lumOff val="0"/>
                <a:alphaOff val="0"/>
                <a:tint val="93000"/>
              </a:schemeClr>
            </a:gs>
            <a:gs pos="60000">
              <a:schemeClr val="accent1">
                <a:hueOff val="0"/>
                <a:satOff val="0"/>
                <a:lumOff val="0"/>
                <a:alphaOff val="0"/>
                <a:tint val="92000"/>
              </a:schemeClr>
            </a:gs>
            <a:gs pos="75000">
              <a:schemeClr val="accent1">
                <a:hueOff val="0"/>
                <a:satOff val="0"/>
                <a:lumOff val="0"/>
                <a:alphaOff val="0"/>
                <a:tint val="83000"/>
                <a:satMod val="108000"/>
              </a:schemeClr>
            </a:gs>
            <a:gs pos="100000">
              <a:schemeClr val="accent1">
                <a:hueOff val="0"/>
                <a:satOff val="0"/>
                <a:lumOff val="0"/>
                <a:alphaOff val="0"/>
                <a:tint val="48000"/>
                <a:satMod val="150000"/>
              </a:schemeClr>
            </a:gs>
          </a:gsLst>
          <a:lin ang="5400000" scaled="0"/>
        </a:gradFill>
        <a:ln>
          <a:noFill/>
        </a:ln>
        <a:effectLst>
          <a:glow rad="63500">
            <a:schemeClr val="accent1">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en-US" sz="4400" kern="1200" dirty="0" smtClean="0">
              <a:solidFill>
                <a:srgbClr val="FF0000"/>
              </a:solidFill>
            </a:rPr>
            <a:t>No Talent</a:t>
          </a:r>
          <a:endParaRPr lang="en-US" sz="4400" kern="1200" dirty="0">
            <a:solidFill>
              <a:srgbClr val="FF0000"/>
            </a:solidFill>
          </a:endParaRPr>
        </a:p>
      </dsp:txBody>
      <dsp:txXfrm rot="10800000">
        <a:off x="0" y="3555395"/>
        <a:ext cx="3780420" cy="2133237"/>
      </dsp:txXfrm>
    </dsp:sp>
    <dsp:sp modelId="{34CF96CD-E99D-7F49-8EB4-59C0EAAE08BF}">
      <dsp:nvSpPr>
        <dsp:cNvPr id="0" name=""/>
        <dsp:cNvSpPr/>
      </dsp:nvSpPr>
      <dsp:spPr>
        <a:xfrm rot="5400000">
          <a:off x="4248472" y="2376264"/>
          <a:ext cx="2844316" cy="3780420"/>
        </a:xfrm>
        <a:prstGeom prst="round1Rect">
          <a:avLst/>
        </a:prstGeom>
        <a:gradFill rotWithShape="0">
          <a:gsLst>
            <a:gs pos="0">
              <a:schemeClr val="accent1">
                <a:hueOff val="0"/>
                <a:satOff val="0"/>
                <a:lumOff val="0"/>
                <a:alphaOff val="0"/>
                <a:tint val="48000"/>
                <a:satMod val="138000"/>
              </a:schemeClr>
            </a:gs>
            <a:gs pos="25000">
              <a:schemeClr val="accent1">
                <a:hueOff val="0"/>
                <a:satOff val="0"/>
                <a:lumOff val="0"/>
                <a:alphaOff val="0"/>
                <a:tint val="85000"/>
              </a:schemeClr>
            </a:gs>
            <a:gs pos="40000">
              <a:schemeClr val="accent1">
                <a:hueOff val="0"/>
                <a:satOff val="0"/>
                <a:lumOff val="0"/>
                <a:alphaOff val="0"/>
                <a:tint val="92000"/>
              </a:schemeClr>
            </a:gs>
            <a:gs pos="50000">
              <a:schemeClr val="accent1">
                <a:hueOff val="0"/>
                <a:satOff val="0"/>
                <a:lumOff val="0"/>
                <a:alphaOff val="0"/>
                <a:tint val="93000"/>
              </a:schemeClr>
            </a:gs>
            <a:gs pos="60000">
              <a:schemeClr val="accent1">
                <a:hueOff val="0"/>
                <a:satOff val="0"/>
                <a:lumOff val="0"/>
                <a:alphaOff val="0"/>
                <a:tint val="92000"/>
              </a:schemeClr>
            </a:gs>
            <a:gs pos="75000">
              <a:schemeClr val="accent1">
                <a:hueOff val="0"/>
                <a:satOff val="0"/>
                <a:lumOff val="0"/>
                <a:alphaOff val="0"/>
                <a:tint val="83000"/>
                <a:satMod val="108000"/>
              </a:schemeClr>
            </a:gs>
            <a:gs pos="100000">
              <a:schemeClr val="accent1">
                <a:hueOff val="0"/>
                <a:satOff val="0"/>
                <a:lumOff val="0"/>
                <a:alphaOff val="0"/>
                <a:tint val="48000"/>
                <a:satMod val="150000"/>
              </a:schemeClr>
            </a:gs>
          </a:gsLst>
          <a:lin ang="5400000" scaled="0"/>
        </a:gradFill>
        <a:ln>
          <a:noFill/>
        </a:ln>
        <a:effectLst>
          <a:glow rad="63500">
            <a:schemeClr val="accent1">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hueOff val="0"/>
              <a:satOff val="0"/>
              <a:lumOff val="0"/>
              <a:alphaOff val="0"/>
              <a:tint val="70000"/>
            </a:schemeClr>
          </a:contourClr>
        </a:sp3d>
      </dsp:spPr>
      <dsp:style>
        <a:lnRef idx="0">
          <a:scrgbClr r="0" g="0" b="0"/>
        </a:lnRef>
        <a:fillRef idx="3">
          <a:scrgbClr r="0" g="0" b="0"/>
        </a:fillRef>
        <a:effectRef idx="2">
          <a:scrgbClr r="0" g="0" b="0"/>
        </a:effectRef>
        <a:fontRef idx="minor">
          <a:schemeClr val="lt1"/>
        </a:fontRef>
      </dsp:style>
      <dsp:txBody>
        <a:bodyPr spcFirstLastPara="0" vert="horz" wrap="square" lIns="312928" tIns="312928" rIns="312928" bIns="312928" numCol="1" spcCol="1270" anchor="ctr" anchorCtr="0">
          <a:noAutofit/>
        </a:bodyPr>
        <a:lstStyle/>
        <a:p>
          <a:pPr lvl="0" algn="ctr" defTabSz="1955800">
            <a:lnSpc>
              <a:spcPct val="90000"/>
            </a:lnSpc>
            <a:spcBef>
              <a:spcPct val="0"/>
            </a:spcBef>
            <a:spcAft>
              <a:spcPct val="35000"/>
            </a:spcAft>
          </a:pPr>
          <a:r>
            <a:rPr lang="en-US" sz="4400" kern="1200" dirty="0" smtClean="0">
              <a:solidFill>
                <a:schemeClr val="accent5">
                  <a:lumMod val="75000"/>
                </a:schemeClr>
              </a:solidFill>
            </a:rPr>
            <a:t>No Interest</a:t>
          </a:r>
        </a:p>
      </dsp:txBody>
      <dsp:txXfrm rot="-5400000">
        <a:off x="3780420" y="3555394"/>
        <a:ext cx="3780420" cy="2133237"/>
      </dsp:txXfrm>
    </dsp:sp>
    <dsp:sp modelId="{3896F6B4-FB3D-FD44-B56B-9054655957F1}">
      <dsp:nvSpPr>
        <dsp:cNvPr id="0" name=""/>
        <dsp:cNvSpPr/>
      </dsp:nvSpPr>
      <dsp:spPr>
        <a:xfrm>
          <a:off x="2232247" y="1800203"/>
          <a:ext cx="3096345" cy="2088225"/>
        </a:xfrm>
        <a:prstGeom prst="roundRect">
          <a:avLst/>
        </a:prstGeom>
        <a:gradFill rotWithShape="0">
          <a:gsLst>
            <a:gs pos="0">
              <a:schemeClr val="accent1">
                <a:tint val="60000"/>
                <a:hueOff val="0"/>
                <a:satOff val="0"/>
                <a:lumOff val="0"/>
                <a:alphaOff val="0"/>
                <a:tint val="48000"/>
                <a:satMod val="138000"/>
              </a:schemeClr>
            </a:gs>
            <a:gs pos="25000">
              <a:schemeClr val="accent1">
                <a:tint val="60000"/>
                <a:hueOff val="0"/>
                <a:satOff val="0"/>
                <a:lumOff val="0"/>
                <a:alphaOff val="0"/>
                <a:tint val="85000"/>
              </a:schemeClr>
            </a:gs>
            <a:gs pos="40000">
              <a:schemeClr val="accent1">
                <a:tint val="60000"/>
                <a:hueOff val="0"/>
                <a:satOff val="0"/>
                <a:lumOff val="0"/>
                <a:alphaOff val="0"/>
                <a:tint val="92000"/>
              </a:schemeClr>
            </a:gs>
            <a:gs pos="50000">
              <a:schemeClr val="accent1">
                <a:tint val="60000"/>
                <a:hueOff val="0"/>
                <a:satOff val="0"/>
                <a:lumOff val="0"/>
                <a:alphaOff val="0"/>
                <a:tint val="93000"/>
              </a:schemeClr>
            </a:gs>
            <a:gs pos="60000">
              <a:schemeClr val="accent1">
                <a:tint val="60000"/>
                <a:hueOff val="0"/>
                <a:satOff val="0"/>
                <a:lumOff val="0"/>
                <a:alphaOff val="0"/>
                <a:tint val="92000"/>
              </a:schemeClr>
            </a:gs>
            <a:gs pos="75000">
              <a:schemeClr val="accent1">
                <a:tint val="60000"/>
                <a:hueOff val="0"/>
                <a:satOff val="0"/>
                <a:lumOff val="0"/>
                <a:alphaOff val="0"/>
                <a:tint val="83000"/>
                <a:satMod val="108000"/>
              </a:schemeClr>
            </a:gs>
            <a:gs pos="100000">
              <a:schemeClr val="accent1">
                <a:tint val="60000"/>
                <a:hueOff val="0"/>
                <a:satOff val="0"/>
                <a:lumOff val="0"/>
                <a:alphaOff val="0"/>
                <a:tint val="48000"/>
                <a:satMod val="150000"/>
              </a:schemeClr>
            </a:gs>
          </a:gsLst>
          <a:lin ang="5400000" scaled="0"/>
        </a:gradFill>
        <a:ln>
          <a:noFill/>
        </a:ln>
        <a:effectLst>
          <a:glow rad="63500">
            <a:schemeClr val="accent1">
              <a:tint val="60000"/>
              <a:hueOff val="0"/>
              <a:satOff val="0"/>
              <a:lumOff val="0"/>
              <a:alphaOff val="0"/>
              <a:alpha val="45000"/>
              <a:satMod val="120000"/>
            </a:schemeClr>
          </a:glow>
        </a:effectLst>
        <a:scene3d>
          <a:camera prst="orthographicFront" fov="0">
            <a:rot lat="0" lon="0" rev="0"/>
          </a:camera>
          <a:lightRig rig="brightRoom" dir="tl">
            <a:rot lat="0" lon="0" rev="8700000"/>
          </a:lightRig>
        </a:scene3d>
        <a:sp3d>
          <a:bevelT w="0" h="0"/>
          <a:contourClr>
            <a:schemeClr val="accent1">
              <a:tint val="60000"/>
              <a:hueOff val="0"/>
              <a:satOff val="0"/>
              <a:lumOff val="0"/>
              <a:alphaOff val="0"/>
              <a:tint val="70000"/>
            </a:schemeClr>
          </a:contourClr>
        </a:sp3d>
      </dsp:spPr>
      <dsp:style>
        <a:lnRef idx="0">
          <a:scrgbClr r="0" g="0" b="0"/>
        </a:lnRef>
        <a:fillRef idx="3">
          <a:scrgbClr r="0" g="0" b="0"/>
        </a:fillRef>
        <a:effectRef idx="2">
          <a:scrgbClr r="0" g="0" b="0"/>
        </a:effectRef>
        <a:fontRef idx="minor"/>
      </dsp:style>
      <dsp:txBody>
        <a:bodyPr spcFirstLastPara="0" vert="horz" wrap="square" lIns="95250" tIns="95250" rIns="95250" bIns="95250" numCol="1" spcCol="1270" anchor="ctr" anchorCtr="0">
          <a:noAutofit/>
        </a:bodyPr>
        <a:lstStyle/>
        <a:p>
          <a:pPr lvl="0" algn="ctr" defTabSz="1111250">
            <a:lnSpc>
              <a:spcPct val="90000"/>
            </a:lnSpc>
            <a:spcBef>
              <a:spcPct val="0"/>
            </a:spcBef>
            <a:spcAft>
              <a:spcPct val="35000"/>
            </a:spcAft>
          </a:pPr>
          <a:r>
            <a:rPr lang="en-US" sz="2500" kern="1200" dirty="0" smtClean="0"/>
            <a:t>Extrinsic motivation</a:t>
          </a:r>
          <a:br>
            <a:rPr lang="en-US" sz="2500" kern="1200" dirty="0" smtClean="0"/>
          </a:br>
          <a:r>
            <a:rPr lang="en-US" sz="2500" kern="1200" dirty="0" smtClean="0"/>
            <a:t>by parents and by summative assessment?</a:t>
          </a:r>
          <a:endParaRPr lang="en-US" sz="2500" kern="1200" dirty="0"/>
        </a:p>
      </dsp:txBody>
      <dsp:txXfrm>
        <a:off x="2334186" y="1902142"/>
        <a:ext cx="2892467" cy="1884347"/>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base">
              <a:defRPr sz="1200">
                <a:solidFill>
                  <a:schemeClr val="tx1"/>
                </a:solidFill>
                <a:latin typeface="Arial" pitchFamily="-110" charset="0"/>
                <a:ea typeface="+mn-ea"/>
                <a:cs typeface="+mn-cs"/>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base">
              <a:defRPr sz="1200">
                <a:solidFill>
                  <a:schemeClr val="tx1"/>
                </a:solidFill>
                <a:latin typeface="Arial" pitchFamily="-110" charset="0"/>
                <a:ea typeface="+mn-ea"/>
                <a:cs typeface="+mn-cs"/>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fontAlgn="base">
              <a:defRPr sz="1200">
                <a:solidFill>
                  <a:schemeClr val="tx1"/>
                </a:solidFill>
                <a:latin typeface="Arial" pitchFamily="-110" charset="0"/>
                <a:ea typeface="+mn-ea"/>
                <a:cs typeface="+mn-cs"/>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fontAlgn="base">
              <a:defRPr sz="1200">
                <a:solidFill>
                  <a:schemeClr val="tx1"/>
                </a:solidFill>
              </a:defRPr>
            </a:lvl1pPr>
          </a:lstStyle>
          <a:p>
            <a:fld id="{F9DE4375-60D6-4A01-A95C-6AA95FEA8BCB}" type="slidenum">
              <a:rPr lang="en-US"/>
              <a:pPr/>
              <a:t>‹#›</a:t>
            </a:fld>
            <a:endParaRPr lang="en-US"/>
          </a:p>
        </p:txBody>
      </p:sp>
    </p:spTree>
    <p:extLst>
      <p:ext uri="{BB962C8B-B14F-4D97-AF65-F5344CB8AC3E}">
        <p14:creationId xmlns:p14="http://schemas.microsoft.com/office/powerpoint/2010/main" val="3231094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0" charset="0"/>
        <a:ea typeface="ＭＳ Ｐゴシック" pitchFamily="30" charset="-128"/>
        <a:cs typeface="ＭＳ Ｐゴシック" pitchFamily="30" charset="-128"/>
      </a:defRPr>
    </a:lvl1pPr>
    <a:lvl2pPr marL="4572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2pPr>
    <a:lvl3pPr marL="9144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3pPr>
    <a:lvl4pPr marL="13716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4pPr>
    <a:lvl5pPr marL="1828800" algn="l" rtl="0" eaLnBrk="0" fontAlgn="base" hangingPunct="0">
      <a:spcBef>
        <a:spcPct val="30000"/>
      </a:spcBef>
      <a:spcAft>
        <a:spcPct val="0"/>
      </a:spcAft>
      <a:defRPr sz="1200" kern="1200">
        <a:solidFill>
          <a:schemeClr val="tx1"/>
        </a:solidFill>
        <a:latin typeface="Arial" pitchFamily="-110" charset="0"/>
        <a:ea typeface="ＭＳ Ｐゴシック" pitchFamily="-110"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 Id="rId3" Type="http://schemas.openxmlformats.org/officeDocument/2006/relationships/hyperlink" Target="http://www.men.public.lu/publications/etudes_statistiques/chiffres_cles/110127_depliant_chiffres09_10/110127_depliant_chiffres09_10.pdf" TargetMode="Externa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itchFamily="34" charset="0"/>
              <a:buChar char="•"/>
            </a:pPr>
            <a:r>
              <a:rPr lang="en-US" sz="1200" kern="1200" dirty="0" smtClean="0">
                <a:solidFill>
                  <a:schemeClr val="tx1"/>
                </a:solidFill>
                <a:effectLst/>
                <a:latin typeface="+mn-lt"/>
                <a:ea typeface="+mn-ea"/>
                <a:cs typeface="+mn-cs"/>
              </a:rPr>
              <a:t>Formal learning is provided in schools by institutionalized curricula (also music schools?, ); characteristics: it is mandatory by law. This includes music lessons in general schools</a:t>
            </a:r>
          </a:p>
          <a:p>
            <a:pPr marL="171450" lvl="0" indent="-171450">
              <a:buFont typeface="Arial" pitchFamily="34" charset="0"/>
              <a:buChar char="•"/>
            </a:pPr>
            <a:endParaRPr lang="fr-CH" sz="1200" kern="1200" dirty="0" smtClean="0">
              <a:solidFill>
                <a:schemeClr val="tx1"/>
              </a:solidFill>
              <a:effectLst/>
              <a:latin typeface="+mn-lt"/>
              <a:ea typeface="+mn-ea"/>
              <a:cs typeface="+mn-cs"/>
            </a:endParaRPr>
          </a:p>
          <a:p>
            <a:pPr marL="171450" lvl="0" indent="-171450">
              <a:buFont typeface="Arial" pitchFamily="34" charset="0"/>
              <a:buChar char="•"/>
            </a:pPr>
            <a:r>
              <a:rPr lang="en-US" sz="1200" kern="1200" dirty="0" smtClean="0">
                <a:solidFill>
                  <a:schemeClr val="tx1"/>
                </a:solidFill>
                <a:effectLst/>
                <a:latin typeface="+mn-lt"/>
                <a:ea typeface="+mn-ea"/>
                <a:cs typeface="+mn-cs"/>
              </a:rPr>
              <a:t>Non-formal learning can also occur in music schools, often on the basis of a curriculum and with tests. The motivation often is intrinsic for the pupil. For adults continuing education may also fall into this category if it happens on a voluntary basis. </a:t>
            </a:r>
          </a:p>
          <a:p>
            <a:pPr marL="171450" lvl="0" indent="-171450">
              <a:buFont typeface="Arial" pitchFamily="34" charset="0"/>
              <a:buChar char="•"/>
            </a:pPr>
            <a:endParaRPr lang="fr-CH" sz="1200" kern="1200" dirty="0" smtClean="0">
              <a:solidFill>
                <a:schemeClr val="tx1"/>
              </a:solidFill>
              <a:effectLst/>
              <a:latin typeface="+mn-lt"/>
              <a:ea typeface="+mn-ea"/>
              <a:cs typeface="+mn-cs"/>
            </a:endParaRPr>
          </a:p>
          <a:p>
            <a:pPr marL="171450" lvl="0" indent="-171450">
              <a:buFont typeface="Arial" pitchFamily="34" charset="0"/>
              <a:buChar char="•"/>
            </a:pPr>
            <a:r>
              <a:rPr lang="en-US" sz="1200" kern="1200" dirty="0" smtClean="0">
                <a:solidFill>
                  <a:schemeClr val="tx1"/>
                </a:solidFill>
                <a:effectLst/>
                <a:latin typeface="+mn-lt"/>
                <a:ea typeface="+mn-ea"/>
                <a:cs typeface="+mn-cs"/>
              </a:rPr>
              <a:t>Informal learning includes the rest in the broadest sense,</a:t>
            </a:r>
            <a:r>
              <a:rPr lang="en-US" sz="1200" kern="1200" baseline="0" dirty="0" smtClean="0">
                <a:solidFill>
                  <a:schemeClr val="tx1"/>
                </a:solidFill>
                <a:effectLst/>
                <a:latin typeface="+mn-lt"/>
                <a:ea typeface="+mn-ea"/>
                <a:cs typeface="+mn-cs"/>
              </a:rPr>
              <a:t> playing in a band, singing in a choir…</a:t>
            </a:r>
            <a:endParaRPr lang="fr-CH"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878D2A0-E377-EE45-8813-9C0A0302AF22}" type="slidenum">
              <a:rPr lang="en-US" smtClean="0"/>
              <a:t>4</a:t>
            </a:fld>
            <a:endParaRPr lang="en-US"/>
          </a:p>
        </p:txBody>
      </p:sp>
    </p:spTree>
    <p:extLst>
      <p:ext uri="{BB962C8B-B14F-4D97-AF65-F5344CB8AC3E}">
        <p14:creationId xmlns:p14="http://schemas.microsoft.com/office/powerpoint/2010/main" val="23556193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DE4375-60D6-4A01-A95C-6AA95FEA8BCB}" type="slidenum">
              <a:rPr lang="en-US" smtClean="0"/>
              <a:pPr/>
              <a:t>14</a:t>
            </a:fld>
            <a:endParaRPr lang="en-US"/>
          </a:p>
        </p:txBody>
      </p:sp>
    </p:spTree>
    <p:extLst>
      <p:ext uri="{BB962C8B-B14F-4D97-AF65-F5344CB8AC3E}">
        <p14:creationId xmlns:p14="http://schemas.microsoft.com/office/powerpoint/2010/main" val="40343945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a:t>
            </a:r>
            <a:r>
              <a:rPr lang="en-US" dirty="0" err="1" smtClean="0"/>
              <a:t>www.wort.lu</a:t>
            </a:r>
            <a:r>
              <a:rPr lang="en-US" dirty="0" smtClean="0"/>
              <a:t>/</a:t>
            </a:r>
            <a:r>
              <a:rPr lang="en-US" dirty="0" err="1" smtClean="0"/>
              <a:t>wort</a:t>
            </a:r>
            <a:r>
              <a:rPr lang="en-US" dirty="0" smtClean="0"/>
              <a:t>/web/</a:t>
            </a:r>
            <a:r>
              <a:rPr lang="en-US" dirty="0" err="1" smtClean="0"/>
              <a:t>letzebuerg</a:t>
            </a:r>
            <a:r>
              <a:rPr lang="en-US" dirty="0" smtClean="0"/>
              <a:t>/</a:t>
            </a:r>
            <a:r>
              <a:rPr lang="en-US" dirty="0" err="1" smtClean="0"/>
              <a:t>artikel</a:t>
            </a:r>
            <a:r>
              <a:rPr lang="en-US" dirty="0" smtClean="0"/>
              <a:t>/2010/12/129776/</a:t>
            </a:r>
            <a:r>
              <a:rPr lang="en-US" dirty="0" err="1" smtClean="0"/>
              <a:t>vor-einer-weiteren-pisa-blamage.php</a:t>
            </a:r>
            <a:endParaRPr lang="en-US" dirty="0" smtClean="0"/>
          </a:p>
          <a:p>
            <a:r>
              <a:rPr lang="en-US" dirty="0" smtClean="0"/>
              <a:t>http://</a:t>
            </a:r>
            <a:r>
              <a:rPr lang="en-US" dirty="0" err="1" smtClean="0"/>
              <a:t>en.wikipedia.org</a:t>
            </a:r>
            <a:r>
              <a:rPr lang="en-US" dirty="0" smtClean="0"/>
              <a:t>/wiki/</a:t>
            </a:r>
            <a:r>
              <a:rPr lang="en-US" dirty="0" err="1" smtClean="0"/>
              <a:t>Programme_for_International_Student_Assessment#Luxembourg</a:t>
            </a:r>
            <a:endParaRPr lang="en-US" dirty="0"/>
          </a:p>
        </p:txBody>
      </p:sp>
      <p:sp>
        <p:nvSpPr>
          <p:cNvPr id="4" name="Slide Number Placeholder 3"/>
          <p:cNvSpPr>
            <a:spLocks noGrp="1"/>
          </p:cNvSpPr>
          <p:nvPr>
            <p:ph type="sldNum" sz="quarter" idx="10"/>
          </p:nvPr>
        </p:nvSpPr>
        <p:spPr/>
        <p:txBody>
          <a:bodyPr/>
          <a:lstStyle/>
          <a:p>
            <a:fld id="{F9DE4375-60D6-4A01-A95C-6AA95FEA8BCB}" type="slidenum">
              <a:rPr lang="en-US" smtClean="0"/>
              <a:pPr/>
              <a:t>15</a:t>
            </a:fld>
            <a:endParaRPr lang="en-US"/>
          </a:p>
        </p:txBody>
      </p:sp>
    </p:spTree>
    <p:extLst>
      <p:ext uri="{BB962C8B-B14F-4D97-AF65-F5344CB8AC3E}">
        <p14:creationId xmlns:p14="http://schemas.microsoft.com/office/powerpoint/2010/main" val="362260301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DE4375-60D6-4A01-A95C-6AA95FEA8BCB}" type="slidenum">
              <a:rPr lang="en-US" smtClean="0"/>
              <a:pPr/>
              <a:t>16</a:t>
            </a:fld>
            <a:endParaRPr lang="en-US"/>
          </a:p>
        </p:txBody>
      </p:sp>
    </p:spTree>
    <p:extLst>
      <p:ext uri="{BB962C8B-B14F-4D97-AF65-F5344CB8AC3E}">
        <p14:creationId xmlns:p14="http://schemas.microsoft.com/office/powerpoint/2010/main" val="40343945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DE4375-60D6-4A01-A95C-6AA95FEA8BCB}" type="slidenum">
              <a:rPr lang="en-US" smtClean="0"/>
              <a:pPr/>
              <a:t>17</a:t>
            </a:fld>
            <a:endParaRPr lang="en-US"/>
          </a:p>
        </p:txBody>
      </p:sp>
    </p:spTree>
    <p:extLst>
      <p:ext uri="{BB962C8B-B14F-4D97-AF65-F5344CB8AC3E}">
        <p14:creationId xmlns:p14="http://schemas.microsoft.com/office/powerpoint/2010/main" val="40343945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a:t>
            </a:r>
            <a:r>
              <a:rPr lang="en-US" dirty="0" err="1" smtClean="0"/>
              <a:t>www.wort.lu</a:t>
            </a:r>
            <a:r>
              <a:rPr lang="en-US" dirty="0" smtClean="0"/>
              <a:t>/</a:t>
            </a:r>
            <a:r>
              <a:rPr lang="en-US" dirty="0" err="1" smtClean="0"/>
              <a:t>wort</a:t>
            </a:r>
            <a:r>
              <a:rPr lang="en-US" dirty="0" smtClean="0"/>
              <a:t>/web/</a:t>
            </a:r>
            <a:r>
              <a:rPr lang="en-US" dirty="0" err="1" smtClean="0"/>
              <a:t>letzebuerg</a:t>
            </a:r>
            <a:r>
              <a:rPr lang="en-US" dirty="0" smtClean="0"/>
              <a:t>/</a:t>
            </a:r>
            <a:r>
              <a:rPr lang="en-US" dirty="0" err="1" smtClean="0"/>
              <a:t>artikel</a:t>
            </a:r>
            <a:r>
              <a:rPr lang="en-US" dirty="0" smtClean="0"/>
              <a:t>/2010/12/129776/</a:t>
            </a:r>
            <a:r>
              <a:rPr lang="en-US" dirty="0" err="1" smtClean="0"/>
              <a:t>vor-einer-weiteren-pisa-blamage.php</a:t>
            </a:r>
            <a:endParaRPr lang="en-US" dirty="0" smtClean="0"/>
          </a:p>
          <a:p>
            <a:r>
              <a:rPr lang="en-US" dirty="0" smtClean="0"/>
              <a:t>http://</a:t>
            </a:r>
            <a:r>
              <a:rPr lang="en-US" dirty="0" err="1" smtClean="0"/>
              <a:t>en.wikipedia.org</a:t>
            </a:r>
            <a:r>
              <a:rPr lang="en-US" dirty="0" smtClean="0"/>
              <a:t>/wiki/</a:t>
            </a:r>
            <a:r>
              <a:rPr lang="en-US" dirty="0" err="1" smtClean="0"/>
              <a:t>Programme_for_International_Student_Assessment#Luxembourg</a:t>
            </a:r>
            <a:endParaRPr lang="en-US" dirty="0"/>
          </a:p>
        </p:txBody>
      </p:sp>
      <p:sp>
        <p:nvSpPr>
          <p:cNvPr id="4" name="Slide Number Placeholder 3"/>
          <p:cNvSpPr>
            <a:spLocks noGrp="1"/>
          </p:cNvSpPr>
          <p:nvPr>
            <p:ph type="sldNum" sz="quarter" idx="10"/>
          </p:nvPr>
        </p:nvSpPr>
        <p:spPr/>
        <p:txBody>
          <a:bodyPr/>
          <a:lstStyle/>
          <a:p>
            <a:fld id="{F9DE4375-60D6-4A01-A95C-6AA95FEA8BCB}" type="slidenum">
              <a:rPr lang="en-US" smtClean="0"/>
              <a:pPr/>
              <a:t>18</a:t>
            </a:fld>
            <a:endParaRPr lang="en-US"/>
          </a:p>
        </p:txBody>
      </p:sp>
    </p:spTree>
    <p:extLst>
      <p:ext uri="{BB962C8B-B14F-4D97-AF65-F5344CB8AC3E}">
        <p14:creationId xmlns:p14="http://schemas.microsoft.com/office/powerpoint/2010/main" val="36226030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H" sz="1200" b="1" i="0" kern="1200" dirty="0" smtClean="0">
                <a:solidFill>
                  <a:schemeClr val="tx1"/>
                </a:solidFill>
                <a:effectLst/>
                <a:latin typeface="Arial" pitchFamily="-110" charset="0"/>
                <a:ea typeface="ＭＳ Ｐゴシック" pitchFamily="30" charset="-128"/>
                <a:cs typeface="ＭＳ Ｐゴシック" pitchFamily="30" charset="-128"/>
              </a:rPr>
              <a:t>La formation musicale</a:t>
            </a:r>
          </a:p>
          <a:p>
            <a:r>
              <a:rPr lang="fr-CH" sz="1200" b="0" i="0" kern="1200" dirty="0" smtClean="0">
                <a:solidFill>
                  <a:schemeClr val="tx1"/>
                </a:solidFill>
                <a:effectLst/>
                <a:latin typeface="Arial" pitchFamily="-110" charset="0"/>
                <a:ea typeface="ＭＳ Ｐゴシック" pitchFamily="30" charset="-128"/>
                <a:cs typeface="ＭＳ Ｐゴシック" pitchFamily="30" charset="-128"/>
              </a:rPr>
              <a:t>Complément indispensable de l'apprentissage instrumental, </a:t>
            </a:r>
            <a:r>
              <a:rPr lang="fr-CH" sz="1200" b="1" i="0" kern="1200" dirty="0" smtClean="0">
                <a:solidFill>
                  <a:schemeClr val="tx1"/>
                </a:solidFill>
                <a:effectLst/>
                <a:latin typeface="Arial" pitchFamily="-110" charset="0"/>
                <a:ea typeface="ＭＳ Ｐゴシック" pitchFamily="30" charset="-128"/>
                <a:cs typeface="ＭＳ Ｐゴシック" pitchFamily="30" charset="-128"/>
              </a:rPr>
              <a:t>c'est un cours qui n'a plus rien à voir avec le cours de solfège des anciennes générations</a:t>
            </a:r>
            <a:r>
              <a:rPr lang="fr-CH" sz="1200" b="0" i="0" kern="1200" dirty="0" smtClean="0">
                <a:solidFill>
                  <a:schemeClr val="tx1"/>
                </a:solidFill>
                <a:effectLst/>
                <a:latin typeface="Arial" pitchFamily="-110" charset="0"/>
                <a:ea typeface="ＭＳ Ｐゴシック" pitchFamily="30" charset="-128"/>
                <a:cs typeface="ＭＳ Ｐゴシック" pitchFamily="30" charset="-128"/>
              </a:rPr>
              <a:t>. On y pratique le chant choral et participe à de nombreux projets ouverts sur l'ensemble de l'école. Les cours durent 1h30 et sont répartis sur 6 années d'étude. Il existe des cours accélérés spécifiques pour les ados et les adultes en 2 ans.</a:t>
            </a:r>
          </a:p>
          <a:p>
            <a:r>
              <a:rPr lang="en-US" dirty="0" smtClean="0"/>
              <a:t>=&gt; http://</a:t>
            </a:r>
            <a:r>
              <a:rPr lang="en-US" dirty="0" err="1" smtClean="0"/>
              <a:t>www.crclimay.com</a:t>
            </a:r>
            <a:r>
              <a:rPr lang="en-US" dirty="0" smtClean="0"/>
              <a:t>/</a:t>
            </a:r>
            <a:r>
              <a:rPr lang="en-US" dirty="0" err="1" smtClean="0"/>
              <a:t>enseignement</a:t>
            </a:r>
            <a:r>
              <a:rPr lang="en-US" dirty="0" smtClean="0"/>
              <a:t>/</a:t>
            </a:r>
            <a:r>
              <a:rPr lang="en-US" dirty="0" err="1" smtClean="0"/>
              <a:t>eveil</a:t>
            </a:r>
            <a:r>
              <a:rPr lang="en-US" dirty="0" smtClean="0"/>
              <a:t>-et-formations-musicales/</a:t>
            </a:r>
          </a:p>
          <a:p>
            <a:endParaRPr lang="en-US" dirty="0"/>
          </a:p>
        </p:txBody>
      </p:sp>
      <p:sp>
        <p:nvSpPr>
          <p:cNvPr id="4" name="Slide Number Placeholder 3"/>
          <p:cNvSpPr>
            <a:spLocks noGrp="1"/>
          </p:cNvSpPr>
          <p:nvPr>
            <p:ph type="sldNum" sz="quarter" idx="10"/>
          </p:nvPr>
        </p:nvSpPr>
        <p:spPr/>
        <p:txBody>
          <a:bodyPr/>
          <a:lstStyle/>
          <a:p>
            <a:fld id="{F9DE4375-60D6-4A01-A95C-6AA95FEA8BCB}" type="slidenum">
              <a:rPr lang="en-US" smtClean="0"/>
              <a:pPr/>
              <a:t>19</a:t>
            </a:fld>
            <a:endParaRPr lang="en-US"/>
          </a:p>
        </p:txBody>
      </p:sp>
    </p:spTree>
    <p:extLst>
      <p:ext uri="{BB962C8B-B14F-4D97-AF65-F5344CB8AC3E}">
        <p14:creationId xmlns:p14="http://schemas.microsoft.com/office/powerpoint/2010/main" val="421445639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smtClean="0">
                <a:solidFill>
                  <a:schemeClr val="tx1"/>
                </a:solidFill>
                <a:effectLst/>
                <a:latin typeface="+mn-lt"/>
                <a:ea typeface="+mn-ea"/>
                <a:cs typeface="+mn-cs"/>
              </a:rPr>
              <a:t>“The beauty of El </a:t>
            </a:r>
            <a:r>
              <a:rPr lang="en-GB" sz="1200" kern="1200" dirty="0" err="1" smtClean="0">
                <a:solidFill>
                  <a:schemeClr val="tx1"/>
                </a:solidFill>
                <a:effectLst/>
                <a:latin typeface="+mn-lt"/>
                <a:ea typeface="+mn-ea"/>
                <a:cs typeface="+mn-cs"/>
              </a:rPr>
              <a:t>Sistema</a:t>
            </a:r>
            <a:r>
              <a:rPr lang="en-GB" sz="1200" kern="1200" dirty="0" smtClean="0">
                <a:solidFill>
                  <a:schemeClr val="tx1"/>
                </a:solidFill>
                <a:effectLst/>
                <a:latin typeface="+mn-lt"/>
                <a:ea typeface="+mn-ea"/>
                <a:cs typeface="+mn-cs"/>
              </a:rPr>
              <a:t> lies in its simplicity. Music itself knows no boundaries of language, race or background. And it is non-competitive. When the conductor gives his downbeat, every player in the orchestra is equal. Music is the great leveller. Learning to play it as a group not only brings people closer together but can be fun as well. </a:t>
            </a:r>
            <a:endParaRPr lang="en-US" sz="1200" kern="1200" dirty="0" smtClean="0">
              <a:solidFill>
                <a:schemeClr val="tx1"/>
              </a:solidFill>
              <a:effectLst/>
              <a:latin typeface="+mn-lt"/>
              <a:ea typeface="+mn-ea"/>
              <a:cs typeface="+mn-cs"/>
            </a:endParaRPr>
          </a:p>
          <a:p>
            <a:r>
              <a:rPr lang="en-GB" sz="1200" kern="1200" dirty="0" smtClean="0">
                <a:solidFill>
                  <a:schemeClr val="tx1"/>
                </a:solidFill>
                <a:effectLst/>
                <a:latin typeface="+mn-lt"/>
                <a:ea typeface="+mn-ea"/>
                <a:cs typeface="+mn-cs"/>
              </a:rPr>
              <a:t>This approach is a million miles from the traditional “solitary confinement” way of learning an instrument, which sees young Dorothy dissolving into tears as she loses her unequal struggle with Chopin yet again. No wonder so many children give up music in their teens.</a:t>
            </a:r>
            <a:r>
              <a:rPr lang="en-US" sz="1200" kern="1200" dirty="0" smtClean="0">
                <a:solidFill>
                  <a:schemeClr val="tx1"/>
                </a:solidFill>
                <a:effectLst/>
                <a:latin typeface="Arial" pitchFamily="-110" charset="0"/>
                <a:ea typeface="ＭＳ Ｐゴシック" pitchFamily="30" charset="-128"/>
                <a:cs typeface="ＭＳ Ｐゴシック" pitchFamily="30" charset="-128"/>
              </a:rPr>
              <a:t>”</a:t>
            </a:r>
            <a:endParaRPr lang="en-US" dirty="0" smtClean="0">
              <a:effectLst/>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Julian </a:t>
            </a:r>
            <a:r>
              <a:rPr lang="en-US" sz="1200" kern="1200" dirty="0" err="1" smtClean="0">
                <a:solidFill>
                  <a:schemeClr val="tx1"/>
                </a:solidFill>
                <a:effectLst/>
                <a:latin typeface="+mn-lt"/>
                <a:ea typeface="+mn-ea"/>
                <a:cs typeface="+mn-cs"/>
              </a:rPr>
              <a:t>Lllyod</a:t>
            </a:r>
            <a:r>
              <a:rPr lang="en-US" sz="1200" kern="1200" dirty="0" smtClean="0">
                <a:solidFill>
                  <a:schemeClr val="tx1"/>
                </a:solidFill>
                <a:effectLst/>
                <a:latin typeface="+mn-lt"/>
                <a:ea typeface="+mn-ea"/>
                <a:cs typeface="+mn-cs"/>
              </a:rPr>
              <a:t> Webber, „El </a:t>
            </a:r>
            <a:r>
              <a:rPr lang="en-US" sz="1200" kern="1200" dirty="0" err="1" smtClean="0">
                <a:solidFill>
                  <a:schemeClr val="tx1"/>
                </a:solidFill>
                <a:effectLst/>
                <a:latin typeface="+mn-lt"/>
                <a:ea typeface="+mn-ea"/>
                <a:cs typeface="+mn-cs"/>
              </a:rPr>
              <a:t>Sistema</a:t>
            </a:r>
            <a:r>
              <a:rPr lang="en-US" sz="1200" kern="1200" dirty="0" smtClean="0">
                <a:solidFill>
                  <a:schemeClr val="tx1"/>
                </a:solidFill>
                <a:effectLst/>
                <a:latin typeface="+mn-lt"/>
                <a:ea typeface="+mn-ea"/>
                <a:cs typeface="+mn-cs"/>
              </a:rPr>
              <a:t>: when Music Cuts Crime and Saves Lives“ in </a:t>
            </a:r>
            <a:r>
              <a:rPr lang="en-US" sz="1200" i="1" kern="1200" dirty="0" smtClean="0">
                <a:solidFill>
                  <a:schemeClr val="tx1"/>
                </a:solidFill>
                <a:effectLst/>
                <a:latin typeface="+mn-lt"/>
                <a:ea typeface="+mn-ea"/>
                <a:cs typeface="+mn-cs"/>
              </a:rPr>
              <a:t>The Telegraph</a:t>
            </a:r>
            <a:r>
              <a:rPr lang="en-US" sz="1200" kern="1200" dirty="0" smtClean="0">
                <a:solidFill>
                  <a:schemeClr val="tx1"/>
                </a:solidFill>
                <a:effectLst/>
                <a:latin typeface="+mn-lt"/>
                <a:ea typeface="+mn-ea"/>
                <a:cs typeface="+mn-cs"/>
              </a:rPr>
              <a:t>, 22. </a:t>
            </a:r>
            <a:r>
              <a:rPr lang="en-US" sz="1200" kern="1200" dirty="0" err="1" smtClean="0">
                <a:solidFill>
                  <a:schemeClr val="tx1"/>
                </a:solidFill>
                <a:effectLst/>
                <a:latin typeface="+mn-lt"/>
                <a:ea typeface="+mn-ea"/>
                <a:cs typeface="+mn-cs"/>
              </a:rPr>
              <a:t>Dezember</a:t>
            </a:r>
            <a:r>
              <a:rPr lang="en-US" sz="1200" kern="1200" dirty="0" smtClean="0">
                <a:solidFill>
                  <a:schemeClr val="tx1"/>
                </a:solidFill>
                <a:effectLst/>
                <a:latin typeface="+mn-lt"/>
                <a:ea typeface="+mn-ea"/>
                <a:cs typeface="+mn-cs"/>
              </a:rPr>
              <a:t> 2009.</a:t>
            </a:r>
          </a:p>
          <a:p>
            <a:endParaRPr lang="en-US" dirty="0"/>
          </a:p>
        </p:txBody>
      </p:sp>
      <p:sp>
        <p:nvSpPr>
          <p:cNvPr id="4" name="Slide Number Placeholder 3"/>
          <p:cNvSpPr>
            <a:spLocks noGrp="1"/>
          </p:cNvSpPr>
          <p:nvPr>
            <p:ph type="sldNum" sz="quarter" idx="10"/>
          </p:nvPr>
        </p:nvSpPr>
        <p:spPr/>
        <p:txBody>
          <a:bodyPr/>
          <a:lstStyle/>
          <a:p>
            <a:fld id="{6DCAE87C-4820-8342-8372-CD4A0136FC77}" type="slidenum">
              <a:rPr lang="en-US" smtClean="0"/>
              <a:t>20</a:t>
            </a:fld>
            <a:endParaRPr lang="en-US"/>
          </a:p>
        </p:txBody>
      </p:sp>
    </p:spTree>
    <p:extLst>
      <p:ext uri="{BB962C8B-B14F-4D97-AF65-F5344CB8AC3E}">
        <p14:creationId xmlns:p14="http://schemas.microsoft.com/office/powerpoint/2010/main" val="16238382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F9DE4375-60D6-4A01-A95C-6AA95FEA8BCB}" type="slidenum">
              <a:rPr lang="en-US" smtClean="0"/>
              <a:pPr/>
              <a:t>21</a:t>
            </a:fld>
            <a:endParaRPr lang="en-US"/>
          </a:p>
        </p:txBody>
      </p:sp>
    </p:spTree>
    <p:extLst>
      <p:ext uri="{BB962C8B-B14F-4D97-AF65-F5344CB8AC3E}">
        <p14:creationId xmlns:p14="http://schemas.microsoft.com/office/powerpoint/2010/main" val="29591709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DE4375-60D6-4A01-A95C-6AA95FEA8BCB}" type="slidenum">
              <a:rPr lang="en-US" smtClean="0"/>
              <a:pPr/>
              <a:t>6</a:t>
            </a:fld>
            <a:endParaRPr lang="en-US"/>
          </a:p>
        </p:txBody>
      </p:sp>
    </p:spTree>
    <p:extLst>
      <p:ext uri="{BB962C8B-B14F-4D97-AF65-F5344CB8AC3E}">
        <p14:creationId xmlns:p14="http://schemas.microsoft.com/office/powerpoint/2010/main" val="40343945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DE4375-60D6-4A01-A95C-6AA95FEA8BCB}" type="slidenum">
              <a:rPr lang="en-US" smtClean="0"/>
              <a:pPr/>
              <a:t>7</a:t>
            </a:fld>
            <a:endParaRPr lang="en-US"/>
          </a:p>
        </p:txBody>
      </p:sp>
    </p:spTree>
    <p:extLst>
      <p:ext uri="{BB962C8B-B14F-4D97-AF65-F5344CB8AC3E}">
        <p14:creationId xmlns:p14="http://schemas.microsoft.com/office/powerpoint/2010/main" val="40343945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olienbildplatzhalter 1"/>
          <p:cNvSpPr>
            <a:spLocks noGrp="1" noRot="1" noChangeAspect="1"/>
          </p:cNvSpPr>
          <p:nvPr>
            <p:ph type="sldImg"/>
          </p:nvPr>
        </p:nvSpPr>
        <p:spPr>
          <a:ln/>
        </p:spPr>
      </p:sp>
      <p:sp>
        <p:nvSpPr>
          <p:cNvPr id="19459"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fr-CH" sz="1200" kern="1200" dirty="0" err="1" smtClean="0">
                <a:solidFill>
                  <a:schemeClr val="tx1"/>
                </a:solidFill>
                <a:effectLst/>
                <a:latin typeface="Arial" pitchFamily="-110" charset="0"/>
                <a:ea typeface="ＭＳ Ｐゴシック" pitchFamily="30" charset="-128"/>
                <a:cs typeface="ＭＳ Ｐゴシック" pitchFamily="30" charset="-128"/>
              </a:rPr>
              <a:t>Allgemeinbildende</a:t>
            </a:r>
            <a:r>
              <a:rPr lang="fr-CH" sz="1200" kern="1200" dirty="0" smtClean="0">
                <a:solidFill>
                  <a:schemeClr val="tx1"/>
                </a:solidFill>
                <a:effectLst/>
                <a:latin typeface="Arial" pitchFamily="-110" charset="0"/>
                <a:ea typeface="ＭＳ Ｐゴシック" pitchFamily="30" charset="-128"/>
                <a:cs typeface="ＭＳ Ｐゴシック" pitchFamily="30" charset="-128"/>
              </a:rPr>
              <a:t> </a:t>
            </a:r>
            <a:r>
              <a:rPr lang="fr-CH" sz="1200" kern="1200" dirty="0" err="1" smtClean="0">
                <a:solidFill>
                  <a:schemeClr val="tx1"/>
                </a:solidFill>
                <a:effectLst/>
                <a:latin typeface="Arial" pitchFamily="-110" charset="0"/>
                <a:ea typeface="ＭＳ Ｐゴシック" pitchFamily="30" charset="-128"/>
                <a:cs typeface="ＭＳ Ｐゴシック" pitchFamily="30" charset="-128"/>
              </a:rPr>
              <a:t>Schule</a:t>
            </a:r>
            <a:r>
              <a:rPr lang="fr-CH" sz="1200" kern="1200" dirty="0" smtClean="0">
                <a:solidFill>
                  <a:schemeClr val="tx1"/>
                </a:solidFill>
                <a:effectLst/>
                <a:latin typeface="Arial" pitchFamily="-110" charset="0"/>
                <a:ea typeface="ＭＳ Ｐゴシック" pitchFamily="30" charset="-128"/>
                <a:cs typeface="ＭＳ Ｐゴシック" pitchFamily="30" charset="-128"/>
              </a:rPr>
              <a:t>: </a:t>
            </a:r>
            <a:r>
              <a:rPr lang="fr-CH" sz="1200" kern="1200" dirty="0" err="1" smtClean="0">
                <a:solidFill>
                  <a:schemeClr val="tx1"/>
                </a:solidFill>
                <a:effectLst/>
                <a:latin typeface="Arial" pitchFamily="-110" charset="0"/>
                <a:ea typeface="ＭＳ Ｐゴシック" pitchFamily="30" charset="-128"/>
                <a:cs typeface="ＭＳ Ｐゴシック" pitchFamily="30" charset="-128"/>
              </a:rPr>
              <a:t>Vgl</a:t>
            </a:r>
            <a:r>
              <a:rPr lang="fr-CH" sz="1200" kern="1200" dirty="0" smtClean="0">
                <a:solidFill>
                  <a:schemeClr val="tx1"/>
                </a:solidFill>
                <a:effectLst/>
                <a:latin typeface="Arial" pitchFamily="-110" charset="0"/>
                <a:ea typeface="ＭＳ Ｐゴシック" pitchFamily="30" charset="-128"/>
                <a:cs typeface="ＭＳ Ｐゴシック" pitchFamily="30" charset="-128"/>
              </a:rPr>
              <a:t>. Ministère de l’éducation nationale, L’enseignement luxembourgeois en chiffres, </a:t>
            </a:r>
            <a:r>
              <a:rPr lang="fr-CH" sz="1200" kern="1200" dirty="0" err="1" smtClean="0">
                <a:solidFill>
                  <a:schemeClr val="tx1"/>
                </a:solidFill>
                <a:effectLst/>
                <a:latin typeface="Arial" pitchFamily="-110" charset="0"/>
                <a:ea typeface="ＭＳ Ｐゴシック" pitchFamily="30" charset="-128"/>
                <a:cs typeface="ＭＳ Ｐゴシック" pitchFamily="30" charset="-128"/>
              </a:rPr>
              <a:t>auf</a:t>
            </a:r>
            <a:r>
              <a:rPr lang="fr-CH" sz="1200" kern="1200" dirty="0" smtClean="0">
                <a:solidFill>
                  <a:schemeClr val="tx1"/>
                </a:solidFill>
                <a:effectLst/>
                <a:latin typeface="Arial" pitchFamily="-110" charset="0"/>
                <a:ea typeface="ＭＳ Ｐゴシック" pitchFamily="30" charset="-128"/>
                <a:cs typeface="ＭＳ Ｐゴシック" pitchFamily="30" charset="-128"/>
              </a:rPr>
              <a:t> der </a:t>
            </a:r>
            <a:r>
              <a:rPr lang="fr-CH" sz="1200" kern="1200" dirty="0" err="1" smtClean="0">
                <a:solidFill>
                  <a:schemeClr val="tx1"/>
                </a:solidFill>
                <a:effectLst/>
                <a:latin typeface="Arial" pitchFamily="-110" charset="0"/>
                <a:ea typeface="ＭＳ Ｐゴシック" pitchFamily="30" charset="-128"/>
                <a:cs typeface="ＭＳ Ｐゴシック" pitchFamily="30" charset="-128"/>
              </a:rPr>
              <a:t>Internetseite</a:t>
            </a:r>
            <a:r>
              <a:rPr lang="fr-CH" sz="1200" kern="1200" dirty="0" smtClean="0">
                <a:solidFill>
                  <a:schemeClr val="tx1"/>
                </a:solidFill>
                <a:effectLst/>
                <a:latin typeface="Arial" pitchFamily="-110" charset="0"/>
                <a:ea typeface="ＭＳ Ｐゴシック" pitchFamily="30" charset="-128"/>
                <a:cs typeface="ＭＳ Ｐゴシック" pitchFamily="30" charset="-128"/>
              </a:rPr>
              <a:t> </a:t>
            </a:r>
            <a:r>
              <a:rPr lang="fr-CH" sz="1200" u="sng" kern="1200" dirty="0" smtClean="0">
                <a:solidFill>
                  <a:schemeClr val="tx1"/>
                </a:solidFill>
                <a:effectLst/>
                <a:latin typeface="Arial" pitchFamily="-110" charset="0"/>
                <a:ea typeface="ＭＳ Ｐゴシック" pitchFamily="30" charset="-128"/>
                <a:cs typeface="ＭＳ Ｐゴシック" pitchFamily="30" charset="-128"/>
                <a:hlinkClick r:id="rId3"/>
              </a:rPr>
              <a:t>http://www.men.public.lu/publications/etudes_statistiques/chiffres_cles/110127_depliant_chiffres09_10/110127_depliant_chiffres09_10.pdf</a:t>
            </a:r>
            <a:r>
              <a:rPr lang="fr-CH" sz="1200" kern="1200" dirty="0" smtClean="0">
                <a:solidFill>
                  <a:schemeClr val="tx1"/>
                </a:solidFill>
                <a:effectLst/>
                <a:latin typeface="Arial" pitchFamily="-110" charset="0"/>
                <a:ea typeface="ＭＳ Ｐゴシック" pitchFamily="30" charset="-128"/>
                <a:cs typeface="ＭＳ Ｐゴシック" pitchFamily="30" charset="-128"/>
              </a:rPr>
              <a:t> (4/2011).</a:t>
            </a:r>
            <a:endParaRPr lang="de-CH" sz="1200" kern="1200" dirty="0" smtClean="0">
              <a:solidFill>
                <a:schemeClr val="tx1"/>
              </a:solidFill>
              <a:effectLst/>
              <a:latin typeface="Arial" pitchFamily="-110" charset="0"/>
              <a:ea typeface="ＭＳ Ｐゴシック" pitchFamily="30" charset="-128"/>
              <a:cs typeface="ＭＳ Ｐゴシック" pitchFamily="30"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de-CH" sz="1200" kern="1200" dirty="0" smtClean="0">
              <a:solidFill>
                <a:schemeClr val="tx1"/>
              </a:solidFill>
              <a:effectLst/>
              <a:latin typeface="Arial" pitchFamily="-110" charset="0"/>
              <a:ea typeface="ＭＳ Ｐゴシック" pitchFamily="30" charset="-128"/>
              <a:cs typeface="ＭＳ Ｐゴシック" pitchFamily="30" charset="-128"/>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de-CH" sz="1200" kern="1200" dirty="0" smtClean="0">
                <a:solidFill>
                  <a:schemeClr val="tx1"/>
                </a:solidFill>
                <a:effectLst/>
                <a:latin typeface="Arial" pitchFamily="-110" charset="0"/>
                <a:ea typeface="ＭＳ Ｐゴシック" pitchFamily="30" charset="-128"/>
                <a:cs typeface="ＭＳ Ｐゴシック" pitchFamily="30" charset="-128"/>
              </a:rPr>
              <a:t>Musikunterricht:</a:t>
            </a:r>
            <a:r>
              <a:rPr lang="de-CH" sz="1200" kern="1200" baseline="0" dirty="0" smtClean="0">
                <a:solidFill>
                  <a:schemeClr val="tx1"/>
                </a:solidFill>
                <a:effectLst/>
                <a:latin typeface="Arial" pitchFamily="-110" charset="0"/>
                <a:ea typeface="ＭＳ Ｐゴシック" pitchFamily="30" charset="-128"/>
                <a:cs typeface="ＭＳ Ｐゴシック" pitchFamily="30" charset="-128"/>
              </a:rPr>
              <a:t> </a:t>
            </a:r>
            <a:r>
              <a:rPr lang="de-CH" sz="1200" kern="1200" dirty="0" smtClean="0">
                <a:solidFill>
                  <a:schemeClr val="tx1"/>
                </a:solidFill>
                <a:effectLst/>
                <a:latin typeface="Arial" pitchFamily="-110" charset="0"/>
                <a:ea typeface="ＭＳ Ｐゴシック" pitchFamily="30" charset="-128"/>
                <a:cs typeface="ＭＳ Ｐゴシック" pitchFamily="30" charset="-128"/>
              </a:rPr>
              <a:t>Diese Zahl wurde mir von der Sekretärin des </a:t>
            </a:r>
            <a:r>
              <a:rPr lang="de-CH" sz="1200" i="1" kern="1200" dirty="0" err="1" smtClean="0">
                <a:solidFill>
                  <a:schemeClr val="tx1"/>
                </a:solidFill>
                <a:effectLst/>
                <a:latin typeface="Arial" pitchFamily="-110" charset="0"/>
                <a:ea typeface="ＭＳ Ｐゴシック" pitchFamily="30" charset="-128"/>
                <a:cs typeface="ＭＳ Ｐゴシック" pitchFamily="30" charset="-128"/>
              </a:rPr>
              <a:t>Commissariat</a:t>
            </a:r>
            <a:r>
              <a:rPr lang="de-CH" sz="1200" i="1" kern="1200" dirty="0" smtClean="0">
                <a:solidFill>
                  <a:schemeClr val="tx1"/>
                </a:solidFill>
                <a:effectLst/>
                <a:latin typeface="Arial" pitchFamily="-110" charset="0"/>
                <a:ea typeface="ＭＳ Ｐゴシック" pitchFamily="30" charset="-128"/>
                <a:cs typeface="ＭＳ Ｐゴシック" pitchFamily="30" charset="-128"/>
              </a:rPr>
              <a:t> à </a:t>
            </a:r>
            <a:r>
              <a:rPr lang="de-CH" sz="1200" i="1" kern="1200" dirty="0" err="1" smtClean="0">
                <a:solidFill>
                  <a:schemeClr val="tx1"/>
                </a:solidFill>
                <a:effectLst/>
                <a:latin typeface="Arial" pitchFamily="-110" charset="0"/>
                <a:ea typeface="ＭＳ Ｐゴシック" pitchFamily="30" charset="-128"/>
                <a:cs typeface="ＭＳ Ｐゴシック" pitchFamily="30" charset="-128"/>
              </a:rPr>
              <a:t>l’enseignement</a:t>
            </a:r>
            <a:r>
              <a:rPr lang="de-CH" sz="1200" i="1" kern="1200" dirty="0" smtClean="0">
                <a:solidFill>
                  <a:schemeClr val="tx1"/>
                </a:solidFill>
                <a:effectLst/>
                <a:latin typeface="Arial" pitchFamily="-110" charset="0"/>
                <a:ea typeface="ＭＳ Ｐゴシック" pitchFamily="30" charset="-128"/>
                <a:cs typeface="ＭＳ Ｐゴシック" pitchFamily="30" charset="-128"/>
              </a:rPr>
              <a:t> </a:t>
            </a:r>
            <a:r>
              <a:rPr lang="de-CH" sz="1200" i="1" kern="1200" dirty="0" err="1" smtClean="0">
                <a:solidFill>
                  <a:schemeClr val="tx1"/>
                </a:solidFill>
                <a:effectLst/>
                <a:latin typeface="Arial" pitchFamily="-110" charset="0"/>
                <a:ea typeface="ＭＳ Ｐゴシック" pitchFamily="30" charset="-128"/>
                <a:cs typeface="ＭＳ Ｐゴシック" pitchFamily="30" charset="-128"/>
              </a:rPr>
              <a:t>musical</a:t>
            </a:r>
            <a:r>
              <a:rPr lang="de-CH" sz="1200" kern="1200" dirty="0" smtClean="0">
                <a:solidFill>
                  <a:schemeClr val="tx1"/>
                </a:solidFill>
                <a:effectLst/>
                <a:latin typeface="Arial" pitchFamily="-110" charset="0"/>
                <a:ea typeface="ＭＳ Ｐゴシック" pitchFamily="30" charset="-128"/>
                <a:cs typeface="ＭＳ Ｐゴシック" pitchFamily="30" charset="-128"/>
              </a:rPr>
              <a:t> Frau Carine Becker am 13. April 2011 mitgeteilt.</a:t>
            </a:r>
          </a:p>
          <a:p>
            <a:pPr>
              <a:buFontTx/>
              <a:buNone/>
            </a:pPr>
            <a:endParaRPr lang="de-DE" dirty="0" smtClean="0">
              <a:latin typeface="Arial" charset="0"/>
            </a:endParaRPr>
          </a:p>
          <a:p>
            <a:pPr>
              <a:buFontTx/>
              <a:buNone/>
            </a:pPr>
            <a:r>
              <a:rPr lang="de-DE" dirty="0" smtClean="0">
                <a:latin typeface="Arial" charset="0"/>
              </a:rPr>
              <a:t>France:</a:t>
            </a:r>
          </a:p>
          <a:p>
            <a:pPr>
              <a:buFontTx/>
              <a:buNone/>
            </a:pPr>
            <a:r>
              <a:rPr lang="de-DE" dirty="0" smtClean="0">
                <a:latin typeface="Arial" charset="0"/>
              </a:rPr>
              <a:t>Schools:</a:t>
            </a:r>
          </a:p>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latin typeface="Arial" charset="0"/>
              </a:rPr>
              <a:t>http://www.insee.fr/fr/themes/tableau.asp?reg_id=0&amp;ref_id=NATFPS07119 (5/2011)</a:t>
            </a:r>
          </a:p>
          <a:p>
            <a:pPr>
              <a:buFontTx/>
              <a:buNone/>
            </a:pPr>
            <a:r>
              <a:rPr lang="de-DE" dirty="0" smtClean="0">
                <a:latin typeface="Arial" charset="0"/>
              </a:rPr>
              <a:t>Music Schools</a:t>
            </a:r>
          </a:p>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latin typeface="Arial" charset="0"/>
              </a:rPr>
              <a:t>http://www.culture.gouv.fr/culture/infos-pratiques/formations/spectacles.html (5/2011)</a:t>
            </a:r>
          </a:p>
          <a:p>
            <a:pPr>
              <a:buFontTx/>
              <a:buNone/>
            </a:pPr>
            <a:endParaRPr lang="de-DE" dirty="0" smtClean="0">
              <a:latin typeface="Arial" charset="0"/>
            </a:endParaRPr>
          </a:p>
          <a:p>
            <a:pPr>
              <a:buFontTx/>
              <a:buNone/>
            </a:pPr>
            <a:endParaRPr lang="de-DE" dirty="0" smtClean="0">
              <a:latin typeface="Arial" charset="0"/>
            </a:endParaRPr>
          </a:p>
          <a:p>
            <a:pPr>
              <a:buFontTx/>
              <a:buNone/>
            </a:pPr>
            <a:r>
              <a:rPr lang="de-DE" dirty="0" smtClean="0">
                <a:latin typeface="Arial" charset="0"/>
              </a:rPr>
              <a:t>Germany:</a:t>
            </a:r>
          </a:p>
          <a:p>
            <a:pPr>
              <a:buFontTx/>
              <a:buNone/>
            </a:pPr>
            <a:r>
              <a:rPr lang="de-DE" dirty="0" smtClean="0">
                <a:latin typeface="Arial" charset="0"/>
              </a:rPr>
              <a:t>Schools:</a:t>
            </a:r>
          </a:p>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latin typeface="Arial" charset="0"/>
              </a:rPr>
              <a:t>http://www.destatis.de/jetspeed/portal/cms/Sites/destatis/Internet/DE/Presse/pm/2010/03/PD10__105__211,templateId=renderPrint.psml (5/2011)</a:t>
            </a:r>
          </a:p>
          <a:p>
            <a:pPr>
              <a:buFontTx/>
              <a:buNone/>
            </a:pPr>
            <a:r>
              <a:rPr lang="de-DE" dirty="0" smtClean="0">
                <a:latin typeface="Arial" charset="0"/>
              </a:rPr>
              <a:t>Music Schools:</a:t>
            </a:r>
          </a:p>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latin typeface="Arial" charset="0"/>
              </a:rPr>
              <a:t>http://www.musikschulen.de/musikschulen/fakten/ensemble-undergaenzungsfaecher/index.html (5/2011)</a:t>
            </a:r>
          </a:p>
          <a:p>
            <a:pPr>
              <a:buFontTx/>
              <a:buNone/>
            </a:pPr>
            <a:endParaRPr lang="de-DE" dirty="0" smtClean="0">
              <a:latin typeface="Arial" charset="0"/>
            </a:endParaRPr>
          </a:p>
          <a:p>
            <a:pPr>
              <a:buFontTx/>
              <a:buNone/>
            </a:pPr>
            <a:r>
              <a:rPr lang="de-DE" dirty="0" smtClean="0">
                <a:latin typeface="Arial" charset="0"/>
              </a:rPr>
              <a:t>Austria:</a:t>
            </a:r>
          </a:p>
          <a:p>
            <a:pPr>
              <a:buFontTx/>
              <a:buNone/>
            </a:pPr>
            <a:r>
              <a:rPr lang="de-DE" dirty="0" smtClean="0">
                <a:latin typeface="Arial" charset="0"/>
              </a:rPr>
              <a:t>Schools: http://www.statistik.at/web_de/statistiken/bevoelkerung/volkszaehlungen_registerzaehlungen/schueler_studenten/022941.html (5/2011)</a:t>
            </a:r>
          </a:p>
          <a:p>
            <a:pPr>
              <a:buFontTx/>
              <a:buNone/>
            </a:pPr>
            <a:r>
              <a:rPr lang="de-DE" dirty="0" smtClean="0">
                <a:latin typeface="Arial" charset="0"/>
              </a:rPr>
              <a:t>Music Schools:</a:t>
            </a:r>
          </a:p>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latin typeface="Arial" charset="0"/>
              </a:rPr>
              <a:t>http://www.statistik.at/web_de/statistiken/bildung_und_kultur/kultur/ausbildung_weiterbildung/index.html (5/2011)</a:t>
            </a:r>
          </a:p>
          <a:p>
            <a:pPr marL="0" marR="0" indent="0" algn="l" defTabSz="914400" rtl="0" eaLnBrk="0" fontAlgn="base" latinLnBrk="0" hangingPunct="0">
              <a:lnSpc>
                <a:spcPct val="100000"/>
              </a:lnSpc>
              <a:spcBef>
                <a:spcPct val="30000"/>
              </a:spcBef>
              <a:spcAft>
                <a:spcPct val="0"/>
              </a:spcAft>
              <a:buClrTx/>
              <a:buSzTx/>
              <a:buFontTx/>
              <a:buNone/>
              <a:tabLst/>
              <a:defRPr/>
            </a:pPr>
            <a:endParaRPr lang="de-DE" dirty="0" smtClean="0">
              <a:latin typeface="Arial" charset="0"/>
            </a:endParaRPr>
          </a:p>
          <a:p>
            <a:pPr marL="0" marR="0" indent="0" algn="l" defTabSz="914400" rtl="0" eaLnBrk="0" fontAlgn="base" latinLnBrk="0" hangingPunct="0">
              <a:lnSpc>
                <a:spcPct val="100000"/>
              </a:lnSpc>
              <a:spcBef>
                <a:spcPct val="30000"/>
              </a:spcBef>
              <a:spcAft>
                <a:spcPct val="0"/>
              </a:spcAft>
              <a:buClrTx/>
              <a:buSzTx/>
              <a:buFontTx/>
              <a:buNone/>
              <a:tabLst/>
              <a:defRPr/>
            </a:pPr>
            <a:r>
              <a:rPr lang="de-DE" dirty="0" err="1" smtClean="0">
                <a:latin typeface="Arial" charset="0"/>
              </a:rPr>
              <a:t>Switzerland</a:t>
            </a:r>
            <a:r>
              <a:rPr lang="de-DE" dirty="0" smtClean="0">
                <a:latin typeface="Arial" charset="0"/>
              </a:rPr>
              <a:t> </a:t>
            </a:r>
          </a:p>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latin typeface="Arial" charset="0"/>
              </a:rPr>
              <a:t>Schools:</a:t>
            </a:r>
          </a:p>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latin typeface="Arial" charset="0"/>
              </a:rPr>
              <a:t>http://www.bfs.admin.ch/bfs/portal/de/index/themen/15/01/key/blank/02.html (5/2011)</a:t>
            </a:r>
          </a:p>
          <a:p>
            <a:pPr marL="0" marR="0" indent="0" algn="l" defTabSz="914400" rtl="0" eaLnBrk="0" fontAlgn="base" latinLnBrk="0" hangingPunct="0">
              <a:lnSpc>
                <a:spcPct val="100000"/>
              </a:lnSpc>
              <a:spcBef>
                <a:spcPct val="30000"/>
              </a:spcBef>
              <a:spcAft>
                <a:spcPct val="0"/>
              </a:spcAft>
              <a:buClrTx/>
              <a:buSzTx/>
              <a:buFontTx/>
              <a:buNone/>
              <a:tabLst/>
              <a:defRPr/>
            </a:pPr>
            <a:r>
              <a:rPr lang="de-DE" dirty="0" smtClean="0">
                <a:latin typeface="Arial" charset="0"/>
              </a:rPr>
              <a:t>Music Schools</a:t>
            </a:r>
            <a:endParaRPr lang="de-CH" sz="1200" b="1" i="0" u="none" strike="noStrike" kern="1200" baseline="0" dirty="0" smtClean="0">
              <a:solidFill>
                <a:schemeClr val="tx1"/>
              </a:solidFill>
              <a:latin typeface="Arial" pitchFamily="-110" charset="0"/>
              <a:ea typeface="ＭＳ Ｐゴシック" pitchFamily="30" charset="-128"/>
              <a:cs typeface="ＭＳ Ｐゴシック" pitchFamily="30" charset="-128"/>
            </a:endParaRPr>
          </a:p>
          <a:p>
            <a:r>
              <a:rPr lang="de-CH" sz="1200" b="1" i="0" u="none" strike="noStrike" kern="1200" baseline="0" dirty="0" smtClean="0">
                <a:solidFill>
                  <a:schemeClr val="tx1"/>
                </a:solidFill>
                <a:latin typeface="Arial" pitchFamily="-110" charset="0"/>
                <a:ea typeface="ＭＳ Ｐゴシック" pitchFamily="30" charset="-128"/>
                <a:cs typeface="ＭＳ Ｐゴシック" pitchFamily="30" charset="-128"/>
              </a:rPr>
              <a:t>Musikalische Bildung in der Schweiz</a:t>
            </a:r>
          </a:p>
          <a:p>
            <a:r>
              <a:rPr lang="de-CH" sz="1200" b="1" i="0" u="none" strike="noStrike" kern="1200" baseline="0" dirty="0" err="1" smtClean="0">
                <a:solidFill>
                  <a:schemeClr val="tx1"/>
                </a:solidFill>
                <a:latin typeface="Arial" pitchFamily="-110" charset="0"/>
                <a:ea typeface="ＭＳ Ｐゴシック" pitchFamily="30" charset="-128"/>
                <a:cs typeface="ＭＳ Ｐゴシック" pitchFamily="30" charset="-128"/>
              </a:rPr>
              <a:t>Bestandesaufnahme</a:t>
            </a:r>
            <a:r>
              <a:rPr lang="de-CH" sz="1200" b="1" i="0" u="none" strike="noStrike" kern="1200" baseline="0" dirty="0" smtClean="0">
                <a:solidFill>
                  <a:schemeClr val="tx1"/>
                </a:solidFill>
                <a:latin typeface="Arial" pitchFamily="-110" charset="0"/>
                <a:ea typeface="ＭＳ Ｐゴシック" pitchFamily="30" charset="-128"/>
                <a:cs typeface="ＭＳ Ｐゴシック" pitchFamily="30" charset="-128"/>
              </a:rPr>
              <a:t> der aktuellen Situation</a:t>
            </a:r>
          </a:p>
          <a:p>
            <a:r>
              <a:rPr lang="de-CH" sz="1200" b="1" i="0" u="none" strike="noStrike" kern="1200" baseline="0" dirty="0" smtClean="0">
                <a:solidFill>
                  <a:schemeClr val="tx1"/>
                </a:solidFill>
                <a:latin typeface="Arial" pitchFamily="-110" charset="0"/>
                <a:ea typeface="ＭＳ Ｐゴシック" pitchFamily="30" charset="-128"/>
                <a:cs typeface="ＭＳ Ｐゴシック" pitchFamily="30" charset="-128"/>
              </a:rPr>
              <a:t>und Massnahmenkatalog des Bundes für die</a:t>
            </a:r>
          </a:p>
          <a:p>
            <a:r>
              <a:rPr lang="de-CH" sz="1200" b="1" i="0" u="none" strike="noStrike" kern="1200" baseline="0" dirty="0" smtClean="0">
                <a:solidFill>
                  <a:schemeClr val="tx1"/>
                </a:solidFill>
                <a:latin typeface="Arial" pitchFamily="-110" charset="0"/>
                <a:ea typeface="ＭＳ Ｐゴシック" pitchFamily="30" charset="-128"/>
                <a:cs typeface="ＭＳ Ｐゴシック" pitchFamily="30" charset="-128"/>
              </a:rPr>
              <a:t>musikalische Aus- und Weiterbildung</a:t>
            </a:r>
          </a:p>
          <a:p>
            <a:r>
              <a:rPr lang="de-CH" sz="1200" b="0" i="0" u="none" strike="noStrike" kern="1200" baseline="0" dirty="0" smtClean="0">
                <a:solidFill>
                  <a:schemeClr val="tx1"/>
                </a:solidFill>
                <a:latin typeface="Arial" pitchFamily="-110" charset="0"/>
                <a:ea typeface="ＭＳ Ｐゴシック" pitchFamily="30" charset="-128"/>
                <a:cs typeface="ＭＳ Ｐゴシック" pitchFamily="30" charset="-128"/>
              </a:rPr>
              <a:t>September 2004</a:t>
            </a:r>
          </a:p>
          <a:p>
            <a:pPr marL="0" marR="0" indent="0" algn="l" defTabSz="914400" rtl="0" eaLnBrk="0" fontAlgn="base" latinLnBrk="0" hangingPunct="0">
              <a:lnSpc>
                <a:spcPct val="100000"/>
              </a:lnSpc>
              <a:spcBef>
                <a:spcPct val="30000"/>
              </a:spcBef>
              <a:spcAft>
                <a:spcPct val="0"/>
              </a:spcAft>
              <a:buClrTx/>
              <a:buSzTx/>
              <a:buFontTx/>
              <a:buNone/>
              <a:tabLst/>
              <a:defRPr/>
            </a:pPr>
            <a:r>
              <a:rPr lang="de-CH" sz="1200" b="0" i="0" u="none" strike="noStrike" kern="1200" baseline="0" dirty="0" smtClean="0">
                <a:solidFill>
                  <a:schemeClr val="tx1"/>
                </a:solidFill>
                <a:latin typeface="Arial" pitchFamily="-110" charset="0"/>
                <a:ea typeface="ＭＳ Ｐゴシック" pitchFamily="30" charset="-128"/>
              </a:rPr>
              <a:t>auf der Internetseite: http://www.bak.admin.ch/themen/kulturpolitik/00855/index.html </a:t>
            </a:r>
            <a:r>
              <a:rPr lang="de-DE" dirty="0" smtClean="0">
                <a:latin typeface="Arial" charset="0"/>
              </a:rPr>
              <a:t>(5/2011)</a:t>
            </a:r>
          </a:p>
          <a:p>
            <a:endParaRPr lang="de-DE" dirty="0" smtClean="0">
              <a:latin typeface="Arial" charset="0"/>
            </a:endParaRPr>
          </a:p>
          <a:p>
            <a:pPr>
              <a:buFontTx/>
              <a:buNone/>
            </a:pPr>
            <a:endParaRPr lang="de-DE" dirty="0" smtClean="0">
              <a:latin typeface="Arial" charset="0"/>
            </a:endParaRPr>
          </a:p>
        </p:txBody>
      </p:sp>
      <p:sp>
        <p:nvSpPr>
          <p:cNvPr id="19460"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660033"/>
                </a:solidFill>
                <a:latin typeface="Arial" charset="0"/>
                <a:ea typeface="ＭＳ Ｐゴシック" pitchFamily="30" charset="-128"/>
              </a:defRPr>
            </a:lvl1pPr>
            <a:lvl2pPr marL="37931725" indent="-37474525" eaLnBrk="0" hangingPunct="0">
              <a:defRPr sz="2400">
                <a:solidFill>
                  <a:srgbClr val="660033"/>
                </a:solidFill>
                <a:latin typeface="Arial" charset="0"/>
                <a:ea typeface="ＭＳ Ｐゴシック" pitchFamily="30" charset="-128"/>
              </a:defRPr>
            </a:lvl2pPr>
            <a:lvl3pPr eaLnBrk="0" hangingPunct="0">
              <a:defRPr sz="2400">
                <a:solidFill>
                  <a:srgbClr val="660033"/>
                </a:solidFill>
                <a:latin typeface="Arial" charset="0"/>
                <a:ea typeface="ＭＳ Ｐゴシック" pitchFamily="30" charset="-128"/>
              </a:defRPr>
            </a:lvl3pPr>
            <a:lvl4pPr eaLnBrk="0" hangingPunct="0">
              <a:defRPr sz="2400">
                <a:solidFill>
                  <a:srgbClr val="660033"/>
                </a:solidFill>
                <a:latin typeface="Arial" charset="0"/>
                <a:ea typeface="ＭＳ Ｐゴシック" pitchFamily="30" charset="-128"/>
              </a:defRPr>
            </a:lvl4pPr>
            <a:lvl5pPr eaLnBrk="0" hangingPunct="0">
              <a:defRPr sz="2400">
                <a:solidFill>
                  <a:srgbClr val="660033"/>
                </a:solidFill>
                <a:latin typeface="Arial" charset="0"/>
                <a:ea typeface="ＭＳ Ｐゴシック" pitchFamily="30" charset="-128"/>
              </a:defRPr>
            </a:lvl5pPr>
            <a:lvl6pPr marL="457200" eaLnBrk="0" fontAlgn="t" hangingPunct="0">
              <a:spcBef>
                <a:spcPct val="0"/>
              </a:spcBef>
              <a:spcAft>
                <a:spcPct val="0"/>
              </a:spcAft>
              <a:defRPr sz="2400">
                <a:solidFill>
                  <a:srgbClr val="660033"/>
                </a:solidFill>
                <a:latin typeface="Arial" charset="0"/>
                <a:ea typeface="ＭＳ Ｐゴシック" pitchFamily="30" charset="-128"/>
              </a:defRPr>
            </a:lvl6pPr>
            <a:lvl7pPr marL="914400" eaLnBrk="0" fontAlgn="t" hangingPunct="0">
              <a:spcBef>
                <a:spcPct val="0"/>
              </a:spcBef>
              <a:spcAft>
                <a:spcPct val="0"/>
              </a:spcAft>
              <a:defRPr sz="2400">
                <a:solidFill>
                  <a:srgbClr val="660033"/>
                </a:solidFill>
                <a:latin typeface="Arial" charset="0"/>
                <a:ea typeface="ＭＳ Ｐゴシック" pitchFamily="30" charset="-128"/>
              </a:defRPr>
            </a:lvl7pPr>
            <a:lvl8pPr marL="1371600" eaLnBrk="0" fontAlgn="t" hangingPunct="0">
              <a:spcBef>
                <a:spcPct val="0"/>
              </a:spcBef>
              <a:spcAft>
                <a:spcPct val="0"/>
              </a:spcAft>
              <a:defRPr sz="2400">
                <a:solidFill>
                  <a:srgbClr val="660033"/>
                </a:solidFill>
                <a:latin typeface="Arial" charset="0"/>
                <a:ea typeface="ＭＳ Ｐゴシック" pitchFamily="30" charset="-128"/>
              </a:defRPr>
            </a:lvl8pPr>
            <a:lvl9pPr marL="1828800" eaLnBrk="0" fontAlgn="t" hangingPunct="0">
              <a:spcBef>
                <a:spcPct val="0"/>
              </a:spcBef>
              <a:spcAft>
                <a:spcPct val="0"/>
              </a:spcAft>
              <a:defRPr sz="2400">
                <a:solidFill>
                  <a:srgbClr val="660033"/>
                </a:solidFill>
                <a:latin typeface="Arial" charset="0"/>
                <a:ea typeface="ＭＳ Ｐゴシック" pitchFamily="30" charset="-128"/>
              </a:defRPr>
            </a:lvl9pPr>
          </a:lstStyle>
          <a:p>
            <a:pPr eaLnBrk="1" hangingPunct="1"/>
            <a:fld id="{1F1A0EB5-04AC-4482-8818-51CE898772C5}" type="slidenum">
              <a:rPr lang="en-US" sz="1200">
                <a:solidFill>
                  <a:schemeClr val="tx1"/>
                </a:solidFill>
              </a:rPr>
              <a:pPr eaLnBrk="1" hangingPunct="1"/>
              <a:t>8</a:t>
            </a:fld>
            <a:endParaRPr lang="en-US" sz="1200">
              <a:solidFill>
                <a:schemeClr val="tx1"/>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F9DE4375-60D6-4A01-A95C-6AA95FEA8BCB}" type="slidenum">
              <a:rPr lang="en-US" smtClean="0"/>
              <a:pPr/>
              <a:t>9</a:t>
            </a:fld>
            <a:endParaRPr lang="en-US"/>
          </a:p>
        </p:txBody>
      </p:sp>
    </p:spTree>
    <p:extLst>
      <p:ext uri="{BB962C8B-B14F-4D97-AF65-F5344CB8AC3E}">
        <p14:creationId xmlns:p14="http://schemas.microsoft.com/office/powerpoint/2010/main" val="23043038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p:cNvSpPr>
          <p:nvPr>
            <p:ph type="sldImg"/>
          </p:nvPr>
        </p:nvSpPr>
        <p:spPr>
          <a:ln/>
        </p:spPr>
      </p:sp>
      <p:sp>
        <p:nvSpPr>
          <p:cNvPr id="2662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dirty="0" smtClean="0">
                <a:latin typeface="Arial" charset="0"/>
              </a:rPr>
              <a:t>Wie sieht diese Hierarchie aus? Divisionen, </a:t>
            </a:r>
            <a:r>
              <a:rPr lang="de-DE" dirty="0" err="1" smtClean="0">
                <a:latin typeface="Arial" charset="0"/>
              </a:rPr>
              <a:t>Professeur</a:t>
            </a:r>
            <a:r>
              <a:rPr lang="de-DE" dirty="0" smtClean="0">
                <a:latin typeface="Arial" charset="0"/>
              </a:rPr>
              <a:t> de </a:t>
            </a:r>
            <a:r>
              <a:rPr lang="de-DE" dirty="0" err="1" smtClean="0">
                <a:latin typeface="Arial" charset="0"/>
              </a:rPr>
              <a:t>conservatoire</a:t>
            </a:r>
            <a:endParaRPr lang="de-DE" dirty="0" smtClean="0">
              <a:latin typeface="Arial" charset="0"/>
            </a:endParaRPr>
          </a:p>
        </p:txBody>
      </p:sp>
      <p:sp>
        <p:nvSpPr>
          <p:cNvPr id="2662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660033"/>
                </a:solidFill>
                <a:latin typeface="Arial" charset="0"/>
                <a:ea typeface="ＭＳ Ｐゴシック" pitchFamily="30" charset="-128"/>
              </a:defRPr>
            </a:lvl1pPr>
            <a:lvl2pPr marL="37931725" indent="-37474525" eaLnBrk="0" hangingPunct="0">
              <a:defRPr sz="2400">
                <a:solidFill>
                  <a:srgbClr val="660033"/>
                </a:solidFill>
                <a:latin typeface="Arial" charset="0"/>
                <a:ea typeface="ＭＳ Ｐゴシック" pitchFamily="30" charset="-128"/>
              </a:defRPr>
            </a:lvl2pPr>
            <a:lvl3pPr eaLnBrk="0" hangingPunct="0">
              <a:defRPr sz="2400">
                <a:solidFill>
                  <a:srgbClr val="660033"/>
                </a:solidFill>
                <a:latin typeface="Arial" charset="0"/>
                <a:ea typeface="ＭＳ Ｐゴシック" pitchFamily="30" charset="-128"/>
              </a:defRPr>
            </a:lvl3pPr>
            <a:lvl4pPr eaLnBrk="0" hangingPunct="0">
              <a:defRPr sz="2400">
                <a:solidFill>
                  <a:srgbClr val="660033"/>
                </a:solidFill>
                <a:latin typeface="Arial" charset="0"/>
                <a:ea typeface="ＭＳ Ｐゴシック" pitchFamily="30" charset="-128"/>
              </a:defRPr>
            </a:lvl4pPr>
            <a:lvl5pPr eaLnBrk="0" hangingPunct="0">
              <a:defRPr sz="2400">
                <a:solidFill>
                  <a:srgbClr val="660033"/>
                </a:solidFill>
                <a:latin typeface="Arial" charset="0"/>
                <a:ea typeface="ＭＳ Ｐゴシック" pitchFamily="30" charset="-128"/>
              </a:defRPr>
            </a:lvl5pPr>
            <a:lvl6pPr marL="457200" eaLnBrk="0" fontAlgn="t" hangingPunct="0">
              <a:spcBef>
                <a:spcPct val="0"/>
              </a:spcBef>
              <a:spcAft>
                <a:spcPct val="0"/>
              </a:spcAft>
              <a:defRPr sz="2400">
                <a:solidFill>
                  <a:srgbClr val="660033"/>
                </a:solidFill>
                <a:latin typeface="Arial" charset="0"/>
                <a:ea typeface="ＭＳ Ｐゴシック" pitchFamily="30" charset="-128"/>
              </a:defRPr>
            </a:lvl6pPr>
            <a:lvl7pPr marL="914400" eaLnBrk="0" fontAlgn="t" hangingPunct="0">
              <a:spcBef>
                <a:spcPct val="0"/>
              </a:spcBef>
              <a:spcAft>
                <a:spcPct val="0"/>
              </a:spcAft>
              <a:defRPr sz="2400">
                <a:solidFill>
                  <a:srgbClr val="660033"/>
                </a:solidFill>
                <a:latin typeface="Arial" charset="0"/>
                <a:ea typeface="ＭＳ Ｐゴシック" pitchFamily="30" charset="-128"/>
              </a:defRPr>
            </a:lvl7pPr>
            <a:lvl8pPr marL="1371600" eaLnBrk="0" fontAlgn="t" hangingPunct="0">
              <a:spcBef>
                <a:spcPct val="0"/>
              </a:spcBef>
              <a:spcAft>
                <a:spcPct val="0"/>
              </a:spcAft>
              <a:defRPr sz="2400">
                <a:solidFill>
                  <a:srgbClr val="660033"/>
                </a:solidFill>
                <a:latin typeface="Arial" charset="0"/>
                <a:ea typeface="ＭＳ Ｐゴシック" pitchFamily="30" charset="-128"/>
              </a:defRPr>
            </a:lvl8pPr>
            <a:lvl9pPr marL="1828800" eaLnBrk="0" fontAlgn="t" hangingPunct="0">
              <a:spcBef>
                <a:spcPct val="0"/>
              </a:spcBef>
              <a:spcAft>
                <a:spcPct val="0"/>
              </a:spcAft>
              <a:defRPr sz="2400">
                <a:solidFill>
                  <a:srgbClr val="660033"/>
                </a:solidFill>
                <a:latin typeface="Arial" charset="0"/>
                <a:ea typeface="ＭＳ Ｐゴシック" pitchFamily="30" charset="-128"/>
              </a:defRPr>
            </a:lvl9pPr>
          </a:lstStyle>
          <a:p>
            <a:pPr eaLnBrk="1" hangingPunct="1"/>
            <a:fld id="{E3FFC304-C4B4-4649-A3D8-18B775D45782}" type="slidenum">
              <a:rPr lang="en-US" sz="1200">
                <a:solidFill>
                  <a:schemeClr val="tx1"/>
                </a:solidFill>
              </a:rPr>
              <a:pPr eaLnBrk="1" hangingPunct="1"/>
              <a:t>10</a:t>
            </a:fld>
            <a:endParaRPr lang="en-US" sz="1200">
              <a:solidFill>
                <a:schemeClr val="tx1"/>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p:cNvSpPr>
          <p:nvPr>
            <p:ph type="sldImg"/>
          </p:nvPr>
        </p:nvSpPr>
        <p:spPr>
          <a:ln/>
        </p:spPr>
      </p:sp>
      <p:sp>
        <p:nvSpPr>
          <p:cNvPr id="26627" name="Notizenplatzhalt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smtClean="0">
                <a:latin typeface="Arial" charset="0"/>
              </a:rPr>
              <a:t>Wie sieht diese Hierarchie aus? Divisionen, Professeur de conservatoire</a:t>
            </a:r>
          </a:p>
        </p:txBody>
      </p:sp>
      <p:sp>
        <p:nvSpPr>
          <p:cNvPr id="26628" name="Foliennummernplatzhalt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rgbClr val="660033"/>
                </a:solidFill>
                <a:latin typeface="Arial" charset="0"/>
                <a:ea typeface="ＭＳ Ｐゴシック" pitchFamily="30" charset="-128"/>
              </a:defRPr>
            </a:lvl1pPr>
            <a:lvl2pPr marL="37931725" indent="-37474525" eaLnBrk="0" hangingPunct="0">
              <a:defRPr sz="2400">
                <a:solidFill>
                  <a:srgbClr val="660033"/>
                </a:solidFill>
                <a:latin typeface="Arial" charset="0"/>
                <a:ea typeface="ＭＳ Ｐゴシック" pitchFamily="30" charset="-128"/>
              </a:defRPr>
            </a:lvl2pPr>
            <a:lvl3pPr eaLnBrk="0" hangingPunct="0">
              <a:defRPr sz="2400">
                <a:solidFill>
                  <a:srgbClr val="660033"/>
                </a:solidFill>
                <a:latin typeface="Arial" charset="0"/>
                <a:ea typeface="ＭＳ Ｐゴシック" pitchFamily="30" charset="-128"/>
              </a:defRPr>
            </a:lvl3pPr>
            <a:lvl4pPr eaLnBrk="0" hangingPunct="0">
              <a:defRPr sz="2400">
                <a:solidFill>
                  <a:srgbClr val="660033"/>
                </a:solidFill>
                <a:latin typeface="Arial" charset="0"/>
                <a:ea typeface="ＭＳ Ｐゴシック" pitchFamily="30" charset="-128"/>
              </a:defRPr>
            </a:lvl4pPr>
            <a:lvl5pPr eaLnBrk="0" hangingPunct="0">
              <a:defRPr sz="2400">
                <a:solidFill>
                  <a:srgbClr val="660033"/>
                </a:solidFill>
                <a:latin typeface="Arial" charset="0"/>
                <a:ea typeface="ＭＳ Ｐゴシック" pitchFamily="30" charset="-128"/>
              </a:defRPr>
            </a:lvl5pPr>
            <a:lvl6pPr marL="457200" eaLnBrk="0" fontAlgn="t" hangingPunct="0">
              <a:spcBef>
                <a:spcPct val="0"/>
              </a:spcBef>
              <a:spcAft>
                <a:spcPct val="0"/>
              </a:spcAft>
              <a:defRPr sz="2400">
                <a:solidFill>
                  <a:srgbClr val="660033"/>
                </a:solidFill>
                <a:latin typeface="Arial" charset="0"/>
                <a:ea typeface="ＭＳ Ｐゴシック" pitchFamily="30" charset="-128"/>
              </a:defRPr>
            </a:lvl6pPr>
            <a:lvl7pPr marL="914400" eaLnBrk="0" fontAlgn="t" hangingPunct="0">
              <a:spcBef>
                <a:spcPct val="0"/>
              </a:spcBef>
              <a:spcAft>
                <a:spcPct val="0"/>
              </a:spcAft>
              <a:defRPr sz="2400">
                <a:solidFill>
                  <a:srgbClr val="660033"/>
                </a:solidFill>
                <a:latin typeface="Arial" charset="0"/>
                <a:ea typeface="ＭＳ Ｐゴシック" pitchFamily="30" charset="-128"/>
              </a:defRPr>
            </a:lvl7pPr>
            <a:lvl8pPr marL="1371600" eaLnBrk="0" fontAlgn="t" hangingPunct="0">
              <a:spcBef>
                <a:spcPct val="0"/>
              </a:spcBef>
              <a:spcAft>
                <a:spcPct val="0"/>
              </a:spcAft>
              <a:defRPr sz="2400">
                <a:solidFill>
                  <a:srgbClr val="660033"/>
                </a:solidFill>
                <a:latin typeface="Arial" charset="0"/>
                <a:ea typeface="ＭＳ Ｐゴシック" pitchFamily="30" charset="-128"/>
              </a:defRPr>
            </a:lvl8pPr>
            <a:lvl9pPr marL="1828800" eaLnBrk="0" fontAlgn="t" hangingPunct="0">
              <a:spcBef>
                <a:spcPct val="0"/>
              </a:spcBef>
              <a:spcAft>
                <a:spcPct val="0"/>
              </a:spcAft>
              <a:defRPr sz="2400">
                <a:solidFill>
                  <a:srgbClr val="660033"/>
                </a:solidFill>
                <a:latin typeface="Arial" charset="0"/>
                <a:ea typeface="ＭＳ Ｐゴシック" pitchFamily="30" charset="-128"/>
              </a:defRPr>
            </a:lvl9pPr>
          </a:lstStyle>
          <a:p>
            <a:pPr eaLnBrk="1" hangingPunct="1"/>
            <a:fld id="{E3FFC304-C4B4-4649-A3D8-18B775D45782}" type="slidenum">
              <a:rPr lang="en-US" sz="1200">
                <a:solidFill>
                  <a:schemeClr val="tx1"/>
                </a:solidFill>
              </a:rPr>
              <a:pPr eaLnBrk="1" hangingPunct="1"/>
              <a:t>11</a:t>
            </a:fld>
            <a:endParaRPr lang="en-US" sz="1200">
              <a:solidFill>
                <a:schemeClr val="tx1"/>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CH" dirty="0"/>
          </a:p>
        </p:txBody>
      </p:sp>
      <p:sp>
        <p:nvSpPr>
          <p:cNvPr id="4" name="Foliennummernplatzhalter 3"/>
          <p:cNvSpPr>
            <a:spLocks noGrp="1"/>
          </p:cNvSpPr>
          <p:nvPr>
            <p:ph type="sldNum" sz="quarter" idx="10"/>
          </p:nvPr>
        </p:nvSpPr>
        <p:spPr/>
        <p:txBody>
          <a:bodyPr/>
          <a:lstStyle/>
          <a:p>
            <a:fld id="{F9DE4375-60D6-4A01-A95C-6AA95FEA8BCB}" type="slidenum">
              <a:rPr lang="en-US" smtClean="0"/>
              <a:pPr/>
              <a:t>12</a:t>
            </a:fld>
            <a:endParaRPr lang="en-US"/>
          </a:p>
        </p:txBody>
      </p:sp>
    </p:spTree>
    <p:extLst>
      <p:ext uri="{BB962C8B-B14F-4D97-AF65-F5344CB8AC3E}">
        <p14:creationId xmlns:p14="http://schemas.microsoft.com/office/powerpoint/2010/main" val="7994142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CH" dirty="0"/>
          </a:p>
        </p:txBody>
      </p:sp>
      <p:sp>
        <p:nvSpPr>
          <p:cNvPr id="4" name="Slide Number Placeholder 3"/>
          <p:cNvSpPr>
            <a:spLocks noGrp="1"/>
          </p:cNvSpPr>
          <p:nvPr>
            <p:ph type="sldNum" sz="quarter" idx="10"/>
          </p:nvPr>
        </p:nvSpPr>
        <p:spPr/>
        <p:txBody>
          <a:bodyPr/>
          <a:lstStyle/>
          <a:p>
            <a:fld id="{F9DE4375-60D6-4A01-A95C-6AA95FEA8BCB}" type="slidenum">
              <a:rPr lang="en-US" smtClean="0"/>
              <a:pPr/>
              <a:t>13</a:t>
            </a:fld>
            <a:endParaRPr lang="en-US"/>
          </a:p>
        </p:txBody>
      </p:sp>
    </p:spTree>
    <p:extLst>
      <p:ext uri="{BB962C8B-B14F-4D97-AF65-F5344CB8AC3E}">
        <p14:creationId xmlns:p14="http://schemas.microsoft.com/office/powerpoint/2010/main" val="22345664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mailto:damien.sagrillo@uni.lu" TargetMode="Externa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2.png"/><Relationship Id="rId5" Type="http://schemas.openxmlformats.org/officeDocument/2006/relationships/image" Target="../media/image8.png"/><Relationship Id="rId6" Type="http://schemas.openxmlformats.org/officeDocument/2006/relationships/hyperlink" Target="mailto:damien.sagrillo@uni.lu" TargetMode="External"/><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2.png"/><Relationship Id="rId5"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hteck 3"/>
          <p:cNvSpPr/>
          <p:nvPr userDrawn="1"/>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hteck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6" name="Rechteck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Rechteck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Rechteck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1" name="Rechteck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hteck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hteck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4" name="Rechteck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Text Box 16"/>
          <p:cNvSpPr txBox="1">
            <a:spLocks noChangeArrowheads="1"/>
          </p:cNvSpPr>
          <p:nvPr userDrawn="1"/>
        </p:nvSpPr>
        <p:spPr bwMode="auto">
          <a:xfrm rot="10800000">
            <a:off x="79524" y="549275"/>
            <a:ext cx="461665" cy="360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a:spcBef>
                <a:spcPct val="50000"/>
              </a:spcBef>
            </a:pPr>
            <a:r>
              <a:rPr lang="de-DE" sz="1000" dirty="0">
                <a:solidFill>
                  <a:srgbClr val="FF0000"/>
                </a:solidFill>
              </a:rPr>
              <a:t>Damien </a:t>
            </a:r>
            <a:r>
              <a:rPr lang="de-DE" sz="1000" dirty="0" err="1">
                <a:solidFill>
                  <a:srgbClr val="FF0000"/>
                </a:solidFill>
              </a:rPr>
              <a:t>Sagrillo</a:t>
            </a:r>
            <a:r>
              <a:rPr lang="de-DE" sz="1000" dirty="0">
                <a:solidFill>
                  <a:srgbClr val="FF0000"/>
                </a:solidFill>
              </a:rPr>
              <a:t> </a:t>
            </a:r>
            <a:r>
              <a:rPr lang="de-DE" sz="1000" dirty="0" smtClean="0">
                <a:solidFill>
                  <a:srgbClr val="FF0000"/>
                </a:solidFill>
              </a:rPr>
              <a:t>– 1 May 2014</a:t>
            </a:r>
            <a:r>
              <a:rPr lang="de-DE" sz="1000" dirty="0" smtClean="0"/>
              <a:t>  </a:t>
            </a:r>
            <a:r>
              <a:rPr lang="de-DE" sz="1200" dirty="0" smtClean="0"/>
              <a:t> </a:t>
            </a:r>
            <a:r>
              <a:rPr lang="de-DE" sz="800" dirty="0">
                <a:hlinkClick r:id="rId2"/>
              </a:rPr>
              <a:t>damien.sagrillo@uni.lu</a:t>
            </a:r>
            <a:r>
              <a:rPr lang="de-DE" dirty="0"/>
              <a:t> </a:t>
            </a:r>
            <a:endParaRPr lang="en-US" dirty="0"/>
          </a:p>
        </p:txBody>
      </p:sp>
      <p:sp>
        <p:nvSpPr>
          <p:cNvPr id="8" name="Titel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lstStyle>
          <a:p>
            <a:r>
              <a:rPr lang="de-CH" smtClean="0"/>
              <a:t>Mastertitelformat bearbeiten</a:t>
            </a:r>
            <a:endParaRPr lang="en-US"/>
          </a:p>
        </p:txBody>
      </p:sp>
      <p:sp>
        <p:nvSpPr>
          <p:cNvPr id="9" name="Untertitel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de-CH" smtClean="0"/>
              <a:t>Master-Untertitelformat bearbeiten</a:t>
            </a:r>
            <a:endParaRPr lang="en-US"/>
          </a:p>
        </p:txBody>
      </p:sp>
      <p:sp>
        <p:nvSpPr>
          <p:cNvPr id="16" name="Datumsplatzhalter 27"/>
          <p:cNvSpPr>
            <a:spLocks noGrp="1"/>
          </p:cNvSpPr>
          <p:nvPr>
            <p:ph type="dt" sz="half" idx="10"/>
          </p:nvPr>
        </p:nvSpPr>
        <p:spPr/>
        <p:txBody>
          <a:bodyPr/>
          <a:lstStyle>
            <a:lvl1pPr>
              <a:defRPr/>
            </a:lvl1pPr>
          </a:lstStyle>
          <a:p>
            <a:fld id="{11E23293-5E60-4459-BDB6-9B843A3C3CCC}" type="datetime1">
              <a:rPr lang="en-US"/>
              <a:pPr/>
              <a:t>07.05.14</a:t>
            </a:fld>
            <a:endParaRPr lang="en-US"/>
          </a:p>
        </p:txBody>
      </p:sp>
      <p:sp>
        <p:nvSpPr>
          <p:cNvPr id="17" name="Fußzeilenplatzhalter 16"/>
          <p:cNvSpPr>
            <a:spLocks noGrp="1"/>
          </p:cNvSpPr>
          <p:nvPr>
            <p:ph type="ftr" sz="quarter" idx="11"/>
          </p:nvPr>
        </p:nvSpPr>
        <p:spPr/>
        <p:txBody>
          <a:bodyPr/>
          <a:lstStyle>
            <a:lvl1pPr>
              <a:defRPr/>
            </a:lvl1pPr>
          </a:lstStyle>
          <a:p>
            <a:endParaRPr lang="en-US"/>
          </a:p>
        </p:txBody>
      </p:sp>
      <p:sp>
        <p:nvSpPr>
          <p:cNvPr id="18" name="Foliennummernplatzhalter 28"/>
          <p:cNvSpPr>
            <a:spLocks noGrp="1"/>
          </p:cNvSpPr>
          <p:nvPr>
            <p:ph type="sldNum" sz="quarter" idx="12"/>
          </p:nvPr>
        </p:nvSpPr>
        <p:spPr/>
        <p:txBody>
          <a:bodyPr/>
          <a:lstStyle>
            <a:lvl1pPr>
              <a:defRPr/>
            </a:lvl1pPr>
          </a:lstStyle>
          <a:p>
            <a:fld id="{9A8328E7-5D0D-4F47-86FF-0FBAB7E6ABF0}" type="slidenum">
              <a:rPr lang="en-US"/>
              <a:pPr/>
              <a:t>‹#›</a:t>
            </a:fld>
            <a:endParaRPr lang="en-US"/>
          </a:p>
        </p:txBody>
      </p:sp>
    </p:spTree>
    <p:extLst>
      <p:ext uri="{BB962C8B-B14F-4D97-AF65-F5344CB8AC3E}">
        <p14:creationId xmlns:p14="http://schemas.microsoft.com/office/powerpoint/2010/main" val="2895839778"/>
      </p:ext>
    </p:extLst>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smtClean="0"/>
              <a:t>Mastertitelformat bearbeiten</a:t>
            </a:r>
            <a:endParaRPr lang="en-US"/>
          </a:p>
        </p:txBody>
      </p:sp>
      <p:sp>
        <p:nvSpPr>
          <p:cNvPr id="3" name="Vertikaler Textplatzhalter 2"/>
          <p:cNvSpPr>
            <a:spLocks noGrp="1"/>
          </p:cNvSpPr>
          <p:nvPr>
            <p:ph type="body" orient="vert" idx="1"/>
          </p:nvPr>
        </p:nvSpPr>
        <p:spPr/>
        <p:txBody>
          <a:bodyPr vert="eaVert"/>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en-US"/>
          </a:p>
        </p:txBody>
      </p:sp>
      <p:sp>
        <p:nvSpPr>
          <p:cNvPr id="4" name="Datumsplatzhalter 13"/>
          <p:cNvSpPr>
            <a:spLocks noGrp="1"/>
          </p:cNvSpPr>
          <p:nvPr>
            <p:ph type="dt" sz="half" idx="10"/>
          </p:nvPr>
        </p:nvSpPr>
        <p:spPr/>
        <p:txBody>
          <a:bodyPr/>
          <a:lstStyle>
            <a:lvl1pPr>
              <a:defRPr/>
            </a:lvl1pPr>
          </a:lstStyle>
          <a:p>
            <a:fld id="{4340869D-055C-4ECE-B38C-46DA15E40DDF}" type="datetime1">
              <a:rPr lang="en-US"/>
              <a:pPr/>
              <a:t>07.05.14</a:t>
            </a:fld>
            <a:endParaRPr lang="en-US"/>
          </a:p>
        </p:txBody>
      </p:sp>
      <p:sp>
        <p:nvSpPr>
          <p:cNvPr id="5" name="Fußzeilenplatzhalter 2"/>
          <p:cNvSpPr>
            <a:spLocks noGrp="1"/>
          </p:cNvSpPr>
          <p:nvPr>
            <p:ph type="ftr" sz="quarter" idx="11"/>
          </p:nvPr>
        </p:nvSpPr>
        <p:spPr/>
        <p:txBody>
          <a:bodyPr/>
          <a:lstStyle>
            <a:lvl1pPr>
              <a:defRPr/>
            </a:lvl1pPr>
          </a:lstStyle>
          <a:p>
            <a:endParaRPr lang="en-US"/>
          </a:p>
        </p:txBody>
      </p:sp>
      <p:sp>
        <p:nvSpPr>
          <p:cNvPr id="6" name="Foliennummernplatzhalter 22"/>
          <p:cNvSpPr>
            <a:spLocks noGrp="1"/>
          </p:cNvSpPr>
          <p:nvPr>
            <p:ph type="sldNum" sz="quarter" idx="12"/>
          </p:nvPr>
        </p:nvSpPr>
        <p:spPr/>
        <p:txBody>
          <a:bodyPr/>
          <a:lstStyle>
            <a:lvl1pPr>
              <a:defRPr/>
            </a:lvl1pPr>
          </a:lstStyle>
          <a:p>
            <a:fld id="{441CD96D-C1AA-4A04-93E3-97727BB0FDCD}" type="slidenum">
              <a:rPr lang="en-US"/>
              <a:pPr/>
              <a:t>‹#›</a:t>
            </a:fld>
            <a:endParaRPr lang="en-US"/>
          </a:p>
        </p:txBody>
      </p:sp>
    </p:spTree>
    <p:extLst>
      <p:ext uri="{BB962C8B-B14F-4D97-AF65-F5344CB8AC3E}">
        <p14:creationId xmlns:p14="http://schemas.microsoft.com/office/powerpoint/2010/main" val="885512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1981200" cy="5851525"/>
          </a:xfrm>
        </p:spPr>
        <p:txBody>
          <a:bodyPr vert="eaVert" anchor="ctr"/>
          <a:lstStyle/>
          <a:p>
            <a:r>
              <a:rPr lang="de-CH" smtClean="0"/>
              <a:t>Mastertitelformat bearbeiten</a:t>
            </a:r>
            <a:endParaRPr lang="en-US"/>
          </a:p>
        </p:txBody>
      </p:sp>
      <p:sp>
        <p:nvSpPr>
          <p:cNvPr id="3" name="Vertikaler Textplatzhalter 2"/>
          <p:cNvSpPr>
            <a:spLocks noGrp="1"/>
          </p:cNvSpPr>
          <p:nvPr>
            <p:ph type="body" orient="vert" idx="1"/>
          </p:nvPr>
        </p:nvSpPr>
        <p:spPr>
          <a:xfrm>
            <a:off x="609600" y="274639"/>
            <a:ext cx="5867400" cy="5851525"/>
          </a:xfrm>
        </p:spPr>
        <p:txBody>
          <a:bodyPr vert="eaVert"/>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en-US"/>
          </a:p>
        </p:txBody>
      </p:sp>
      <p:sp>
        <p:nvSpPr>
          <p:cNvPr id="4" name="Datumsplatzhalter 13"/>
          <p:cNvSpPr>
            <a:spLocks noGrp="1"/>
          </p:cNvSpPr>
          <p:nvPr>
            <p:ph type="dt" sz="half" idx="10"/>
          </p:nvPr>
        </p:nvSpPr>
        <p:spPr/>
        <p:txBody>
          <a:bodyPr/>
          <a:lstStyle>
            <a:lvl1pPr>
              <a:defRPr/>
            </a:lvl1pPr>
          </a:lstStyle>
          <a:p>
            <a:fld id="{BAB5BA01-7D4C-42CA-AE4A-7BB7A02ABDD8}" type="datetime1">
              <a:rPr lang="en-US"/>
              <a:pPr/>
              <a:t>07.05.14</a:t>
            </a:fld>
            <a:endParaRPr lang="en-US"/>
          </a:p>
        </p:txBody>
      </p:sp>
      <p:sp>
        <p:nvSpPr>
          <p:cNvPr id="5" name="Fußzeilenplatzhalter 2"/>
          <p:cNvSpPr>
            <a:spLocks noGrp="1"/>
          </p:cNvSpPr>
          <p:nvPr>
            <p:ph type="ftr" sz="quarter" idx="11"/>
          </p:nvPr>
        </p:nvSpPr>
        <p:spPr/>
        <p:txBody>
          <a:bodyPr/>
          <a:lstStyle>
            <a:lvl1pPr>
              <a:defRPr/>
            </a:lvl1pPr>
          </a:lstStyle>
          <a:p>
            <a:endParaRPr lang="en-US"/>
          </a:p>
        </p:txBody>
      </p:sp>
      <p:sp>
        <p:nvSpPr>
          <p:cNvPr id="6" name="Foliennummernplatzhalter 22"/>
          <p:cNvSpPr>
            <a:spLocks noGrp="1"/>
          </p:cNvSpPr>
          <p:nvPr>
            <p:ph type="sldNum" sz="quarter" idx="12"/>
          </p:nvPr>
        </p:nvSpPr>
        <p:spPr/>
        <p:txBody>
          <a:bodyPr/>
          <a:lstStyle>
            <a:lvl1pPr>
              <a:defRPr/>
            </a:lvl1pPr>
          </a:lstStyle>
          <a:p>
            <a:fld id="{F349A970-5327-4613-9030-594412B56771}" type="slidenum">
              <a:rPr lang="en-US"/>
              <a:pPr/>
              <a:t>‹#›</a:t>
            </a:fld>
            <a:endParaRPr lang="en-US"/>
          </a:p>
        </p:txBody>
      </p:sp>
    </p:spTree>
    <p:extLst>
      <p:ext uri="{BB962C8B-B14F-4D97-AF65-F5344CB8AC3E}">
        <p14:creationId xmlns:p14="http://schemas.microsoft.com/office/powerpoint/2010/main" val="144051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1_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a:xfrm>
            <a:off x="6477000" y="6416675"/>
            <a:ext cx="2133600" cy="365125"/>
          </a:xfrm>
        </p:spPr>
        <p:txBody>
          <a:bodyPr/>
          <a:lstStyle>
            <a:lvl1pPr>
              <a:defRPr/>
            </a:lvl1pPr>
          </a:lstStyle>
          <a:p>
            <a:fld id="{7050E22F-449F-4A6B-9AF0-D571F664CEAF}" type="datetime1">
              <a:rPr lang="en-US"/>
              <a:pPr/>
              <a:t>07.05.14</a:t>
            </a:fld>
            <a:endParaRPr lang="en-US"/>
          </a:p>
        </p:txBody>
      </p:sp>
      <p:sp>
        <p:nvSpPr>
          <p:cNvPr id="3" name="Fußzeilenplatzhalter 2"/>
          <p:cNvSpPr>
            <a:spLocks noGrp="1"/>
          </p:cNvSpPr>
          <p:nvPr>
            <p:ph type="ftr" sz="quarter" idx="11"/>
          </p:nvPr>
        </p:nvSpPr>
        <p:spPr>
          <a:xfrm>
            <a:off x="914400" y="6416675"/>
            <a:ext cx="5562600" cy="365125"/>
          </a:xfrm>
        </p:spPr>
        <p:txBody>
          <a:bodyPr/>
          <a:lstStyle>
            <a:lvl1pPr>
              <a:defRPr/>
            </a:lvl1pPr>
          </a:lstStyle>
          <a:p>
            <a:endParaRPr lang="en-US"/>
          </a:p>
        </p:txBody>
      </p:sp>
      <p:sp>
        <p:nvSpPr>
          <p:cNvPr id="4" name="Foliennummernplatzhalter 3"/>
          <p:cNvSpPr>
            <a:spLocks noGrp="1"/>
          </p:cNvSpPr>
          <p:nvPr>
            <p:ph type="sldNum" sz="quarter" idx="12"/>
          </p:nvPr>
        </p:nvSpPr>
        <p:spPr>
          <a:xfrm>
            <a:off x="8610600" y="6416675"/>
            <a:ext cx="457200" cy="365125"/>
          </a:xfrm>
        </p:spPr>
        <p:txBody>
          <a:bodyPr/>
          <a:lstStyle>
            <a:lvl1pPr>
              <a:defRPr/>
            </a:lvl1pPr>
          </a:lstStyle>
          <a:p>
            <a:fld id="{2A3ED47C-A056-40A6-B464-A93E96B021A4}" type="slidenum">
              <a:rPr lang="en-US"/>
              <a:pPr/>
              <a:t>‹#›</a:t>
            </a:fld>
            <a:endParaRPr lang="en-US"/>
          </a:p>
        </p:txBody>
      </p:sp>
    </p:spTree>
    <p:extLst>
      <p:ext uri="{BB962C8B-B14F-4D97-AF65-F5344CB8AC3E}">
        <p14:creationId xmlns:p14="http://schemas.microsoft.com/office/powerpoint/2010/main" val="4203182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CH" dirty="0" smtClean="0"/>
              <a:t>Mastertitelformat bearbeiten</a:t>
            </a:r>
            <a:endParaRPr lang="en-US" dirty="0"/>
          </a:p>
        </p:txBody>
      </p:sp>
      <p:sp>
        <p:nvSpPr>
          <p:cNvPr id="3" name="Inhaltsplatzhalter 2"/>
          <p:cNvSpPr>
            <a:spLocks noGrp="1"/>
          </p:cNvSpPr>
          <p:nvPr>
            <p:ph idx="1"/>
          </p:nvPr>
        </p:nvSpPr>
        <p:spPr/>
        <p:txBody>
          <a:bodyPr/>
          <a:lstStyle/>
          <a:p>
            <a:pPr lvl="0"/>
            <a:r>
              <a:rPr lang="de-CH" dirty="0" smtClean="0"/>
              <a:t>Mastertextformat bearbeiten</a:t>
            </a:r>
          </a:p>
          <a:p>
            <a:pPr lvl="1"/>
            <a:r>
              <a:rPr lang="de-CH" dirty="0" smtClean="0"/>
              <a:t>Zweite Ebene</a:t>
            </a:r>
          </a:p>
          <a:p>
            <a:pPr lvl="2"/>
            <a:r>
              <a:rPr lang="de-CH" dirty="0" smtClean="0"/>
              <a:t>Dritte Ebene</a:t>
            </a:r>
          </a:p>
          <a:p>
            <a:pPr lvl="3"/>
            <a:r>
              <a:rPr lang="de-CH" dirty="0" smtClean="0"/>
              <a:t>Vierte Ebene</a:t>
            </a:r>
          </a:p>
          <a:p>
            <a:pPr lvl="4"/>
            <a:r>
              <a:rPr lang="de-CH" dirty="0" smtClean="0"/>
              <a:t>Fünfte Ebene</a:t>
            </a:r>
            <a:endParaRPr lang="en-US" dirty="0"/>
          </a:p>
        </p:txBody>
      </p:sp>
      <p:sp>
        <p:nvSpPr>
          <p:cNvPr id="4" name="Datumsplatzhalter 13"/>
          <p:cNvSpPr>
            <a:spLocks noGrp="1"/>
          </p:cNvSpPr>
          <p:nvPr>
            <p:ph type="dt" sz="half" idx="10"/>
          </p:nvPr>
        </p:nvSpPr>
        <p:spPr/>
        <p:txBody>
          <a:bodyPr/>
          <a:lstStyle>
            <a:lvl1pPr>
              <a:defRPr/>
            </a:lvl1pPr>
          </a:lstStyle>
          <a:p>
            <a:fld id="{2B50B2F2-28C6-4025-BDB4-62884623B9FD}" type="datetime1">
              <a:rPr lang="en-US"/>
              <a:pPr/>
              <a:t>07.05.14</a:t>
            </a:fld>
            <a:endParaRPr lang="en-US"/>
          </a:p>
        </p:txBody>
      </p:sp>
      <p:sp>
        <p:nvSpPr>
          <p:cNvPr id="5" name="Fußzeilenplatzhalter 2"/>
          <p:cNvSpPr>
            <a:spLocks noGrp="1"/>
          </p:cNvSpPr>
          <p:nvPr>
            <p:ph type="ftr" sz="quarter" idx="11"/>
          </p:nvPr>
        </p:nvSpPr>
        <p:spPr/>
        <p:txBody>
          <a:bodyPr/>
          <a:lstStyle>
            <a:lvl1pPr>
              <a:defRPr/>
            </a:lvl1pPr>
          </a:lstStyle>
          <a:p>
            <a:endParaRPr lang="en-US" dirty="0"/>
          </a:p>
        </p:txBody>
      </p:sp>
      <p:sp>
        <p:nvSpPr>
          <p:cNvPr id="6" name="Foliennummernplatzhalter 22"/>
          <p:cNvSpPr>
            <a:spLocks noGrp="1"/>
          </p:cNvSpPr>
          <p:nvPr>
            <p:ph type="sldNum" sz="quarter" idx="12"/>
          </p:nvPr>
        </p:nvSpPr>
        <p:spPr/>
        <p:txBody>
          <a:bodyPr/>
          <a:lstStyle>
            <a:lvl1pPr>
              <a:defRPr/>
            </a:lvl1pPr>
          </a:lstStyle>
          <a:p>
            <a:fld id="{C2A42C27-6BCA-4A4C-A06B-7AFB3F1CF1EE}" type="slidenum">
              <a:rPr lang="en-US"/>
              <a:pPr/>
              <a:t>‹#›</a:t>
            </a:fld>
            <a:endParaRPr lang="en-US"/>
          </a:p>
        </p:txBody>
      </p:sp>
    </p:spTree>
    <p:extLst>
      <p:ext uri="{BB962C8B-B14F-4D97-AF65-F5344CB8AC3E}">
        <p14:creationId xmlns:p14="http://schemas.microsoft.com/office/powerpoint/2010/main" val="1809655618"/>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4" name="Rechteck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Rechteck 4"/>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hteck 5"/>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hteck 6"/>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hteck 7"/>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9" name="Rechteck 8"/>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0" name="Rechteck 9"/>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1" name="Rechteck 10"/>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2" name="Rechteck 11"/>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pic>
        <p:nvPicPr>
          <p:cNvPr id="13" name="Picture 5"/>
          <p:cNvPicPr>
            <a:picLocks noChangeAspect="1" noChangeArrowheads="1"/>
          </p:cNvPicPr>
          <p:nvPr userDrawn="1"/>
        </p:nvPicPr>
        <p:blipFill>
          <a:blip r:embed="rId2">
            <a:lum bright="-80000" contrast="-34000"/>
            <a:extLst>
              <a:ext uri="{28A0092B-C50C-407E-A947-70E740481C1C}">
                <a14:useLocalDpi xmlns:a14="http://schemas.microsoft.com/office/drawing/2010/main" val="0"/>
              </a:ext>
            </a:extLst>
          </a:blip>
          <a:srcRect/>
          <a:stretch>
            <a:fillRect/>
          </a:stretch>
        </p:blipFill>
        <p:spPr bwMode="auto">
          <a:xfrm>
            <a:off x="381000" y="0"/>
            <a:ext cx="2438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8"/>
          <p:cNvPicPr>
            <a:picLocks noChangeAspect="1" noChangeArrowheads="1"/>
          </p:cNvPicPr>
          <p:nvPr userDrawn="1"/>
        </p:nvPicPr>
        <p:blipFill>
          <a:blip r:embed="rId3">
            <a:lum bright="-80000" contrast="-34000"/>
            <a:extLst>
              <a:ext uri="{28A0092B-C50C-407E-A947-70E740481C1C}">
                <a14:useLocalDpi xmlns:a14="http://schemas.microsoft.com/office/drawing/2010/main" val="0"/>
              </a:ext>
            </a:extLst>
          </a:blip>
          <a:srcRect/>
          <a:stretch>
            <a:fillRect/>
          </a:stretch>
        </p:blipFill>
        <p:spPr bwMode="auto">
          <a:xfrm>
            <a:off x="3386138" y="609600"/>
            <a:ext cx="237172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0"/>
          <p:cNvPicPr>
            <a:picLocks noChangeAspect="1" noChangeArrowheads="1"/>
          </p:cNvPicPr>
          <p:nvPr userDrawn="1"/>
        </p:nvPicPr>
        <p:blipFill>
          <a:blip r:embed="rId4">
            <a:lum bright="-80000" contrast="-34000"/>
            <a:extLst>
              <a:ext uri="{28A0092B-C50C-407E-A947-70E740481C1C}">
                <a14:useLocalDpi xmlns:a14="http://schemas.microsoft.com/office/drawing/2010/main" val="0"/>
              </a:ext>
            </a:extLst>
          </a:blip>
          <a:srcRect/>
          <a:stretch>
            <a:fillRect/>
          </a:stretch>
        </p:blipFill>
        <p:spPr bwMode="auto">
          <a:xfrm>
            <a:off x="6248400" y="1066800"/>
            <a:ext cx="2895600" cy="348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8"/>
          <p:cNvPicPr>
            <a:picLocks noChangeAspect="1" noChangeArrowheads="1"/>
          </p:cNvPicPr>
          <p:nvPr userDrawn="1"/>
        </p:nvPicPr>
        <p:blipFill>
          <a:blip r:embed="rId5">
            <a:lum bright="-68000" contrast="-64000"/>
            <a:extLst>
              <a:ext uri="{28A0092B-C50C-407E-A947-70E740481C1C}">
                <a14:useLocalDpi xmlns:a14="http://schemas.microsoft.com/office/drawing/2010/main" val="0"/>
              </a:ext>
            </a:extLst>
          </a:blip>
          <a:srcRect/>
          <a:stretch>
            <a:fillRect/>
          </a:stretch>
        </p:blipFill>
        <p:spPr bwMode="auto">
          <a:xfrm>
            <a:off x="381000" y="5859463"/>
            <a:ext cx="1368425"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Freihandform 16"/>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18" name="Freihandform 17"/>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19" name="Freihandform 18"/>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20" name="Freihandform 19"/>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21" name="Freihandform 20"/>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22" name="Freihandform 21"/>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23" name="Freihandform 22"/>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24" name="Freihandform 23"/>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25" name="Freihandform 24"/>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26" name="Freihandform 25"/>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27" name="Freihandform 26"/>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28" name="Freihandform 27"/>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29" name="Freihandform 28"/>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30" name="Freihandform 29"/>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31" name="Freihandform 30"/>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p>
            <a:pPr>
              <a:defRPr/>
            </a:pPr>
            <a:endParaRPr lang="en-US">
              <a:latin typeface="Arial" pitchFamily="30" charset="0"/>
              <a:cs typeface="ＭＳ Ｐゴシック" pitchFamily="30" charset="-128"/>
            </a:endParaRPr>
          </a:p>
        </p:txBody>
      </p:sp>
      <p:sp>
        <p:nvSpPr>
          <p:cNvPr id="32" name="Rechteck 31"/>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3" name="Rechteck 32"/>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4" name="Rechteck 33"/>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5" name="Rechteck 34"/>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36" name="Rechteck 35"/>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7" name="Rechteck 36"/>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38" name="Text Box 41"/>
          <p:cNvSpPr txBox="1">
            <a:spLocks noChangeArrowheads="1"/>
          </p:cNvSpPr>
          <p:nvPr userDrawn="1"/>
        </p:nvSpPr>
        <p:spPr bwMode="auto">
          <a:xfrm rot="10800000">
            <a:off x="79524" y="549275"/>
            <a:ext cx="461665" cy="360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a:spcBef>
                <a:spcPct val="50000"/>
              </a:spcBef>
            </a:pPr>
            <a:r>
              <a:rPr lang="de-DE" sz="1000" dirty="0">
                <a:solidFill>
                  <a:srgbClr val="FF0000"/>
                </a:solidFill>
              </a:rPr>
              <a:t>Damien </a:t>
            </a:r>
            <a:r>
              <a:rPr lang="de-DE" sz="1000" dirty="0" err="1">
                <a:solidFill>
                  <a:srgbClr val="FF0000"/>
                </a:solidFill>
              </a:rPr>
              <a:t>Sagrillo</a:t>
            </a:r>
            <a:r>
              <a:rPr lang="de-DE" sz="1000" dirty="0">
                <a:solidFill>
                  <a:srgbClr val="FF0000"/>
                </a:solidFill>
              </a:rPr>
              <a:t> </a:t>
            </a:r>
            <a:r>
              <a:rPr lang="de-DE" sz="1000" dirty="0" smtClean="0">
                <a:solidFill>
                  <a:srgbClr val="FF0000"/>
                </a:solidFill>
              </a:rPr>
              <a:t>– 1 May 2014</a:t>
            </a:r>
            <a:r>
              <a:rPr lang="de-DE" sz="1000" dirty="0" smtClean="0"/>
              <a:t>  </a:t>
            </a:r>
            <a:r>
              <a:rPr lang="de-DE" sz="1200" dirty="0" smtClean="0"/>
              <a:t> </a:t>
            </a:r>
            <a:r>
              <a:rPr lang="de-DE" sz="800" dirty="0" err="1">
                <a:hlinkClick r:id="rId6"/>
              </a:rPr>
              <a:t>damien.sagrillo@uni.lu</a:t>
            </a:r>
            <a:r>
              <a:rPr lang="de-DE" dirty="0"/>
              <a:t> </a:t>
            </a:r>
            <a:endParaRPr lang="en-US" dirty="0"/>
          </a:p>
        </p:txBody>
      </p:sp>
      <p:sp>
        <p:nvSpPr>
          <p:cNvPr id="3" name="Textplatzhalt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de-CH" smtClean="0"/>
              <a:t>Mastertextformat bearbeiten</a:t>
            </a:r>
          </a:p>
        </p:txBody>
      </p:sp>
      <p:sp>
        <p:nvSpPr>
          <p:cNvPr id="2" name="Titel 1"/>
          <p:cNvSpPr>
            <a:spLocks noGrp="1"/>
          </p:cNvSpPr>
          <p:nvPr>
            <p:ph type="title"/>
          </p:nvPr>
        </p:nvSpPr>
        <p:spPr>
          <a:xfrm>
            <a:off x="706902" y="512064"/>
            <a:ext cx="8156448" cy="777240"/>
          </a:xfrm>
        </p:spPr>
        <p:txBody>
          <a:bodyPr tIns="64008"/>
          <a:lstStyle>
            <a:lvl1pPr algn="l">
              <a:buNone/>
              <a:defRPr sz="3800" b="0" cap="none" spc="-150" baseline="0"/>
            </a:lvl1pPr>
          </a:lstStyle>
          <a:p>
            <a:r>
              <a:rPr lang="de-CH" smtClean="0"/>
              <a:t>Mastertitelformat bearbeiten</a:t>
            </a:r>
            <a:endParaRPr lang="en-US"/>
          </a:p>
        </p:txBody>
      </p:sp>
      <p:sp>
        <p:nvSpPr>
          <p:cNvPr id="39" name="Datumsplatzhalter 3"/>
          <p:cNvSpPr>
            <a:spLocks noGrp="1"/>
          </p:cNvSpPr>
          <p:nvPr>
            <p:ph type="dt" sz="half" idx="10"/>
          </p:nvPr>
        </p:nvSpPr>
        <p:spPr/>
        <p:txBody>
          <a:bodyPr/>
          <a:lstStyle>
            <a:lvl1pPr>
              <a:defRPr/>
            </a:lvl1pPr>
          </a:lstStyle>
          <a:p>
            <a:fld id="{67D2DEE3-DD75-4037-8F4D-4C70F13FD506}" type="datetime1">
              <a:rPr lang="en-US"/>
              <a:pPr/>
              <a:t>07.05.14</a:t>
            </a:fld>
            <a:endParaRPr lang="en-US"/>
          </a:p>
        </p:txBody>
      </p:sp>
      <p:sp>
        <p:nvSpPr>
          <p:cNvPr id="40" name="Fußzeilenplatzhalter 4"/>
          <p:cNvSpPr>
            <a:spLocks noGrp="1"/>
          </p:cNvSpPr>
          <p:nvPr>
            <p:ph type="ftr" sz="quarter" idx="11"/>
          </p:nvPr>
        </p:nvSpPr>
        <p:spPr/>
        <p:txBody>
          <a:bodyPr/>
          <a:lstStyle>
            <a:lvl1pPr>
              <a:defRPr/>
            </a:lvl1pPr>
          </a:lstStyle>
          <a:p>
            <a:endParaRPr lang="en-US"/>
          </a:p>
        </p:txBody>
      </p:sp>
      <p:sp>
        <p:nvSpPr>
          <p:cNvPr id="41" name="Foliennummernplatzhalter 5"/>
          <p:cNvSpPr>
            <a:spLocks noGrp="1"/>
          </p:cNvSpPr>
          <p:nvPr>
            <p:ph type="sldNum" sz="quarter" idx="12"/>
          </p:nvPr>
        </p:nvSpPr>
        <p:spPr/>
        <p:txBody>
          <a:bodyPr/>
          <a:lstStyle>
            <a:lvl1pPr>
              <a:defRPr/>
            </a:lvl1pPr>
          </a:lstStyle>
          <a:p>
            <a:fld id="{3620C4A2-7E5D-4351-AC2C-7D6A330CD163}" type="slidenum">
              <a:rPr lang="en-US"/>
              <a:pPr/>
              <a:t>‹#›</a:t>
            </a:fld>
            <a:endParaRPr lang="en-US"/>
          </a:p>
        </p:txBody>
      </p:sp>
    </p:spTree>
    <p:extLst>
      <p:ext uri="{BB962C8B-B14F-4D97-AF65-F5344CB8AC3E}">
        <p14:creationId xmlns:p14="http://schemas.microsoft.com/office/powerpoint/2010/main" val="2869292760"/>
      </p:ext>
    </p:extLst>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512064"/>
            <a:ext cx="8229600" cy="914400"/>
          </a:xfrm>
        </p:spPr>
        <p:txBody>
          <a:bodyPr/>
          <a:lstStyle/>
          <a:p>
            <a:r>
              <a:rPr lang="de-CH" smtClean="0"/>
              <a:t>Mastertitelformat bearbeiten</a:t>
            </a:r>
            <a:endParaRPr lang="en-US"/>
          </a:p>
        </p:txBody>
      </p:sp>
      <p:sp>
        <p:nvSpPr>
          <p:cNvPr id="3" name="Inhaltsplatzhalt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en-US"/>
          </a:p>
        </p:txBody>
      </p:sp>
      <p:sp>
        <p:nvSpPr>
          <p:cNvPr id="4" name="Inhaltsplatzhalt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en-US"/>
          </a:p>
        </p:txBody>
      </p:sp>
      <p:sp>
        <p:nvSpPr>
          <p:cNvPr id="5" name="Datumsplatzhalter 4"/>
          <p:cNvSpPr>
            <a:spLocks noGrp="1"/>
          </p:cNvSpPr>
          <p:nvPr>
            <p:ph type="dt" sz="half" idx="10"/>
          </p:nvPr>
        </p:nvSpPr>
        <p:spPr/>
        <p:txBody>
          <a:bodyPr/>
          <a:lstStyle>
            <a:lvl1pPr>
              <a:defRPr/>
            </a:lvl1pPr>
          </a:lstStyle>
          <a:p>
            <a:fld id="{7B34A2C8-1480-426D-9DA0-FE1F5DAB37DB}" type="datetime1">
              <a:rPr lang="en-US"/>
              <a:pPr/>
              <a:t>07.05.14</a:t>
            </a:fld>
            <a:endParaRPr lang="en-US"/>
          </a:p>
        </p:txBody>
      </p:sp>
      <p:sp>
        <p:nvSpPr>
          <p:cNvPr id="6" name="Fußzeilenplatzhalter 5"/>
          <p:cNvSpPr>
            <a:spLocks noGrp="1"/>
          </p:cNvSpPr>
          <p:nvPr>
            <p:ph type="ftr" sz="quarter" idx="11"/>
          </p:nvPr>
        </p:nvSpPr>
        <p:spPr/>
        <p:txBody>
          <a:bodyPr/>
          <a:lstStyle>
            <a:lvl1pPr>
              <a:defRPr/>
            </a:lvl1pPr>
          </a:lstStyle>
          <a:p>
            <a:endParaRPr lang="en-US"/>
          </a:p>
        </p:txBody>
      </p:sp>
      <p:sp>
        <p:nvSpPr>
          <p:cNvPr id="7" name="Foliennummernplatzhalter 6"/>
          <p:cNvSpPr>
            <a:spLocks noGrp="1"/>
          </p:cNvSpPr>
          <p:nvPr>
            <p:ph type="sldNum" sz="quarter" idx="12"/>
          </p:nvPr>
        </p:nvSpPr>
        <p:spPr/>
        <p:txBody>
          <a:bodyPr/>
          <a:lstStyle>
            <a:lvl1pPr>
              <a:defRPr/>
            </a:lvl1pPr>
          </a:lstStyle>
          <a:p>
            <a:fld id="{5FF7E710-44D4-4B58-9056-2AEA5BED97DF}" type="slidenum">
              <a:rPr lang="en-US"/>
              <a:pPr/>
              <a:t>‹#›</a:t>
            </a:fld>
            <a:endParaRPr lang="en-US"/>
          </a:p>
        </p:txBody>
      </p:sp>
    </p:spTree>
    <p:extLst>
      <p:ext uri="{BB962C8B-B14F-4D97-AF65-F5344CB8AC3E}">
        <p14:creationId xmlns:p14="http://schemas.microsoft.com/office/powerpoint/2010/main" val="406630157"/>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7" name="Rechteck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hteck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9" name="Rechteck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0" name="Rechteck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hteck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2" name="Rechteck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3" name="Rechteck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Rechteck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5" name="Rechteck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Rechteck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Titel 1"/>
          <p:cNvSpPr>
            <a:spLocks noGrp="1"/>
          </p:cNvSpPr>
          <p:nvPr>
            <p:ph type="title"/>
          </p:nvPr>
        </p:nvSpPr>
        <p:spPr>
          <a:xfrm>
            <a:off x="504824" y="512064"/>
            <a:ext cx="7772400" cy="914400"/>
          </a:xfrm>
        </p:spPr>
        <p:txBody>
          <a:bodyPr/>
          <a:lstStyle>
            <a:lvl1pPr>
              <a:defRPr sz="4000"/>
            </a:lvl1pPr>
          </a:lstStyle>
          <a:p>
            <a:r>
              <a:rPr lang="de-CH" smtClean="0"/>
              <a:t>Mastertitelformat bearbeiten</a:t>
            </a:r>
            <a:endParaRPr lang="en-US"/>
          </a:p>
        </p:txBody>
      </p:sp>
      <p:sp>
        <p:nvSpPr>
          <p:cNvPr id="3" name="Textplatzhalt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de-CH" smtClean="0"/>
              <a:t>Mastertextformat bearbeiten</a:t>
            </a:r>
          </a:p>
        </p:txBody>
      </p:sp>
      <p:sp>
        <p:nvSpPr>
          <p:cNvPr id="4" name="Textplatzhalt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de-CH" smtClean="0"/>
              <a:t>Mastertextformat bearbeiten</a:t>
            </a:r>
          </a:p>
        </p:txBody>
      </p:sp>
      <p:sp>
        <p:nvSpPr>
          <p:cNvPr id="5" name="Inhaltsplatzhalt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en-US"/>
          </a:p>
        </p:txBody>
      </p:sp>
      <p:sp>
        <p:nvSpPr>
          <p:cNvPr id="6" name="Inhaltsplatzhalt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en-US"/>
          </a:p>
        </p:txBody>
      </p:sp>
      <p:sp>
        <p:nvSpPr>
          <p:cNvPr id="17" name="Datumsplatzhalter 6"/>
          <p:cNvSpPr>
            <a:spLocks noGrp="1"/>
          </p:cNvSpPr>
          <p:nvPr>
            <p:ph type="dt" sz="half" idx="10"/>
          </p:nvPr>
        </p:nvSpPr>
        <p:spPr/>
        <p:txBody>
          <a:bodyPr/>
          <a:lstStyle>
            <a:lvl1pPr>
              <a:defRPr/>
            </a:lvl1pPr>
          </a:lstStyle>
          <a:p>
            <a:fld id="{5C63F53A-225E-462F-AF7A-222FDFB06735}" type="datetime1">
              <a:rPr lang="en-US"/>
              <a:pPr/>
              <a:t>07.05.14</a:t>
            </a:fld>
            <a:endParaRPr lang="en-US"/>
          </a:p>
        </p:txBody>
      </p:sp>
      <p:sp>
        <p:nvSpPr>
          <p:cNvPr id="18" name="Fußzeilenplatzhalter 7"/>
          <p:cNvSpPr>
            <a:spLocks noGrp="1"/>
          </p:cNvSpPr>
          <p:nvPr>
            <p:ph type="ftr" sz="quarter" idx="11"/>
          </p:nvPr>
        </p:nvSpPr>
        <p:spPr/>
        <p:txBody>
          <a:bodyPr/>
          <a:lstStyle>
            <a:lvl1pPr>
              <a:defRPr/>
            </a:lvl1pPr>
          </a:lstStyle>
          <a:p>
            <a:endParaRPr lang="en-US"/>
          </a:p>
        </p:txBody>
      </p:sp>
      <p:sp>
        <p:nvSpPr>
          <p:cNvPr id="19" name="Foliennummernplatzhalter 8"/>
          <p:cNvSpPr>
            <a:spLocks noGrp="1"/>
          </p:cNvSpPr>
          <p:nvPr>
            <p:ph type="sldNum" sz="quarter" idx="12"/>
          </p:nvPr>
        </p:nvSpPr>
        <p:spPr/>
        <p:txBody>
          <a:bodyPr/>
          <a:lstStyle>
            <a:lvl1pPr>
              <a:defRPr/>
            </a:lvl1pPr>
          </a:lstStyle>
          <a:p>
            <a:fld id="{48A235C5-95CA-4441-8D96-B97A3AD200EE}" type="slidenum">
              <a:rPr lang="en-US"/>
              <a:pPr/>
              <a:t>‹#›</a:t>
            </a:fld>
            <a:endParaRPr lang="en-US"/>
          </a:p>
        </p:txBody>
      </p:sp>
    </p:spTree>
    <p:extLst>
      <p:ext uri="{BB962C8B-B14F-4D97-AF65-F5344CB8AC3E}">
        <p14:creationId xmlns:p14="http://schemas.microsoft.com/office/powerpoint/2010/main" val="20622714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914400" y="512064"/>
            <a:ext cx="7772400" cy="914400"/>
          </a:xfrm>
        </p:spPr>
        <p:txBody>
          <a:bodyPr/>
          <a:lstStyle>
            <a:lvl1pPr>
              <a:defRPr sz="4000" cap="none" baseline="0"/>
            </a:lvl1pPr>
          </a:lstStyle>
          <a:p>
            <a:r>
              <a:rPr lang="de-CH" smtClean="0"/>
              <a:t>Mastertitelformat bearbeiten</a:t>
            </a:r>
            <a:endParaRPr lang="en-US"/>
          </a:p>
        </p:txBody>
      </p:sp>
      <p:sp>
        <p:nvSpPr>
          <p:cNvPr id="3" name="Datumsplatzhalter 13"/>
          <p:cNvSpPr>
            <a:spLocks noGrp="1"/>
          </p:cNvSpPr>
          <p:nvPr>
            <p:ph type="dt" sz="half" idx="10"/>
          </p:nvPr>
        </p:nvSpPr>
        <p:spPr/>
        <p:txBody>
          <a:bodyPr/>
          <a:lstStyle>
            <a:lvl1pPr>
              <a:defRPr/>
            </a:lvl1pPr>
          </a:lstStyle>
          <a:p>
            <a:fld id="{53A30FCD-B7CA-445D-A885-13771EEF6F96}" type="datetime1">
              <a:rPr lang="en-US"/>
              <a:pPr/>
              <a:t>07.05.14</a:t>
            </a:fld>
            <a:endParaRPr lang="en-US"/>
          </a:p>
        </p:txBody>
      </p:sp>
      <p:sp>
        <p:nvSpPr>
          <p:cNvPr id="4" name="Fußzeilenplatzhalter 2"/>
          <p:cNvSpPr>
            <a:spLocks noGrp="1"/>
          </p:cNvSpPr>
          <p:nvPr>
            <p:ph type="ftr" sz="quarter" idx="11"/>
          </p:nvPr>
        </p:nvSpPr>
        <p:spPr/>
        <p:txBody>
          <a:bodyPr/>
          <a:lstStyle>
            <a:lvl1pPr>
              <a:defRPr/>
            </a:lvl1pPr>
          </a:lstStyle>
          <a:p>
            <a:endParaRPr lang="en-US"/>
          </a:p>
        </p:txBody>
      </p:sp>
      <p:sp>
        <p:nvSpPr>
          <p:cNvPr id="5" name="Foliennummernplatzhalter 22"/>
          <p:cNvSpPr>
            <a:spLocks noGrp="1"/>
          </p:cNvSpPr>
          <p:nvPr>
            <p:ph type="sldNum" sz="quarter" idx="12"/>
          </p:nvPr>
        </p:nvSpPr>
        <p:spPr/>
        <p:txBody>
          <a:bodyPr/>
          <a:lstStyle>
            <a:lvl1pPr>
              <a:defRPr/>
            </a:lvl1pPr>
          </a:lstStyle>
          <a:p>
            <a:fld id="{DE3066A4-9C7F-4AB4-B6E7-4CDB94CD20B4}" type="slidenum">
              <a:rPr lang="en-US"/>
              <a:pPr/>
              <a:t>‹#›</a:t>
            </a:fld>
            <a:endParaRPr lang="en-US"/>
          </a:p>
        </p:txBody>
      </p:sp>
    </p:spTree>
    <p:extLst>
      <p:ext uri="{BB962C8B-B14F-4D97-AF65-F5344CB8AC3E}">
        <p14:creationId xmlns:p14="http://schemas.microsoft.com/office/powerpoint/2010/main" val="55456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lvl1pPr>
              <a:defRPr/>
            </a:lvl1pPr>
          </a:lstStyle>
          <a:p>
            <a:fld id="{27ED54F1-7E2F-46ED-BA01-204FF78FBA5B}" type="datetime1">
              <a:rPr lang="en-US"/>
              <a:pPr/>
              <a:t>07.05.14</a:t>
            </a:fld>
            <a:endParaRPr lang="en-US"/>
          </a:p>
        </p:txBody>
      </p:sp>
      <p:sp>
        <p:nvSpPr>
          <p:cNvPr id="3" name="Fußzeilenplatzhalter 2"/>
          <p:cNvSpPr>
            <a:spLocks noGrp="1"/>
          </p:cNvSpPr>
          <p:nvPr>
            <p:ph type="ftr" sz="quarter" idx="11"/>
          </p:nvPr>
        </p:nvSpPr>
        <p:spPr/>
        <p:txBody>
          <a:bodyPr/>
          <a:lstStyle>
            <a:lvl1pPr>
              <a:defRPr/>
            </a:lvl1pPr>
          </a:lstStyle>
          <a:p>
            <a:endParaRPr lang="en-US"/>
          </a:p>
        </p:txBody>
      </p:sp>
      <p:sp>
        <p:nvSpPr>
          <p:cNvPr id="4" name="Foliennummernplatzhalter 3"/>
          <p:cNvSpPr>
            <a:spLocks noGrp="1"/>
          </p:cNvSpPr>
          <p:nvPr>
            <p:ph type="sldNum" sz="quarter" idx="12"/>
          </p:nvPr>
        </p:nvSpPr>
        <p:spPr/>
        <p:txBody>
          <a:bodyPr/>
          <a:lstStyle>
            <a:lvl1pPr>
              <a:defRPr/>
            </a:lvl1pPr>
          </a:lstStyle>
          <a:p>
            <a:fld id="{9F4654B2-5600-46D3-B72E-1C0B955E20A2}" type="slidenum">
              <a:rPr lang="en-US"/>
              <a:pPr/>
              <a:t>‹#›</a:t>
            </a:fld>
            <a:endParaRPr lang="en-US"/>
          </a:p>
        </p:txBody>
      </p:sp>
    </p:spTree>
    <p:extLst>
      <p:ext uri="{BB962C8B-B14F-4D97-AF65-F5344CB8AC3E}">
        <p14:creationId xmlns:p14="http://schemas.microsoft.com/office/powerpoint/2010/main" val="1266576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685800" y="273050"/>
            <a:ext cx="8229600" cy="1162050"/>
          </a:xfrm>
        </p:spPr>
        <p:txBody>
          <a:bodyPr anchor="ctr"/>
          <a:lstStyle>
            <a:lvl1pPr algn="l">
              <a:buNone/>
              <a:defRPr sz="3600" b="0"/>
            </a:lvl1pPr>
          </a:lstStyle>
          <a:p>
            <a:r>
              <a:rPr lang="de-CH" smtClean="0"/>
              <a:t>Mastertitelformat bearbeiten</a:t>
            </a:r>
            <a:endParaRPr lang="en-US"/>
          </a:p>
        </p:txBody>
      </p:sp>
      <p:sp>
        <p:nvSpPr>
          <p:cNvPr id="3" name="Textplatzhalt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lstStyle>
          <a:p>
            <a:pPr lvl="0"/>
            <a:r>
              <a:rPr lang="de-CH" smtClean="0"/>
              <a:t>Mastertextformat bearbeiten</a:t>
            </a:r>
          </a:p>
        </p:txBody>
      </p:sp>
      <p:sp>
        <p:nvSpPr>
          <p:cNvPr id="4" name="Inhaltsplatzhalt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lstStyle>
          <a:p>
            <a:pPr lvl="0"/>
            <a:r>
              <a:rPr lang="de-CH" smtClean="0"/>
              <a:t>Mastertextformat bearbeiten</a:t>
            </a:r>
          </a:p>
          <a:p>
            <a:pPr lvl="1"/>
            <a:r>
              <a:rPr lang="de-CH" smtClean="0"/>
              <a:t>Zweite Ebene</a:t>
            </a:r>
          </a:p>
          <a:p>
            <a:pPr lvl="2"/>
            <a:r>
              <a:rPr lang="de-CH" smtClean="0"/>
              <a:t>Dritte Ebene</a:t>
            </a:r>
          </a:p>
          <a:p>
            <a:pPr lvl="3"/>
            <a:r>
              <a:rPr lang="de-CH" smtClean="0"/>
              <a:t>Vierte Ebene</a:t>
            </a:r>
          </a:p>
          <a:p>
            <a:pPr lvl="4"/>
            <a:r>
              <a:rPr lang="de-CH" smtClean="0"/>
              <a:t>Fünfte Ebene</a:t>
            </a:r>
            <a:endParaRPr lang="en-US"/>
          </a:p>
        </p:txBody>
      </p:sp>
      <p:sp>
        <p:nvSpPr>
          <p:cNvPr id="5" name="Datumsplatzhalter 13"/>
          <p:cNvSpPr>
            <a:spLocks noGrp="1"/>
          </p:cNvSpPr>
          <p:nvPr>
            <p:ph type="dt" sz="half" idx="10"/>
          </p:nvPr>
        </p:nvSpPr>
        <p:spPr/>
        <p:txBody>
          <a:bodyPr/>
          <a:lstStyle>
            <a:lvl1pPr>
              <a:defRPr/>
            </a:lvl1pPr>
          </a:lstStyle>
          <a:p>
            <a:fld id="{EC529E3A-CB4D-4C06-B222-3FE266EAF4D7}" type="datetime1">
              <a:rPr lang="en-US"/>
              <a:pPr/>
              <a:t>07.05.14</a:t>
            </a:fld>
            <a:endParaRPr lang="en-US"/>
          </a:p>
        </p:txBody>
      </p:sp>
      <p:sp>
        <p:nvSpPr>
          <p:cNvPr id="6" name="Fußzeilenplatzhalter 2"/>
          <p:cNvSpPr>
            <a:spLocks noGrp="1"/>
          </p:cNvSpPr>
          <p:nvPr>
            <p:ph type="ftr" sz="quarter" idx="11"/>
          </p:nvPr>
        </p:nvSpPr>
        <p:spPr/>
        <p:txBody>
          <a:bodyPr/>
          <a:lstStyle>
            <a:lvl1pPr>
              <a:defRPr/>
            </a:lvl1pPr>
          </a:lstStyle>
          <a:p>
            <a:endParaRPr lang="en-US"/>
          </a:p>
        </p:txBody>
      </p:sp>
      <p:sp>
        <p:nvSpPr>
          <p:cNvPr id="7" name="Foliennummernplatzhalter 22"/>
          <p:cNvSpPr>
            <a:spLocks noGrp="1"/>
          </p:cNvSpPr>
          <p:nvPr>
            <p:ph type="sldNum" sz="quarter" idx="12"/>
          </p:nvPr>
        </p:nvSpPr>
        <p:spPr/>
        <p:txBody>
          <a:bodyPr/>
          <a:lstStyle>
            <a:lvl1pPr>
              <a:defRPr/>
            </a:lvl1pPr>
          </a:lstStyle>
          <a:p>
            <a:fld id="{626427B7-0E85-4831-83A4-AA414D6ACE5D}" type="slidenum">
              <a:rPr lang="en-US"/>
              <a:pPr/>
              <a:t>‹#›</a:t>
            </a:fld>
            <a:endParaRPr lang="en-US"/>
          </a:p>
        </p:txBody>
      </p:sp>
    </p:spTree>
    <p:extLst>
      <p:ext uri="{BB962C8B-B14F-4D97-AF65-F5344CB8AC3E}">
        <p14:creationId xmlns:p14="http://schemas.microsoft.com/office/powerpoint/2010/main" val="3157577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Beschriftung">
    <p:spTree>
      <p:nvGrpSpPr>
        <p:cNvPr id="1" name=""/>
        <p:cNvGrpSpPr/>
        <p:nvPr/>
      </p:nvGrpSpPr>
      <p:grpSpPr>
        <a:xfrm>
          <a:off x="0" y="0"/>
          <a:ext cx="0" cy="0"/>
          <a:chOff x="0" y="0"/>
          <a:chExt cx="0" cy="0"/>
        </a:xfrm>
      </p:grpSpPr>
      <p:sp>
        <p:nvSpPr>
          <p:cNvPr id="5" name="Rechteck 4"/>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Rechteck 5"/>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Rechteck 6"/>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Rechteck 7"/>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hteck 8"/>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0" name="Rechteck 9"/>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1" name="Rechteck 10"/>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2" name="Rechteck 11"/>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3" name="Rechteck 12"/>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pic>
        <p:nvPicPr>
          <p:cNvPr id="14" name="Picture 5"/>
          <p:cNvPicPr>
            <a:picLocks noChangeAspect="1" noChangeArrowheads="1"/>
          </p:cNvPicPr>
          <p:nvPr userDrawn="1"/>
        </p:nvPicPr>
        <p:blipFill>
          <a:blip r:embed="rId2">
            <a:lum bright="-80000" contrast="-34000"/>
            <a:extLst>
              <a:ext uri="{28A0092B-C50C-407E-A947-70E740481C1C}">
                <a14:useLocalDpi xmlns:a14="http://schemas.microsoft.com/office/drawing/2010/main" val="0"/>
              </a:ext>
            </a:extLst>
          </a:blip>
          <a:srcRect/>
          <a:stretch>
            <a:fillRect/>
          </a:stretch>
        </p:blipFill>
        <p:spPr bwMode="auto">
          <a:xfrm>
            <a:off x="381000" y="0"/>
            <a:ext cx="2438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8"/>
          <p:cNvPicPr>
            <a:picLocks noChangeAspect="1" noChangeArrowheads="1"/>
          </p:cNvPicPr>
          <p:nvPr userDrawn="1"/>
        </p:nvPicPr>
        <p:blipFill>
          <a:blip r:embed="rId3">
            <a:lum bright="-80000" contrast="-34000"/>
            <a:extLst>
              <a:ext uri="{28A0092B-C50C-407E-A947-70E740481C1C}">
                <a14:useLocalDpi xmlns:a14="http://schemas.microsoft.com/office/drawing/2010/main" val="0"/>
              </a:ext>
            </a:extLst>
          </a:blip>
          <a:srcRect/>
          <a:stretch>
            <a:fillRect/>
          </a:stretch>
        </p:blipFill>
        <p:spPr bwMode="auto">
          <a:xfrm>
            <a:off x="3386138" y="609600"/>
            <a:ext cx="237172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0"/>
          <p:cNvPicPr>
            <a:picLocks noChangeAspect="1" noChangeArrowheads="1"/>
          </p:cNvPicPr>
          <p:nvPr userDrawn="1"/>
        </p:nvPicPr>
        <p:blipFill>
          <a:blip r:embed="rId4">
            <a:lum bright="-80000" contrast="-34000"/>
            <a:extLst>
              <a:ext uri="{28A0092B-C50C-407E-A947-70E740481C1C}">
                <a14:useLocalDpi xmlns:a14="http://schemas.microsoft.com/office/drawing/2010/main" val="0"/>
              </a:ext>
            </a:extLst>
          </a:blip>
          <a:srcRect/>
          <a:stretch>
            <a:fillRect/>
          </a:stretch>
        </p:blipFill>
        <p:spPr bwMode="auto">
          <a:xfrm>
            <a:off x="6248400" y="1066800"/>
            <a:ext cx="2895600" cy="348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8"/>
          <p:cNvPicPr>
            <a:picLocks noChangeAspect="1" noChangeArrowheads="1"/>
          </p:cNvPicPr>
          <p:nvPr userDrawn="1"/>
        </p:nvPicPr>
        <p:blipFill>
          <a:blip r:embed="rId5">
            <a:lum bright="-68000" contrast="-64000"/>
            <a:extLst>
              <a:ext uri="{28A0092B-C50C-407E-A947-70E740481C1C}">
                <a14:useLocalDpi xmlns:a14="http://schemas.microsoft.com/office/drawing/2010/main" val="0"/>
              </a:ext>
            </a:extLst>
          </a:blip>
          <a:srcRect/>
          <a:stretch>
            <a:fillRect/>
          </a:stretch>
        </p:blipFill>
        <p:spPr bwMode="auto">
          <a:xfrm>
            <a:off x="381000" y="5859463"/>
            <a:ext cx="1368425"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Rechteck 17"/>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cxnSp>
        <p:nvCxnSpPr>
          <p:cNvPr id="19" name="Gerade Verbindung 18"/>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20" name="Gruppierung 25"/>
          <p:cNvGrpSpPr>
            <a:grpSpLocks/>
          </p:cNvGrpSpPr>
          <p:nvPr/>
        </p:nvGrpSpPr>
        <p:grpSpPr bwMode="auto">
          <a:xfrm rot="5400000">
            <a:off x="8515351" y="1219200"/>
            <a:ext cx="131762" cy="128587"/>
            <a:chOff x="6668087" y="1297746"/>
            <a:chExt cx="161840" cy="156602"/>
          </a:xfrm>
        </p:grpSpPr>
        <p:cxnSp>
          <p:nvCxnSpPr>
            <p:cNvPr id="21" name="Gerade Verbindung 20"/>
            <p:cNvCxnSpPr/>
            <p:nvPr/>
          </p:nvCxnSpPr>
          <p:spPr>
            <a:xfrm rot="16200000">
              <a:off x="6661643" y="1300307"/>
              <a:ext cx="88935" cy="7994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2" name="Gerade Verbindung 21"/>
            <p:cNvCxnSpPr/>
            <p:nvPr/>
          </p:nvCxnSpPr>
          <p:spPr>
            <a:xfrm rot="16200000" flipV="1">
              <a:off x="6683248" y="1393448"/>
              <a:ext cx="125669"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3" name="Gerade Verbindung 22"/>
            <p:cNvCxnSpPr/>
            <p:nvPr/>
          </p:nvCxnSpPr>
          <p:spPr>
            <a:xfrm rot="5400000" flipH="1">
              <a:off x="674256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24" name="Gruppierung 29"/>
          <p:cNvGrpSpPr>
            <a:grpSpLocks/>
          </p:cNvGrpSpPr>
          <p:nvPr/>
        </p:nvGrpSpPr>
        <p:grpSpPr bwMode="auto">
          <a:xfrm rot="5400000">
            <a:off x="8667751" y="1371600"/>
            <a:ext cx="131762" cy="128587"/>
            <a:chOff x="6668087" y="1297746"/>
            <a:chExt cx="161840" cy="156602"/>
          </a:xfrm>
        </p:grpSpPr>
        <p:cxnSp>
          <p:nvCxnSpPr>
            <p:cNvPr id="25" name="Gerade Verbindung 24"/>
            <p:cNvCxnSpPr/>
            <p:nvPr/>
          </p:nvCxnSpPr>
          <p:spPr>
            <a:xfrm rot="16200000">
              <a:off x="6661643" y="1300307"/>
              <a:ext cx="88935" cy="7994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6" name="Gerade Verbindung 25"/>
            <p:cNvCxnSpPr/>
            <p:nvPr/>
          </p:nvCxnSpPr>
          <p:spPr>
            <a:xfrm rot="16200000" flipV="1">
              <a:off x="6683248" y="1393448"/>
              <a:ext cx="125669"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7" name="Gerade Verbindung 26"/>
            <p:cNvCxnSpPr/>
            <p:nvPr/>
          </p:nvCxnSpPr>
          <p:spPr>
            <a:xfrm rot="5400000" flipH="1">
              <a:off x="674256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28" name="Gruppierung 33"/>
          <p:cNvGrpSpPr>
            <a:grpSpLocks/>
          </p:cNvGrpSpPr>
          <p:nvPr/>
        </p:nvGrpSpPr>
        <p:grpSpPr bwMode="auto">
          <a:xfrm rot="5400000">
            <a:off x="8320087" y="1474788"/>
            <a:ext cx="131763" cy="128588"/>
            <a:chOff x="6668087" y="1297746"/>
            <a:chExt cx="161840" cy="156602"/>
          </a:xfrm>
        </p:grpSpPr>
        <p:cxnSp>
          <p:nvCxnSpPr>
            <p:cNvPr id="29" name="Gerade Verbindung 28"/>
            <p:cNvCxnSpPr/>
            <p:nvPr/>
          </p:nvCxnSpPr>
          <p:spPr>
            <a:xfrm rot="16200000">
              <a:off x="6661642" y="1300308"/>
              <a:ext cx="88934" cy="79944"/>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30" name="Gerade Verbindung 29"/>
            <p:cNvCxnSpPr/>
            <p:nvPr/>
          </p:nvCxnSpPr>
          <p:spPr>
            <a:xfrm rot="16200000" flipV="1">
              <a:off x="6683248" y="1393447"/>
              <a:ext cx="125667"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31" name="Gerade Verbindung 30"/>
            <p:cNvCxnSpPr/>
            <p:nvPr/>
          </p:nvCxnSpPr>
          <p:spPr>
            <a:xfrm rot="5400000" flipH="1">
              <a:off x="6742562" y="1299332"/>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el 1"/>
          <p:cNvSpPr>
            <a:spLocks noGrp="1"/>
          </p:cNvSpPr>
          <p:nvPr>
            <p:ph type="title"/>
          </p:nvPr>
        </p:nvSpPr>
        <p:spPr bwMode="grayWhite">
          <a:xfrm>
            <a:off x="914400" y="441251"/>
            <a:ext cx="6858000" cy="701749"/>
          </a:xfrm>
        </p:spPr>
        <p:txBody>
          <a:bodyPr anchor="b"/>
          <a:lstStyle>
            <a:lvl1pPr algn="l">
              <a:buNone/>
              <a:defRPr sz="2100" b="0"/>
            </a:lvl1pPr>
          </a:lstStyle>
          <a:p>
            <a:r>
              <a:rPr lang="de-CH" smtClean="0"/>
              <a:t>Mastertitelformat bearbeiten</a:t>
            </a:r>
            <a:endParaRPr lang="en-US"/>
          </a:p>
        </p:txBody>
      </p:sp>
      <p:sp>
        <p:nvSpPr>
          <p:cNvPr id="3" name="Bildplatzhalt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lstStyle>
          <a:p>
            <a:pPr lvl="0"/>
            <a:r>
              <a:rPr lang="de-CH" noProof="0" smtClean="0"/>
              <a:t>Bild durch Klicken auf Symbol hinzufügen</a:t>
            </a:r>
            <a:endParaRPr lang="en-US" noProof="0"/>
          </a:p>
        </p:txBody>
      </p:sp>
      <p:sp>
        <p:nvSpPr>
          <p:cNvPr id="4" name="Textplatzhalt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lstStyle>
          <a:p>
            <a:pPr lvl="0"/>
            <a:r>
              <a:rPr lang="de-CH" smtClean="0"/>
              <a:t>Mastertextformat bearbeiten</a:t>
            </a:r>
          </a:p>
        </p:txBody>
      </p:sp>
      <p:sp>
        <p:nvSpPr>
          <p:cNvPr id="32" name="Datumsplatzhalter 4"/>
          <p:cNvSpPr>
            <a:spLocks noGrp="1"/>
          </p:cNvSpPr>
          <p:nvPr>
            <p:ph type="dt" sz="half" idx="10"/>
          </p:nvPr>
        </p:nvSpPr>
        <p:spPr>
          <a:xfrm>
            <a:off x="6477000" y="55563"/>
            <a:ext cx="2133600" cy="365125"/>
          </a:xfrm>
        </p:spPr>
        <p:txBody>
          <a:bodyPr/>
          <a:lstStyle>
            <a:lvl1pPr>
              <a:defRPr/>
            </a:lvl1pPr>
          </a:lstStyle>
          <a:p>
            <a:fld id="{E3B0F85C-49A8-41E2-B86D-D63F16C83FBB}" type="datetime1">
              <a:rPr lang="en-US"/>
              <a:pPr/>
              <a:t>07.05.14</a:t>
            </a:fld>
            <a:endParaRPr lang="en-US"/>
          </a:p>
        </p:txBody>
      </p:sp>
      <p:sp>
        <p:nvSpPr>
          <p:cNvPr id="33" name="Fußzeilenplatzhalter 5"/>
          <p:cNvSpPr>
            <a:spLocks noGrp="1"/>
          </p:cNvSpPr>
          <p:nvPr>
            <p:ph type="ftr" sz="quarter" idx="11"/>
          </p:nvPr>
        </p:nvSpPr>
        <p:spPr>
          <a:xfrm>
            <a:off x="914400" y="55563"/>
            <a:ext cx="5562600" cy="365125"/>
          </a:xfrm>
        </p:spPr>
        <p:txBody>
          <a:bodyPr/>
          <a:lstStyle>
            <a:lvl1pPr>
              <a:defRPr/>
            </a:lvl1pPr>
          </a:lstStyle>
          <a:p>
            <a:endParaRPr lang="en-US"/>
          </a:p>
        </p:txBody>
      </p:sp>
      <p:sp>
        <p:nvSpPr>
          <p:cNvPr id="34" name="Foliennummernplatzhalter 6"/>
          <p:cNvSpPr>
            <a:spLocks noGrp="1"/>
          </p:cNvSpPr>
          <p:nvPr>
            <p:ph type="sldNum" sz="quarter" idx="12"/>
          </p:nvPr>
        </p:nvSpPr>
        <p:spPr>
          <a:xfrm>
            <a:off x="8610600" y="55563"/>
            <a:ext cx="457200" cy="365125"/>
          </a:xfrm>
        </p:spPr>
        <p:txBody>
          <a:bodyPr/>
          <a:lstStyle>
            <a:lvl1pPr>
              <a:defRPr/>
            </a:lvl1pPr>
          </a:lstStyle>
          <a:p>
            <a:fld id="{EF2BB265-3B43-4DA7-8D93-EB0A17ECFCB5}" type="slidenum">
              <a:rPr lang="en-US"/>
              <a:pPr/>
              <a:t>‹#›</a:t>
            </a:fld>
            <a:endParaRPr lang="en-US"/>
          </a:p>
        </p:txBody>
      </p:sp>
    </p:spTree>
    <p:extLst>
      <p:ext uri="{BB962C8B-B14F-4D97-AF65-F5344CB8AC3E}">
        <p14:creationId xmlns:p14="http://schemas.microsoft.com/office/powerpoint/2010/main" val="649615622"/>
      </p:ext>
    </p:extLst>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image" Target="../media/image5.png"/><Relationship Id="rId21" Type="http://schemas.microsoft.com/office/2007/relationships/hdphoto" Target="../media/hdphoto3.wdp"/><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2.png"/><Relationship Id="rId15" Type="http://schemas.openxmlformats.org/officeDocument/2006/relationships/image" Target="../media/image3.png"/><Relationship Id="rId16" Type="http://schemas.microsoft.com/office/2007/relationships/hdphoto" Target="../media/hdphoto1.wdp"/><Relationship Id="rId17" Type="http://schemas.openxmlformats.org/officeDocument/2006/relationships/hyperlink" Target="mailto:damien.sagrillo@uni.lu" TargetMode="External"/><Relationship Id="rId18" Type="http://schemas.openxmlformats.org/officeDocument/2006/relationships/image" Target="../media/image4.png"/><Relationship Id="rId19" Type="http://schemas.microsoft.com/office/2007/relationships/hdphoto" Target="../media/hdphoto2.wdp"/><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hteck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de-DE">
              <a:solidFill>
                <a:srgbClr val="660033"/>
              </a:solidFill>
              <a:latin typeface="Arial" charset="0"/>
              <a:ea typeface="ＭＳ Ｐゴシック" pitchFamily="30" charset="-128"/>
            </a:endParaRPr>
          </a:p>
        </p:txBody>
      </p:sp>
      <p:sp>
        <p:nvSpPr>
          <p:cNvPr id="8" name="Rechteck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Rechteck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Rechteck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Rechteck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2" name="Rechteck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Rechteck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Rechteck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7" name="Rechteck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2" name="Titelplatzhalter 21"/>
          <p:cNvSpPr>
            <a:spLocks noGrp="1"/>
          </p:cNvSpPr>
          <p:nvPr>
            <p:ph type="title"/>
          </p:nvPr>
        </p:nvSpPr>
        <p:spPr>
          <a:xfrm>
            <a:off x="914400" y="512763"/>
            <a:ext cx="7772400" cy="914400"/>
          </a:xfrm>
          <a:prstGeom prst="rect">
            <a:avLst/>
          </a:prstGeom>
        </p:spPr>
        <p:txBody>
          <a:bodyPr vert="horz" wrap="square" lIns="91440" tIns="45720" rIns="91440" bIns="45720" numCol="1" anchor="t" anchorCtr="0" compatLnSpc="1">
            <a:prstTxWarp prst="textNoShape">
              <a:avLst/>
            </a:prstTxWarp>
            <a:noAutofit/>
          </a:bodyPr>
          <a:lstStyle/>
          <a:p>
            <a:pPr lvl="0"/>
            <a:r>
              <a:rPr lang="de-CH" smtClean="0"/>
              <a:t>Mastertitelformat bearbeiten</a:t>
            </a:r>
            <a:endParaRPr lang="en-US" smtClean="0"/>
          </a:p>
        </p:txBody>
      </p:sp>
      <p:sp>
        <p:nvSpPr>
          <p:cNvPr id="1036" name="Textplatzhalter 12"/>
          <p:cNvSpPr>
            <a:spLocks noGrp="1"/>
          </p:cNvSpPr>
          <p:nvPr>
            <p:ph type="body" idx="1"/>
          </p:nvPr>
        </p:nvSpPr>
        <p:spPr bwMode="auto">
          <a:xfrm>
            <a:off x="914400" y="178435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CH" dirty="0" smtClean="0"/>
              <a:t>Mastertextformat bearbeiten</a:t>
            </a:r>
          </a:p>
          <a:p>
            <a:pPr lvl="1"/>
            <a:r>
              <a:rPr lang="de-CH" dirty="0" smtClean="0"/>
              <a:t>Zweite Ebene</a:t>
            </a:r>
          </a:p>
          <a:p>
            <a:pPr lvl="2"/>
            <a:r>
              <a:rPr lang="de-CH" dirty="0" smtClean="0"/>
              <a:t>Dritte Ebene</a:t>
            </a:r>
          </a:p>
          <a:p>
            <a:pPr lvl="3"/>
            <a:r>
              <a:rPr lang="de-CH" dirty="0" smtClean="0"/>
              <a:t>Vierte Ebene</a:t>
            </a:r>
          </a:p>
          <a:p>
            <a:pPr lvl="4"/>
            <a:r>
              <a:rPr lang="de-CH" dirty="0" smtClean="0"/>
              <a:t>Fünfte Ebene</a:t>
            </a:r>
            <a:endParaRPr lang="en-US" dirty="0" smtClean="0"/>
          </a:p>
        </p:txBody>
      </p:sp>
      <p:sp>
        <p:nvSpPr>
          <p:cNvPr id="14" name="Datumsplatzhalter 13"/>
          <p:cNvSpPr>
            <a:spLocks noGrp="1"/>
          </p:cNvSpPr>
          <p:nvPr>
            <p:ph type="dt" sz="half" idx="2"/>
          </p:nvPr>
        </p:nvSpPr>
        <p:spPr>
          <a:xfrm>
            <a:off x="6477000" y="6416675"/>
            <a:ext cx="2133600" cy="365125"/>
          </a:xfrm>
          <a:prstGeom prst="rect">
            <a:avLst/>
          </a:prstGeom>
        </p:spPr>
        <p:txBody>
          <a:bodyPr vert="horz" wrap="square" lIns="91440" tIns="45720" rIns="91440" bIns="45720" numCol="1" anchor="b" anchorCtr="0" compatLnSpc="1">
            <a:prstTxWarp prst="textNoShape">
              <a:avLst/>
            </a:prstTxWarp>
          </a:bodyPr>
          <a:lstStyle>
            <a:lvl1pPr>
              <a:defRPr sz="1100">
                <a:solidFill>
                  <a:schemeClr val="tx2"/>
                </a:solidFill>
              </a:defRPr>
            </a:lvl1pPr>
          </a:lstStyle>
          <a:p>
            <a:fld id="{28865359-4EF8-4FDF-8DA8-AFC220E7476C}" type="datetime1">
              <a:rPr lang="en-US"/>
              <a:pPr/>
              <a:t>07.05.14</a:t>
            </a:fld>
            <a:endParaRPr lang="en-US"/>
          </a:p>
        </p:txBody>
      </p:sp>
      <p:sp>
        <p:nvSpPr>
          <p:cNvPr id="3" name="Fußzeilenplatzhalter 2"/>
          <p:cNvSpPr>
            <a:spLocks noGrp="1"/>
          </p:cNvSpPr>
          <p:nvPr>
            <p:ph type="ftr" sz="quarter" idx="3"/>
          </p:nvPr>
        </p:nvSpPr>
        <p:spPr>
          <a:xfrm>
            <a:off x="914400" y="6416675"/>
            <a:ext cx="5562600" cy="365125"/>
          </a:xfrm>
          <a:prstGeom prst="rect">
            <a:avLst/>
          </a:prstGeom>
        </p:spPr>
        <p:txBody>
          <a:bodyPr vert="horz" wrap="square" lIns="91440" tIns="45720" rIns="91440" bIns="45720" numCol="1" anchor="b" anchorCtr="0" compatLnSpc="1">
            <a:prstTxWarp prst="textNoShape">
              <a:avLst/>
            </a:prstTxWarp>
          </a:bodyPr>
          <a:lstStyle>
            <a:lvl1pPr algn="r">
              <a:defRPr sz="1100">
                <a:solidFill>
                  <a:schemeClr val="tx2"/>
                </a:solidFill>
              </a:defRPr>
            </a:lvl1pPr>
          </a:lstStyle>
          <a:p>
            <a:endParaRPr lang="en-US"/>
          </a:p>
        </p:txBody>
      </p:sp>
      <p:sp>
        <p:nvSpPr>
          <p:cNvPr id="23" name="Foliennummernplatzhalter 22"/>
          <p:cNvSpPr>
            <a:spLocks noGrp="1"/>
          </p:cNvSpPr>
          <p:nvPr>
            <p:ph type="sldNum" sz="quarter" idx="4"/>
          </p:nvPr>
        </p:nvSpPr>
        <p:spPr>
          <a:xfrm>
            <a:off x="8610600" y="6416675"/>
            <a:ext cx="457200" cy="365125"/>
          </a:xfrm>
          <a:prstGeom prst="rect">
            <a:avLst/>
          </a:prstGeom>
        </p:spPr>
        <p:txBody>
          <a:bodyPr vert="horz" wrap="square" lIns="91440" tIns="45720" rIns="91440" bIns="45720" numCol="1" anchor="b" anchorCtr="0" compatLnSpc="1">
            <a:prstTxWarp prst="textNoShape">
              <a:avLst/>
            </a:prstTxWarp>
          </a:bodyPr>
          <a:lstStyle>
            <a:lvl1pPr>
              <a:defRPr sz="1200">
                <a:solidFill>
                  <a:schemeClr val="tx2"/>
                </a:solidFill>
              </a:defRPr>
            </a:lvl1pPr>
          </a:lstStyle>
          <a:p>
            <a:fld id="{30AD9474-8C47-4856-8989-7F6DCDD2E9DC}" type="slidenum">
              <a:rPr lang="en-US"/>
              <a:pPr/>
              <a:t>‹#›</a:t>
            </a:fld>
            <a:endParaRPr lang="en-US"/>
          </a:p>
        </p:txBody>
      </p:sp>
      <p:pic>
        <p:nvPicPr>
          <p:cNvPr id="1042" name="Picture 10"/>
          <p:cNvPicPr>
            <a:picLocks noChangeAspect="1" noChangeArrowheads="1"/>
          </p:cNvPicPr>
          <p:nvPr userDrawn="1"/>
        </p:nvPicPr>
        <p:blipFill>
          <a:blip r:embed="rId14">
            <a:lum bright="-80000" contrast="-34000"/>
            <a:extLst>
              <a:ext uri="{28A0092B-C50C-407E-A947-70E740481C1C}">
                <a14:useLocalDpi xmlns:a14="http://schemas.microsoft.com/office/drawing/2010/main" val="0"/>
              </a:ext>
            </a:extLst>
          </a:blip>
          <a:srcRect/>
          <a:stretch>
            <a:fillRect/>
          </a:stretch>
        </p:blipFill>
        <p:spPr bwMode="auto">
          <a:xfrm>
            <a:off x="6248400" y="908050"/>
            <a:ext cx="2895600" cy="348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43" name="Picture 8"/>
          <p:cNvPicPr>
            <a:picLocks noChangeAspect="1" noChangeArrowheads="1"/>
          </p:cNvPicPr>
          <p:nvPr userDrawn="1"/>
        </p:nvPicPr>
        <p:blipFill>
          <a:blip r:embed="rId15">
            <a:extLst>
              <a:ext uri="{BEBA8EAE-BF5A-486C-A8C5-ECC9F3942E4B}">
                <a14:imgProps xmlns:a14="http://schemas.microsoft.com/office/drawing/2010/main">
                  <a14:imgLayer r:embed="rId16">
                    <a14:imgEffect>
                      <a14:brightnessContrast bright="-68000" contrast="-25000"/>
                    </a14:imgEffect>
                  </a14:imgLayer>
                </a14:imgProps>
              </a:ext>
              <a:ext uri="{28A0092B-C50C-407E-A947-70E740481C1C}">
                <a14:useLocalDpi xmlns:a14="http://schemas.microsoft.com/office/drawing/2010/main" val="0"/>
              </a:ext>
            </a:extLst>
          </a:blip>
          <a:srcRect/>
          <a:stretch>
            <a:fillRect/>
          </a:stretch>
        </p:blipFill>
        <p:spPr bwMode="auto">
          <a:xfrm>
            <a:off x="7775575" y="0"/>
            <a:ext cx="1368425" cy="99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45" name="Text Box 21"/>
          <p:cNvSpPr txBox="1">
            <a:spLocks noChangeArrowheads="1"/>
          </p:cNvSpPr>
          <p:nvPr userDrawn="1"/>
        </p:nvSpPr>
        <p:spPr bwMode="auto">
          <a:xfrm rot="10800000">
            <a:off x="79524" y="549275"/>
            <a:ext cx="461665" cy="360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eaVert">
            <a:spAutoFit/>
          </a:bodyPr>
          <a:lstStyle/>
          <a:p>
            <a:pPr>
              <a:spcBef>
                <a:spcPct val="50000"/>
              </a:spcBef>
            </a:pPr>
            <a:r>
              <a:rPr lang="de-DE" sz="1000" dirty="0">
                <a:solidFill>
                  <a:srgbClr val="FF0000"/>
                </a:solidFill>
              </a:rPr>
              <a:t>Damien </a:t>
            </a:r>
            <a:r>
              <a:rPr lang="de-DE" sz="1000" dirty="0" err="1">
                <a:solidFill>
                  <a:srgbClr val="FF0000"/>
                </a:solidFill>
              </a:rPr>
              <a:t>Sagrillo</a:t>
            </a:r>
            <a:r>
              <a:rPr lang="de-DE" sz="1000" dirty="0">
                <a:solidFill>
                  <a:srgbClr val="FF0000"/>
                </a:solidFill>
              </a:rPr>
              <a:t> </a:t>
            </a:r>
            <a:r>
              <a:rPr lang="de-DE" sz="1000" dirty="0" smtClean="0">
                <a:solidFill>
                  <a:srgbClr val="FF0000"/>
                </a:solidFill>
                <a:hlinkClick r:id="rId17"/>
              </a:rPr>
              <a:t>–</a:t>
            </a:r>
            <a:r>
              <a:rPr lang="de-DE" sz="1000" dirty="0" smtClean="0">
                <a:solidFill>
                  <a:srgbClr val="FF0000"/>
                </a:solidFill>
              </a:rPr>
              <a:t> 1 May 2014 - </a:t>
            </a:r>
            <a:r>
              <a:rPr lang="de-DE" sz="800" dirty="0" err="1" smtClean="0">
                <a:hlinkClick r:id="rId17"/>
              </a:rPr>
              <a:t>damien.sagrillo@uni.lu</a:t>
            </a:r>
            <a:r>
              <a:rPr lang="de-DE" dirty="0" smtClean="0"/>
              <a:t> </a:t>
            </a:r>
            <a:endParaRPr lang="en-US" dirty="0"/>
          </a:p>
        </p:txBody>
      </p:sp>
      <p:pic>
        <p:nvPicPr>
          <p:cNvPr id="34819" name="Picture 3"/>
          <p:cNvPicPr>
            <a:picLocks noChangeAspect="1" noChangeArrowheads="1"/>
          </p:cNvPicPr>
          <p:nvPr userDrawn="1"/>
        </p:nvPicPr>
        <p:blipFill>
          <a:blip r:embed="rId18">
            <a:extLst>
              <a:ext uri="{BEBA8EAE-BF5A-486C-A8C5-ECC9F3942E4B}">
                <a14:imgProps xmlns:a14="http://schemas.microsoft.com/office/drawing/2010/main">
                  <a14:imgLayer r:embed="rId19">
                    <a14:imgEffect>
                      <a14:brightnessContrast bright="-83000" contrast="7000"/>
                    </a14:imgEffect>
                  </a14:imgLayer>
                </a14:imgProps>
              </a:ext>
              <a:ext uri="{28A0092B-C50C-407E-A947-70E740481C1C}">
                <a14:useLocalDpi xmlns:a14="http://schemas.microsoft.com/office/drawing/2010/main" val="0"/>
              </a:ext>
            </a:extLst>
          </a:blip>
          <a:srcRect/>
          <a:stretch>
            <a:fillRect/>
          </a:stretch>
        </p:blipFill>
        <p:spPr bwMode="auto">
          <a:xfrm>
            <a:off x="435296" y="1700808"/>
            <a:ext cx="2480520" cy="256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820" name="Picture 4"/>
          <p:cNvPicPr>
            <a:picLocks noChangeAspect="1" noChangeArrowheads="1"/>
          </p:cNvPicPr>
          <p:nvPr userDrawn="1"/>
        </p:nvPicPr>
        <p:blipFill>
          <a:blip r:embed="rId20">
            <a:extLst>
              <a:ext uri="{BEBA8EAE-BF5A-486C-A8C5-ECC9F3942E4B}">
                <a14:imgProps xmlns:a14="http://schemas.microsoft.com/office/drawing/2010/main">
                  <a14:imgLayer r:embed="rId21">
                    <a14:imgEffect>
                      <a14:brightnessContrast bright="-80000" contrast="-9000"/>
                    </a14:imgEffect>
                  </a14:imgLayer>
                </a14:imgProps>
              </a:ext>
              <a:ext uri="{28A0092B-C50C-407E-A947-70E740481C1C}">
                <a14:useLocalDpi xmlns:a14="http://schemas.microsoft.com/office/drawing/2010/main" val="0"/>
              </a:ext>
            </a:extLst>
          </a:blip>
          <a:srcRect/>
          <a:stretch>
            <a:fillRect/>
          </a:stretch>
        </p:blipFill>
        <p:spPr bwMode="auto">
          <a:xfrm>
            <a:off x="3157538" y="188640"/>
            <a:ext cx="2828925" cy="3733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dk1" tx1="lt1" bg2="dk2" tx2="lt2" accent1="accent1" accent2="accent2" accent3="accent3" accent4="accent4" accent5="accent5" accent6="accent6" hlink="hlink" folHlink="folHlink"/>
  <p:sldLayoutIdLst>
    <p:sldLayoutId id="2147483765" r:id="rId1"/>
    <p:sldLayoutId id="2147483763" r:id="rId2"/>
    <p:sldLayoutId id="2147483766" r:id="rId3"/>
    <p:sldLayoutId id="2147483767" r:id="rId4"/>
    <p:sldLayoutId id="2147483768" r:id="rId5"/>
    <p:sldLayoutId id="2147483762" r:id="rId6"/>
    <p:sldLayoutId id="2147483769" r:id="rId7"/>
    <p:sldLayoutId id="2147483761" r:id="rId8"/>
    <p:sldLayoutId id="2147483770" r:id="rId9"/>
    <p:sldLayoutId id="2147483760" r:id="rId10"/>
    <p:sldLayoutId id="2147483759" r:id="rId11"/>
    <p:sldLayoutId id="2147483764" r:id="rId12"/>
  </p:sldLayoutIdLst>
  <p:timing>
    <p:tnLst>
      <p:par>
        <p:cTn xmlns:p14="http://schemas.microsoft.com/office/powerpoint/2010/main" id="1" dur="indefinite" restart="never" nodeType="tmRoot"/>
      </p:par>
    </p:tnLst>
  </p:timing>
  <p:hf hdr="0" ftr="0" dt="0"/>
  <p:txStyles>
    <p:titleStyle>
      <a:lvl1pPr algn="l" rtl="0" eaLnBrk="0" fontAlgn="base" hangingPunct="0">
        <a:spcBef>
          <a:spcPct val="0"/>
        </a:spcBef>
        <a:spcAft>
          <a:spcPct val="0"/>
        </a:spcAft>
        <a:defRPr sz="4000" kern="1200" spc="-100">
          <a:solidFill>
            <a:srgbClr val="C1EEFF"/>
          </a:solidFill>
          <a:latin typeface="+mj-lt"/>
          <a:ea typeface="ＭＳ Ｐゴシック" pitchFamily="-110" charset="-128"/>
          <a:cs typeface="ＭＳ Ｐゴシック" pitchFamily="-110" charset="-128"/>
        </a:defRPr>
      </a:lvl1pPr>
      <a:lvl2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2pPr>
      <a:lvl3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3pPr>
      <a:lvl4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4pPr>
      <a:lvl5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5pPr>
      <a:lvl6pPr marL="4572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6pPr>
      <a:lvl7pPr marL="9144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7pPr>
      <a:lvl8pPr marL="13716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8pPr>
      <a:lvl9pPr marL="18288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9pPr>
    </p:titleStyle>
    <p:body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ＭＳ Ｐゴシック" pitchFamily="-110" charset="-128"/>
          <a:cs typeface="ＭＳ Ｐゴシック" pitchFamily="-110" charset="-128"/>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ＭＳ Ｐゴシック" pitchFamily="-110" charset="-128"/>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ＭＳ Ｐゴシック" pitchFamily="-110" charset="-128"/>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ＭＳ Ｐゴシック" pitchFamily="-110" charset="-128"/>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ＭＳ Ｐゴシック" pitchFamily="-110" charset="-128"/>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4" Type="http://schemas.openxmlformats.org/officeDocument/2006/relationships/diagramLayout" Target="../diagrams/layout3.xml"/><Relationship Id="rId5" Type="http://schemas.openxmlformats.org/officeDocument/2006/relationships/diagramQuickStyle" Target="../diagrams/quickStyle3.xml"/><Relationship Id="rId6" Type="http://schemas.openxmlformats.org/officeDocument/2006/relationships/diagramColors" Target="../diagrams/colors3.xml"/><Relationship Id="rId7" Type="http://schemas.microsoft.com/office/2007/relationships/diagramDrawing" Target="../diagrams/drawing3.xml"/><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4" Type="http://schemas.openxmlformats.org/officeDocument/2006/relationships/diagramLayout" Target="../diagrams/layout4.xml"/><Relationship Id="rId5" Type="http://schemas.openxmlformats.org/officeDocument/2006/relationships/diagramQuickStyle" Target="../diagrams/quickStyle4.xml"/><Relationship Id="rId6" Type="http://schemas.openxmlformats.org/officeDocument/2006/relationships/diagramColors" Target="../diagrams/colors4.xml"/><Relationship Id="rId7" Type="http://schemas.microsoft.com/office/2007/relationships/diagramDrawing" Target="../diagrams/drawing4.xml"/><Relationship Id="rId8" Type="http://schemas.openxmlformats.org/officeDocument/2006/relationships/hyperlink" Target="http://www.legilux.public.lu/leg/a/archives/1998/0035/1998A04911.html" TargetMode="External"/><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4" Type="http://schemas.openxmlformats.org/officeDocument/2006/relationships/diagramLayout" Target="../diagrams/layout5.xml"/><Relationship Id="rId5" Type="http://schemas.openxmlformats.org/officeDocument/2006/relationships/diagramQuickStyle" Target="../diagrams/quickStyle5.xml"/><Relationship Id="rId6" Type="http://schemas.openxmlformats.org/officeDocument/2006/relationships/diagramColors" Target="../diagrams/colors5.xml"/><Relationship Id="rId7" Type="http://schemas.microsoft.com/office/2007/relationships/diagramDrawing" Target="../diagrams/drawing5.xml"/><Relationship Id="rId1" Type="http://schemas.openxmlformats.org/officeDocument/2006/relationships/slideLayout" Target="../slideLayouts/slideLayout12.xml"/><Relationship Id="rId2" Type="http://schemas.openxmlformats.org/officeDocument/2006/relationships/notesSlide" Target="../notesSlides/notesSlide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4" Type="http://schemas.openxmlformats.org/officeDocument/2006/relationships/diagramLayout" Target="../diagrams/layout1.xml"/><Relationship Id="rId5" Type="http://schemas.openxmlformats.org/officeDocument/2006/relationships/diagramQuickStyle" Target="../diagrams/quickStyle1.xml"/><Relationship Id="rId6" Type="http://schemas.openxmlformats.org/officeDocument/2006/relationships/diagramColors" Target="../diagrams/colors1.xml"/><Relationship Id="rId7" Type="http://schemas.microsoft.com/office/2007/relationships/diagramDrawing" Target="../diagrams/drawing1.xm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4" Type="http://schemas.openxmlformats.org/officeDocument/2006/relationships/diagramLayout" Target="../diagrams/layout2.xml"/><Relationship Id="rId5" Type="http://schemas.openxmlformats.org/officeDocument/2006/relationships/diagramQuickStyle" Target="../diagrams/quickStyle2.xml"/><Relationship Id="rId6" Type="http://schemas.openxmlformats.org/officeDocument/2006/relationships/diagramColors" Target="../diagrams/colors2.xml"/><Relationship Id="rId7" Type="http://schemas.microsoft.com/office/2007/relationships/diagramDrawing" Target="../diagrams/drawing2.xml"/><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8610600" y="6736283"/>
            <a:ext cx="457200" cy="365125"/>
          </a:xfrm>
        </p:spPr>
        <p:txBody>
          <a:bodyPr/>
          <a:lstStyle/>
          <a:p>
            <a:fld id="{C2A42C27-6BCA-4A4C-A06B-7AFB3F1CF1EE}" type="slidenum">
              <a:rPr lang="en-US" smtClean="0"/>
              <a:pPr/>
              <a:t>1</a:t>
            </a:fld>
            <a:endParaRPr lang="en-US" dirty="0"/>
          </a:p>
        </p:txBody>
      </p:sp>
      <p:sp>
        <p:nvSpPr>
          <p:cNvPr id="9" name="Titel 1"/>
          <p:cNvSpPr txBox="1">
            <a:spLocks/>
          </p:cNvSpPr>
          <p:nvPr/>
        </p:nvSpPr>
        <p:spPr>
          <a:xfrm>
            <a:off x="0" y="1444352"/>
            <a:ext cx="9144000" cy="1975104"/>
          </a:xfrm>
          <a:prstGeom prst="rect">
            <a:avLst/>
          </a:prstGeom>
        </p:spPr>
        <p:txBody>
          <a:bodyPr vert="horz" wrap="square" lIns="91440" tIns="45720" rIns="91440" bIns="45720" numCol="1" anchor="t" anchorCtr="0" compatLnSpc="1">
            <a:prstTxWarp prst="textNoShape">
              <a:avLst/>
            </a:prstTxWarp>
            <a:normAutofit fontScale="90000" lnSpcReduction="20000"/>
          </a:bodyPr>
          <a:lstStyle>
            <a:lvl1pPr algn="l" rtl="0" eaLnBrk="0" fontAlgn="base" hangingPunct="0">
              <a:spcBef>
                <a:spcPct val="0"/>
              </a:spcBef>
              <a:spcAft>
                <a:spcPct val="0"/>
              </a:spcAft>
              <a:defRPr sz="4000" kern="1200" spc="-100">
                <a:solidFill>
                  <a:srgbClr val="C1EEFF"/>
                </a:solidFill>
                <a:latin typeface="+mj-lt"/>
                <a:ea typeface="ＭＳ Ｐゴシック" pitchFamily="-110" charset="-128"/>
                <a:cs typeface="ＭＳ Ｐゴシック" pitchFamily="-110" charset="-128"/>
              </a:defRPr>
            </a:lvl1pPr>
            <a:lvl2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2pPr>
            <a:lvl3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3pPr>
            <a:lvl4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4pPr>
            <a:lvl5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5pPr>
            <a:lvl6pPr marL="4572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6pPr>
            <a:lvl7pPr marL="9144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7pPr>
            <a:lvl8pPr marL="13716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8pPr>
            <a:lvl9pPr marL="18288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9pPr>
          </a:lstStyle>
          <a:p>
            <a:pPr algn="ctr"/>
            <a:r>
              <a:rPr lang="pl-PL" sz="5400" dirty="0"/>
              <a:t>Music Education in Luxembourg and its Assessment</a:t>
            </a:r>
            <a:endParaRPr lang="de-CH" sz="5400" dirty="0"/>
          </a:p>
        </p:txBody>
      </p:sp>
      <p:sp>
        <p:nvSpPr>
          <p:cNvPr id="13" name="Textfeld 12"/>
          <p:cNvSpPr txBox="1"/>
          <p:nvPr/>
        </p:nvSpPr>
        <p:spPr>
          <a:xfrm>
            <a:off x="0" y="3933056"/>
            <a:ext cx="9144000" cy="2031325"/>
          </a:xfrm>
          <a:prstGeom prst="rect">
            <a:avLst/>
          </a:prstGeom>
          <a:noFill/>
        </p:spPr>
        <p:txBody>
          <a:bodyPr wrap="square" rtlCol="0">
            <a:spAutoFit/>
          </a:bodyPr>
          <a:lstStyle/>
          <a:p>
            <a:pPr algn="ctr"/>
            <a:r>
              <a:rPr lang="de-CH" dirty="0" smtClean="0">
                <a:solidFill>
                  <a:schemeClr val="tx2"/>
                </a:solidFill>
              </a:rPr>
              <a:t>Damien </a:t>
            </a:r>
            <a:r>
              <a:rPr lang="de-CH" dirty="0" err="1" smtClean="0">
                <a:solidFill>
                  <a:schemeClr val="tx2"/>
                </a:solidFill>
              </a:rPr>
              <a:t>Sagrillo</a:t>
            </a:r>
            <a:endParaRPr lang="de-CH" dirty="0" smtClean="0">
              <a:solidFill>
                <a:schemeClr val="tx2"/>
              </a:solidFill>
            </a:endParaRPr>
          </a:p>
          <a:p>
            <a:pPr algn="ctr"/>
            <a:r>
              <a:rPr lang="de-CH" dirty="0" err="1" smtClean="0">
                <a:solidFill>
                  <a:schemeClr val="tx2"/>
                </a:solidFill>
              </a:rPr>
              <a:t>Université</a:t>
            </a:r>
            <a:r>
              <a:rPr lang="de-CH" dirty="0" smtClean="0">
                <a:solidFill>
                  <a:schemeClr val="tx2"/>
                </a:solidFill>
              </a:rPr>
              <a:t> du Luxembourg</a:t>
            </a:r>
          </a:p>
          <a:p>
            <a:pPr algn="ctr"/>
            <a:endParaRPr lang="de-CH" dirty="0" smtClean="0">
              <a:solidFill>
                <a:schemeClr val="tx2"/>
              </a:solidFill>
            </a:endParaRPr>
          </a:p>
          <a:p>
            <a:pPr algn="ctr"/>
            <a:r>
              <a:rPr lang="en-US" dirty="0">
                <a:solidFill>
                  <a:srgbClr val="FF0000"/>
                </a:solidFill>
              </a:rPr>
              <a:t>CEA 2 0 1 4</a:t>
            </a:r>
          </a:p>
          <a:p>
            <a:pPr algn="ctr"/>
            <a:r>
              <a:rPr lang="en-US" dirty="0" smtClean="0">
                <a:solidFill>
                  <a:srgbClr val="FF0000"/>
                </a:solidFill>
              </a:rPr>
              <a:t>12</a:t>
            </a:r>
            <a:r>
              <a:rPr lang="en-US" baseline="30000" dirty="0" smtClean="0">
                <a:solidFill>
                  <a:srgbClr val="FF0000"/>
                </a:solidFill>
              </a:rPr>
              <a:t>th</a:t>
            </a:r>
            <a:r>
              <a:rPr lang="en-US" dirty="0" smtClean="0">
                <a:solidFill>
                  <a:srgbClr val="FF0000"/>
                </a:solidFill>
              </a:rPr>
              <a:t> Conference </a:t>
            </a:r>
            <a:r>
              <a:rPr lang="en-US" dirty="0">
                <a:solidFill>
                  <a:srgbClr val="FF0000"/>
                </a:solidFill>
              </a:rPr>
              <a:t>on Educational Assessment</a:t>
            </a:r>
          </a:p>
          <a:p>
            <a:pPr algn="ctr"/>
            <a:r>
              <a:rPr lang="en-US" dirty="0">
                <a:solidFill>
                  <a:srgbClr val="FF0000"/>
                </a:solidFill>
              </a:rPr>
              <a:t>May </a:t>
            </a:r>
            <a:r>
              <a:rPr lang="en-US" dirty="0" smtClean="0">
                <a:solidFill>
                  <a:srgbClr val="FF0000"/>
                </a:solidFill>
              </a:rPr>
              <a:t>1, </a:t>
            </a:r>
            <a:r>
              <a:rPr lang="en-US" dirty="0">
                <a:solidFill>
                  <a:srgbClr val="FF0000"/>
                </a:solidFill>
              </a:rPr>
              <a:t>2014</a:t>
            </a:r>
            <a:endParaRPr lang="de-CH" dirty="0" smtClean="0">
              <a:solidFill>
                <a:srgbClr val="FF0000"/>
              </a:solidFill>
            </a:endParaRPr>
          </a:p>
          <a:p>
            <a:pPr algn="ctr"/>
            <a:endParaRPr lang="de-CH" dirty="0">
              <a:solidFill>
                <a:schemeClr val="tx2"/>
              </a:solidFill>
            </a:endParaRPr>
          </a:p>
        </p:txBody>
      </p:sp>
    </p:spTree>
    <p:extLst>
      <p:ext uri="{BB962C8B-B14F-4D97-AF65-F5344CB8AC3E}">
        <p14:creationId xmlns:p14="http://schemas.microsoft.com/office/powerpoint/2010/main" val="264646123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22"/>
          <p:cNvSpPr>
            <a:spLocks noGrp="1"/>
          </p:cNvSpPr>
          <p:nvPr>
            <p:ph type="sldNum" sz="quarter" idx="12"/>
          </p:nvPr>
        </p:nvSpPr>
        <p:spPr/>
        <p:txBody>
          <a:bodyPr/>
          <a:lstStyle/>
          <a:p>
            <a:fld id="{9C75D800-E410-4BD6-B53E-59ABF80371C7}" type="slidenum">
              <a:rPr lang="en-US"/>
              <a:pPr/>
              <a:t>10</a:t>
            </a:fld>
            <a:endParaRPr lang="en-US"/>
          </a:p>
        </p:txBody>
      </p:sp>
      <p:sp>
        <p:nvSpPr>
          <p:cNvPr id="2" name="Titel 1"/>
          <p:cNvSpPr>
            <a:spLocks noGrp="1"/>
          </p:cNvSpPr>
          <p:nvPr>
            <p:ph type="title"/>
          </p:nvPr>
        </p:nvSpPr>
        <p:spPr>
          <a:xfrm>
            <a:off x="533400" y="354360"/>
            <a:ext cx="8610600" cy="914400"/>
          </a:xfrm>
        </p:spPr>
        <p:txBody>
          <a:bodyPr/>
          <a:lstStyle/>
          <a:p>
            <a:pPr eaLnBrk="1" hangingPunct="1"/>
            <a:r>
              <a:rPr lang="en-US" b="1" dirty="0" smtClean="0">
                <a:ea typeface="ＭＳ Ｐゴシック" pitchFamily="30" charset="-128"/>
              </a:rPr>
              <a:t>Specialized Music Education</a:t>
            </a:r>
          </a:p>
        </p:txBody>
      </p:sp>
      <p:graphicFrame>
        <p:nvGraphicFramePr>
          <p:cNvPr id="4" name="Inhaltsplatzhalter 3"/>
          <p:cNvGraphicFramePr>
            <a:graphicFrameLocks noGrp="1"/>
          </p:cNvGraphicFramePr>
          <p:nvPr>
            <p:ph idx="1"/>
            <p:extLst>
              <p:ext uri="{D42A27DB-BD31-4B8C-83A1-F6EECF244321}">
                <p14:modId xmlns:p14="http://schemas.microsoft.com/office/powerpoint/2010/main" val="363767936"/>
              </p:ext>
            </p:extLst>
          </p:nvPr>
        </p:nvGraphicFramePr>
        <p:xfrm>
          <a:off x="381000" y="1449288"/>
          <a:ext cx="87630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5271112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22"/>
          <p:cNvSpPr>
            <a:spLocks noGrp="1"/>
          </p:cNvSpPr>
          <p:nvPr>
            <p:ph type="sldNum" sz="quarter" idx="12"/>
          </p:nvPr>
        </p:nvSpPr>
        <p:spPr/>
        <p:txBody>
          <a:bodyPr/>
          <a:lstStyle/>
          <a:p>
            <a:fld id="{9C75D800-E410-4BD6-B53E-59ABF80371C7}" type="slidenum">
              <a:rPr lang="en-US"/>
              <a:pPr/>
              <a:t>11</a:t>
            </a:fld>
            <a:endParaRPr lang="en-US"/>
          </a:p>
        </p:txBody>
      </p:sp>
      <p:sp>
        <p:nvSpPr>
          <p:cNvPr id="2" name="Titel 1"/>
          <p:cNvSpPr>
            <a:spLocks noGrp="1"/>
          </p:cNvSpPr>
          <p:nvPr>
            <p:ph type="title"/>
          </p:nvPr>
        </p:nvSpPr>
        <p:spPr>
          <a:xfrm>
            <a:off x="533400" y="44624"/>
            <a:ext cx="8610600" cy="914400"/>
          </a:xfrm>
        </p:spPr>
        <p:txBody>
          <a:bodyPr/>
          <a:lstStyle/>
          <a:p>
            <a:pPr eaLnBrk="1" hangingPunct="1"/>
            <a:r>
              <a:rPr lang="en-US" dirty="0" smtClean="0">
                <a:ea typeface="ＭＳ Ｐゴシック" pitchFamily="30" charset="-128"/>
              </a:rPr>
              <a:t>The Law of Music Education, 1998</a:t>
            </a:r>
          </a:p>
        </p:txBody>
      </p:sp>
      <p:graphicFrame>
        <p:nvGraphicFramePr>
          <p:cNvPr id="8" name="Content Placeholder 7"/>
          <p:cNvGraphicFramePr>
            <a:graphicFrameLocks noGrp="1"/>
          </p:cNvGraphicFramePr>
          <p:nvPr>
            <p:ph idx="1"/>
            <p:extLst>
              <p:ext uri="{D42A27DB-BD31-4B8C-83A1-F6EECF244321}">
                <p14:modId xmlns:p14="http://schemas.microsoft.com/office/powerpoint/2010/main" val="1481093859"/>
              </p:ext>
            </p:extLst>
          </p:nvPr>
        </p:nvGraphicFramePr>
        <p:xfrm>
          <a:off x="381000" y="1449288"/>
          <a:ext cx="8763000" cy="4572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5604" name="Rechteck 3"/>
          <p:cNvSpPr>
            <a:spLocks noChangeArrowheads="1"/>
          </p:cNvSpPr>
          <p:nvPr/>
        </p:nvSpPr>
        <p:spPr bwMode="auto">
          <a:xfrm>
            <a:off x="574675" y="620688"/>
            <a:ext cx="4572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sz="800" smtClean="0">
                <a:hlinkClick r:id="rId8"/>
              </a:rPr>
              <a:t>http://www.legilux.public.lu/leg/a/archives/1998/0035/1998A04911.html</a:t>
            </a:r>
            <a:r>
              <a:rPr lang="en-US" sz="800" smtClean="0"/>
              <a:t> </a:t>
            </a:r>
            <a:endParaRPr lang="en-US" sz="800"/>
          </a:p>
        </p:txBody>
      </p:sp>
    </p:spTree>
    <p:extLst>
      <p:ext uri="{BB962C8B-B14F-4D97-AF65-F5344CB8AC3E}">
        <p14:creationId xmlns:p14="http://schemas.microsoft.com/office/powerpoint/2010/main" val="25402240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25604"/>
                                        </p:tgtEl>
                                        <p:attrNameLst>
                                          <p:attrName>style.visibility</p:attrName>
                                        </p:attrNameLst>
                                      </p:cBhvr>
                                      <p:to>
                                        <p:strVal val="visible"/>
                                      </p:to>
                                    </p:set>
                                    <p:animEffect transition="in" filter="dissolve">
                                      <p:cBhvr>
                                        <p:cTn id="7" dur="500"/>
                                        <p:tgtEl>
                                          <p:spTgt spid="25604"/>
                                        </p:tgtEl>
                                      </p:cBhvr>
                                    </p:animEffect>
                                  </p:childTnLst>
                                </p:cTn>
                              </p:par>
                              <p:par>
                                <p:cTn id="8" presetID="9" presetClass="entr" presetSubtype="0"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dissolv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560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270483" y="35352"/>
            <a:ext cx="4426569" cy="914400"/>
          </a:xfrm>
        </p:spPr>
        <p:txBody>
          <a:bodyPr/>
          <a:lstStyle/>
          <a:p>
            <a:pPr algn="ctr"/>
            <a:r>
              <a:rPr lang="en-US" dirty="0" smtClean="0"/>
              <a:t>Set of rules</a:t>
            </a:r>
            <a:endParaRPr lang="en-US" dirty="0"/>
          </a:p>
        </p:txBody>
      </p:sp>
      <p:sp>
        <p:nvSpPr>
          <p:cNvPr id="4" name="Foliennummernplatzhalter 3"/>
          <p:cNvSpPr>
            <a:spLocks noGrp="1"/>
          </p:cNvSpPr>
          <p:nvPr>
            <p:ph type="sldNum" sz="quarter" idx="12"/>
          </p:nvPr>
        </p:nvSpPr>
        <p:spPr/>
        <p:txBody>
          <a:bodyPr/>
          <a:lstStyle/>
          <a:p>
            <a:fld id="{C2A42C27-6BCA-4A4C-A06B-7AFB3F1CF1EE}" type="slidenum">
              <a:rPr lang="en-US" smtClean="0"/>
              <a:pPr/>
              <a:t>12</a:t>
            </a:fld>
            <a:endParaRPr lang="en-US"/>
          </a:p>
        </p:txBody>
      </p:sp>
      <p:grpSp>
        <p:nvGrpSpPr>
          <p:cNvPr id="5" name="Gruppieren 4"/>
          <p:cNvGrpSpPr/>
          <p:nvPr/>
        </p:nvGrpSpPr>
        <p:grpSpPr>
          <a:xfrm rot="21260218">
            <a:off x="2106575" y="1954426"/>
            <a:ext cx="2836455" cy="2836455"/>
            <a:chOff x="541406" y="1584183"/>
            <a:chExt cx="2836455" cy="2836455"/>
          </a:xfrm>
        </p:grpSpPr>
        <p:sp>
          <p:nvSpPr>
            <p:cNvPr id="6" name="Form 5"/>
            <p:cNvSpPr/>
            <p:nvPr/>
          </p:nvSpPr>
          <p:spPr>
            <a:xfrm>
              <a:off x="541406" y="1584183"/>
              <a:ext cx="2836455" cy="2836455"/>
            </a:xfrm>
            <a:prstGeom prst="gear9">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Form 4"/>
            <p:cNvSpPr/>
            <p:nvPr/>
          </p:nvSpPr>
          <p:spPr>
            <a:xfrm rot="339782">
              <a:off x="1114025" y="2266293"/>
              <a:ext cx="1695947" cy="145799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35560" tIns="35560" rIns="35560" bIns="35560" numCol="1" spcCol="1270" anchor="ctr" anchorCtr="0">
              <a:noAutofit/>
            </a:bodyPr>
            <a:lstStyle/>
            <a:p>
              <a:pPr lvl="0" algn="ctr" defTabSz="1244600" rtl="0">
                <a:lnSpc>
                  <a:spcPct val="90000"/>
                </a:lnSpc>
                <a:spcBef>
                  <a:spcPct val="0"/>
                </a:spcBef>
                <a:spcAft>
                  <a:spcPct val="35000"/>
                </a:spcAft>
              </a:pPr>
              <a:r>
                <a:rPr lang="en-US" sz="2800" dirty="0" smtClean="0">
                  <a:solidFill>
                    <a:srgbClr val="FF0000"/>
                  </a:solidFill>
                </a:rPr>
                <a:t>“</a:t>
              </a:r>
              <a:r>
                <a:rPr lang="en-US" sz="2800" kern="1200" dirty="0" smtClean="0">
                  <a:solidFill>
                    <a:srgbClr val="FF0000"/>
                  </a:solidFill>
                </a:rPr>
                <a:t>FM” /</a:t>
              </a:r>
            </a:p>
            <a:p>
              <a:pPr lvl="0" algn="ctr" defTabSz="1244600" rtl="0">
                <a:lnSpc>
                  <a:spcPct val="90000"/>
                </a:lnSpc>
                <a:spcBef>
                  <a:spcPct val="0"/>
                </a:spcBef>
                <a:spcAft>
                  <a:spcPct val="35000"/>
                </a:spcAft>
              </a:pPr>
              <a:r>
                <a:rPr lang="en-US" sz="2800" kern="1200" dirty="0" smtClean="0">
                  <a:solidFill>
                    <a:srgbClr val="FF0000"/>
                  </a:solidFill>
                </a:rPr>
                <a:t>Solfeggio</a:t>
              </a:r>
              <a:endParaRPr lang="en-US" sz="2800" kern="1200" dirty="0">
                <a:solidFill>
                  <a:srgbClr val="FF0000"/>
                </a:solidFill>
              </a:endParaRPr>
            </a:p>
          </p:txBody>
        </p:sp>
      </p:grpSp>
      <p:grpSp>
        <p:nvGrpSpPr>
          <p:cNvPr id="8" name="Gruppieren 7"/>
          <p:cNvGrpSpPr/>
          <p:nvPr/>
        </p:nvGrpSpPr>
        <p:grpSpPr>
          <a:xfrm>
            <a:off x="497916" y="1038545"/>
            <a:ext cx="2531667" cy="1042986"/>
            <a:chOff x="3614003" y="3637533"/>
            <a:chExt cx="2605849" cy="1519658"/>
          </a:xfrm>
        </p:grpSpPr>
        <p:sp>
          <p:nvSpPr>
            <p:cNvPr id="9" name="Flussdiagramm: Alternativer Prozess 8"/>
            <p:cNvSpPr/>
            <p:nvPr/>
          </p:nvSpPr>
          <p:spPr>
            <a:xfrm>
              <a:off x="3614003" y="3637533"/>
              <a:ext cx="2605849" cy="1519658"/>
            </a:xfrm>
            <a:prstGeom prst="flowChartAlternateProcess">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 name="Flussdiagramm: Alternativer Prozess 4"/>
            <p:cNvSpPr/>
            <p:nvPr/>
          </p:nvSpPr>
          <p:spPr>
            <a:xfrm>
              <a:off x="3688185" y="3711715"/>
              <a:ext cx="2457485" cy="1371294"/>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t" anchorCtr="0">
              <a:noAutofit/>
            </a:bodyPr>
            <a:lstStyle/>
            <a:p>
              <a:pPr marL="114300" lvl="1" indent="-114300" algn="l" defTabSz="622300" rtl="0">
                <a:lnSpc>
                  <a:spcPct val="90000"/>
                </a:lnSpc>
                <a:spcBef>
                  <a:spcPct val="0"/>
                </a:spcBef>
                <a:spcAft>
                  <a:spcPct val="15000"/>
                </a:spcAft>
                <a:buChar char="••"/>
              </a:pPr>
              <a:r>
                <a:rPr lang="en-US" kern="1200" dirty="0" smtClean="0"/>
                <a:t>Basis 1-3</a:t>
              </a:r>
            </a:p>
            <a:p>
              <a:pPr marL="228600" lvl="2" indent="-114300" algn="l" defTabSz="622300" rtl="0">
                <a:lnSpc>
                  <a:spcPct val="90000"/>
                </a:lnSpc>
                <a:spcBef>
                  <a:spcPct val="0"/>
                </a:spcBef>
                <a:spcAft>
                  <a:spcPct val="15000"/>
                </a:spcAft>
                <a:buChar char="••"/>
              </a:pPr>
              <a:r>
                <a:rPr lang="en-US" kern="1200" dirty="0" smtClean="0"/>
                <a:t>2</a:t>
              </a:r>
              <a:r>
                <a:rPr lang="en-US" kern="1200" baseline="30000" dirty="0" smtClean="0"/>
                <a:t>nd</a:t>
              </a:r>
              <a:r>
                <a:rPr lang="en-US" kern="1200" dirty="0" smtClean="0"/>
                <a:t> level 4-5</a:t>
              </a:r>
            </a:p>
            <a:p>
              <a:pPr marL="114300" lvl="1" indent="-114300" algn="l" defTabSz="622300" rtl="0">
                <a:lnSpc>
                  <a:spcPct val="90000"/>
                </a:lnSpc>
                <a:spcBef>
                  <a:spcPct val="0"/>
                </a:spcBef>
                <a:spcAft>
                  <a:spcPct val="15000"/>
                </a:spcAft>
                <a:buChar char="••"/>
              </a:pPr>
              <a:r>
                <a:rPr lang="en-US" kern="1200" dirty="0" smtClean="0"/>
                <a:t>Specialized  4-5(-6)</a:t>
              </a:r>
              <a:endParaRPr lang="en-US" kern="1200" dirty="0"/>
            </a:p>
          </p:txBody>
        </p:sp>
      </p:grpSp>
      <p:grpSp>
        <p:nvGrpSpPr>
          <p:cNvPr id="11" name="Gruppieren 10"/>
          <p:cNvGrpSpPr/>
          <p:nvPr/>
        </p:nvGrpSpPr>
        <p:grpSpPr>
          <a:xfrm rot="1713524">
            <a:off x="3447579" y="4531691"/>
            <a:ext cx="2091208" cy="2211383"/>
            <a:chOff x="5242154" y="917749"/>
            <a:chExt cx="2883296" cy="2828508"/>
          </a:xfrm>
        </p:grpSpPr>
        <p:sp>
          <p:nvSpPr>
            <p:cNvPr id="12" name="Form 11"/>
            <p:cNvSpPr/>
            <p:nvPr/>
          </p:nvSpPr>
          <p:spPr>
            <a:xfrm rot="20700000">
              <a:off x="5242154" y="917749"/>
              <a:ext cx="2883296" cy="2828508"/>
            </a:xfrm>
            <a:prstGeom prst="gear6">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3" name="Form 4"/>
            <p:cNvSpPr/>
            <p:nvPr/>
          </p:nvSpPr>
          <p:spPr>
            <a:xfrm rot="19886476">
              <a:off x="5921192" y="1909039"/>
              <a:ext cx="1985650" cy="159425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444500">
                <a:lnSpc>
                  <a:spcPct val="90000"/>
                </a:lnSpc>
                <a:spcAft>
                  <a:spcPct val="35000"/>
                </a:spcAft>
              </a:pPr>
              <a:r>
                <a:rPr lang="en-US" sz="2400" dirty="0">
                  <a:solidFill>
                    <a:srgbClr val="FF0000"/>
                  </a:solidFill>
                </a:rPr>
                <a:t>O</a:t>
              </a:r>
              <a:r>
                <a:rPr lang="en-US" sz="2400" dirty="0" smtClean="0">
                  <a:solidFill>
                    <a:srgbClr val="FF0000"/>
                  </a:solidFill>
                </a:rPr>
                <a:t>bligatory</a:t>
              </a:r>
            </a:p>
            <a:p>
              <a:pPr lvl="0" algn="ctr" defTabSz="444500">
                <a:lnSpc>
                  <a:spcPct val="90000"/>
                </a:lnSpc>
                <a:spcAft>
                  <a:spcPct val="35000"/>
                </a:spcAft>
              </a:pPr>
              <a:r>
                <a:rPr lang="en-US" sz="2400" kern="1200" dirty="0" smtClean="0">
                  <a:solidFill>
                    <a:srgbClr val="FF0000"/>
                  </a:solidFill>
                </a:rPr>
                <a:t>Minors</a:t>
              </a:r>
            </a:p>
            <a:p>
              <a:pPr lvl="0" algn="ctr" defTabSz="444500" rtl="0">
                <a:lnSpc>
                  <a:spcPct val="90000"/>
                </a:lnSpc>
                <a:spcBef>
                  <a:spcPct val="0"/>
                </a:spcBef>
                <a:spcAft>
                  <a:spcPct val="35000"/>
                </a:spcAft>
              </a:pPr>
              <a:endParaRPr lang="en-US" sz="2400" kern="1200" dirty="0">
                <a:solidFill>
                  <a:srgbClr val="FF0000"/>
                </a:solidFill>
              </a:endParaRPr>
            </a:p>
          </p:txBody>
        </p:sp>
      </p:grpSp>
      <p:grpSp>
        <p:nvGrpSpPr>
          <p:cNvPr id="14" name="Gruppieren 13"/>
          <p:cNvGrpSpPr/>
          <p:nvPr/>
        </p:nvGrpSpPr>
        <p:grpSpPr>
          <a:xfrm>
            <a:off x="6399903" y="5445224"/>
            <a:ext cx="2060529" cy="1446978"/>
            <a:chOff x="3614003" y="3436470"/>
            <a:chExt cx="2867965" cy="1646539"/>
          </a:xfrm>
        </p:grpSpPr>
        <p:sp>
          <p:nvSpPr>
            <p:cNvPr id="15" name="Flussdiagramm: Alternativer Prozess 14"/>
            <p:cNvSpPr/>
            <p:nvPr/>
          </p:nvSpPr>
          <p:spPr>
            <a:xfrm>
              <a:off x="3614003" y="3436470"/>
              <a:ext cx="2605849" cy="1519658"/>
            </a:xfrm>
            <a:prstGeom prst="flowChartAlternateProcess">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6" name="Flussdiagramm: Alternativer Prozess 4"/>
            <p:cNvSpPr/>
            <p:nvPr/>
          </p:nvSpPr>
          <p:spPr>
            <a:xfrm>
              <a:off x="3688185" y="3518411"/>
              <a:ext cx="2793783" cy="156459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t" anchorCtr="0">
              <a:noAutofit/>
            </a:bodyPr>
            <a:lstStyle/>
            <a:p>
              <a:pPr marL="114300" lvl="1" indent="-114300" defTabSz="622300">
                <a:lnSpc>
                  <a:spcPct val="90000"/>
                </a:lnSpc>
                <a:spcAft>
                  <a:spcPct val="15000"/>
                </a:spcAft>
                <a:buChar char="••"/>
              </a:pPr>
              <a:r>
                <a:rPr lang="en-US" dirty="0"/>
                <a:t>Theory of harmony</a:t>
              </a:r>
              <a:endParaRPr lang="en-US" kern="1200" dirty="0" smtClean="0"/>
            </a:p>
            <a:p>
              <a:pPr marL="228600" lvl="2" indent="-114300" defTabSz="622300">
                <a:lnSpc>
                  <a:spcPct val="90000"/>
                </a:lnSpc>
                <a:spcAft>
                  <a:spcPct val="15000"/>
                </a:spcAft>
                <a:buChar char="••"/>
              </a:pPr>
              <a:r>
                <a:rPr lang="en-US" dirty="0" smtClean="0"/>
                <a:t>Sight-reading</a:t>
              </a:r>
              <a:endParaRPr lang="en-US" kern="1200" dirty="0" smtClean="0"/>
            </a:p>
            <a:p>
              <a:pPr marL="114300" lvl="1" indent="-114300" algn="l" defTabSz="622300" rtl="0">
                <a:lnSpc>
                  <a:spcPct val="90000"/>
                </a:lnSpc>
                <a:spcBef>
                  <a:spcPct val="0"/>
                </a:spcBef>
                <a:spcAft>
                  <a:spcPct val="15000"/>
                </a:spcAft>
                <a:buChar char="••"/>
              </a:pPr>
              <a:r>
                <a:rPr lang="en-US" kern="1200" dirty="0" smtClean="0"/>
                <a:t>Chamber music</a:t>
              </a:r>
              <a:endParaRPr lang="en-US" kern="1200" dirty="0"/>
            </a:p>
          </p:txBody>
        </p:sp>
      </p:grpSp>
      <p:grpSp>
        <p:nvGrpSpPr>
          <p:cNvPr id="17" name="Gruppieren 16"/>
          <p:cNvGrpSpPr/>
          <p:nvPr/>
        </p:nvGrpSpPr>
        <p:grpSpPr>
          <a:xfrm rot="21079354">
            <a:off x="4309531" y="620481"/>
            <a:ext cx="2062876" cy="2062876"/>
            <a:chOff x="3205712" y="10"/>
            <a:chExt cx="2062876" cy="2062876"/>
          </a:xfrm>
        </p:grpSpPr>
        <p:sp>
          <p:nvSpPr>
            <p:cNvPr id="18" name="Form 17"/>
            <p:cNvSpPr/>
            <p:nvPr/>
          </p:nvSpPr>
          <p:spPr>
            <a:xfrm>
              <a:off x="3205712" y="10"/>
              <a:ext cx="2062876" cy="2062876"/>
            </a:xfrm>
            <a:prstGeom prst="gear6">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Form 4"/>
            <p:cNvSpPr/>
            <p:nvPr/>
          </p:nvSpPr>
          <p:spPr>
            <a:xfrm rot="670899">
              <a:off x="3610902" y="519987"/>
              <a:ext cx="1227241" cy="101792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2860" tIns="22860" rIns="22860" bIns="22860" numCol="1" spcCol="1270" anchor="ctr" anchorCtr="0">
              <a:noAutofit/>
            </a:bodyPr>
            <a:lstStyle/>
            <a:p>
              <a:pPr lvl="0" algn="ctr" defTabSz="800100" rtl="0">
                <a:lnSpc>
                  <a:spcPct val="90000"/>
                </a:lnSpc>
                <a:spcBef>
                  <a:spcPct val="0"/>
                </a:spcBef>
                <a:spcAft>
                  <a:spcPct val="35000"/>
                </a:spcAft>
              </a:pPr>
              <a:r>
                <a:rPr lang="en-US" sz="2400" kern="1200" dirty="0" smtClean="0">
                  <a:solidFill>
                    <a:srgbClr val="FF0000"/>
                  </a:solidFill>
                </a:rPr>
                <a:t>Initiation to music</a:t>
              </a:r>
              <a:endParaRPr lang="en-US" sz="2400" kern="1200" dirty="0">
                <a:solidFill>
                  <a:srgbClr val="FF0000"/>
                </a:solidFill>
              </a:endParaRPr>
            </a:p>
          </p:txBody>
        </p:sp>
      </p:grpSp>
      <p:grpSp>
        <p:nvGrpSpPr>
          <p:cNvPr id="20" name="Gruppieren 19"/>
          <p:cNvGrpSpPr/>
          <p:nvPr/>
        </p:nvGrpSpPr>
        <p:grpSpPr>
          <a:xfrm>
            <a:off x="6516216" y="836712"/>
            <a:ext cx="1238249" cy="288032"/>
            <a:chOff x="3614003" y="3637533"/>
            <a:chExt cx="2605849" cy="1246640"/>
          </a:xfrm>
        </p:grpSpPr>
        <p:sp>
          <p:nvSpPr>
            <p:cNvPr id="21" name="Flussdiagramm: Alternativer Prozess 20"/>
            <p:cNvSpPr/>
            <p:nvPr/>
          </p:nvSpPr>
          <p:spPr>
            <a:xfrm>
              <a:off x="3614003" y="3637533"/>
              <a:ext cx="2605849" cy="1246640"/>
            </a:xfrm>
            <a:prstGeom prst="flowChartAlternateProcess">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2" name="Flussdiagramm: Alternativer Prozess 4"/>
            <p:cNvSpPr/>
            <p:nvPr/>
          </p:nvSpPr>
          <p:spPr>
            <a:xfrm>
              <a:off x="3688185" y="3711715"/>
              <a:ext cx="2457485" cy="39630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53340" tIns="53340" rIns="53340" bIns="53340" numCol="1" spcCol="1270" anchor="t" anchorCtr="0">
              <a:noAutofit/>
            </a:bodyPr>
            <a:lstStyle/>
            <a:p>
              <a:pPr marL="0" lvl="1" algn="ctr" defTabSz="622300">
                <a:lnSpc>
                  <a:spcPct val="90000"/>
                </a:lnSpc>
                <a:spcAft>
                  <a:spcPct val="15000"/>
                </a:spcAft>
              </a:pPr>
              <a:r>
                <a:rPr lang="en-US" dirty="0"/>
                <a:t>Optional</a:t>
              </a:r>
              <a:endParaRPr lang="en-US" kern="1200" dirty="0"/>
            </a:p>
          </p:txBody>
        </p:sp>
      </p:grpSp>
      <p:grpSp>
        <p:nvGrpSpPr>
          <p:cNvPr id="23" name="Gruppieren 22"/>
          <p:cNvGrpSpPr/>
          <p:nvPr/>
        </p:nvGrpSpPr>
        <p:grpSpPr>
          <a:xfrm rot="486873">
            <a:off x="4865586" y="1766608"/>
            <a:ext cx="4253927" cy="3676095"/>
            <a:chOff x="5212429" y="459870"/>
            <a:chExt cx="4230641" cy="3382457"/>
          </a:xfrm>
        </p:grpSpPr>
        <p:sp>
          <p:nvSpPr>
            <p:cNvPr id="24" name="Form 23"/>
            <p:cNvSpPr/>
            <p:nvPr/>
          </p:nvSpPr>
          <p:spPr>
            <a:xfrm rot="20700000">
              <a:off x="5212429" y="459870"/>
              <a:ext cx="4230641" cy="3382457"/>
            </a:xfrm>
            <a:prstGeom prst="gear6">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Form 4"/>
            <p:cNvSpPr/>
            <p:nvPr/>
          </p:nvSpPr>
          <p:spPr>
            <a:xfrm rot="21113127">
              <a:off x="5721866" y="1076010"/>
              <a:ext cx="2989334" cy="207003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444500" rtl="0">
                <a:lnSpc>
                  <a:spcPct val="90000"/>
                </a:lnSpc>
                <a:spcBef>
                  <a:spcPct val="0"/>
                </a:spcBef>
                <a:spcAft>
                  <a:spcPct val="35000"/>
                </a:spcAft>
              </a:pPr>
              <a:r>
                <a:rPr lang="en-US" sz="3200" kern="1200" dirty="0" smtClean="0">
                  <a:solidFill>
                    <a:srgbClr val="FF0000"/>
                  </a:solidFill>
                </a:rPr>
                <a:t>Major</a:t>
              </a:r>
            </a:p>
            <a:p>
              <a:pPr lvl="0" algn="ctr" defTabSz="444500" rtl="0">
                <a:lnSpc>
                  <a:spcPct val="90000"/>
                </a:lnSpc>
                <a:spcBef>
                  <a:spcPct val="0"/>
                </a:spcBef>
                <a:spcAft>
                  <a:spcPct val="35000"/>
                </a:spcAft>
              </a:pPr>
              <a:r>
                <a:rPr lang="en-US" sz="2400" kern="1200" dirty="0" smtClean="0">
                  <a:solidFill>
                    <a:srgbClr val="FF0000"/>
                  </a:solidFill>
                </a:rPr>
                <a:t>Instrument / </a:t>
              </a:r>
              <a:r>
                <a:rPr lang="en-US" sz="2400" dirty="0" smtClean="0">
                  <a:solidFill>
                    <a:srgbClr val="FF0000"/>
                  </a:solidFill>
                </a:rPr>
                <a:t/>
              </a:r>
              <a:br>
                <a:rPr lang="en-US" sz="2400" dirty="0" smtClean="0">
                  <a:solidFill>
                    <a:srgbClr val="FF0000"/>
                  </a:solidFill>
                </a:rPr>
              </a:br>
              <a:r>
                <a:rPr lang="en-US" sz="2400" dirty="0" smtClean="0">
                  <a:solidFill>
                    <a:srgbClr val="FF0000"/>
                  </a:solidFill>
                </a:rPr>
                <a:t>Vocal /</a:t>
              </a:r>
              <a:br>
                <a:rPr lang="en-US" sz="2400" dirty="0" smtClean="0">
                  <a:solidFill>
                    <a:srgbClr val="FF0000"/>
                  </a:solidFill>
                </a:rPr>
              </a:br>
              <a:r>
                <a:rPr lang="en-US" sz="2400" dirty="0" smtClean="0">
                  <a:solidFill>
                    <a:srgbClr val="FF0000"/>
                  </a:solidFill>
                </a:rPr>
                <a:t>Dance</a:t>
              </a:r>
            </a:p>
          </p:txBody>
        </p:sp>
      </p:grpSp>
      <p:sp>
        <p:nvSpPr>
          <p:cNvPr id="26" name="Gebogener Pfeil 25"/>
          <p:cNvSpPr/>
          <p:nvPr/>
        </p:nvSpPr>
        <p:spPr>
          <a:xfrm rot="19548894">
            <a:off x="1355035" y="1158114"/>
            <a:ext cx="2844191" cy="2844191"/>
          </a:xfrm>
          <a:prstGeom prst="circularArrow">
            <a:avLst>
              <a:gd name="adj1" fmla="val 5984"/>
              <a:gd name="adj2" fmla="val 663921"/>
              <a:gd name="adj3" fmla="val 13313824"/>
              <a:gd name="adj4" fmla="val 8802037"/>
              <a:gd name="adj5" fmla="val 6981"/>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7" name="Gebogener Pfeil 26"/>
          <p:cNvSpPr/>
          <p:nvPr/>
        </p:nvSpPr>
        <p:spPr>
          <a:xfrm rot="15758118">
            <a:off x="3997634" y="118330"/>
            <a:ext cx="3630663" cy="3630663"/>
          </a:xfrm>
          <a:prstGeom prst="circularArrow">
            <a:avLst>
              <a:gd name="adj1" fmla="val 4688"/>
              <a:gd name="adj2" fmla="val 299029"/>
              <a:gd name="adj3" fmla="val 2535193"/>
              <a:gd name="adj4" fmla="val 18884580"/>
              <a:gd name="adj5" fmla="val 5469"/>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8" name="Form 27"/>
          <p:cNvSpPr/>
          <p:nvPr/>
        </p:nvSpPr>
        <p:spPr>
          <a:xfrm rot="14469771">
            <a:off x="4112763" y="4239426"/>
            <a:ext cx="2637903" cy="2637903"/>
          </a:xfrm>
          <a:prstGeom prst="leftCircularArrow">
            <a:avLst>
              <a:gd name="adj1" fmla="val 6452"/>
              <a:gd name="adj2" fmla="val 429999"/>
              <a:gd name="adj3" fmla="val 10489124"/>
              <a:gd name="adj4" fmla="val 14837806"/>
              <a:gd name="adj5" fmla="val 7527"/>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Tree>
    <p:extLst>
      <p:ext uri="{BB962C8B-B14F-4D97-AF65-F5344CB8AC3E}">
        <p14:creationId xmlns:p14="http://schemas.microsoft.com/office/powerpoint/2010/main" val="299771596"/>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A3ED47C-A056-40A6-B464-A93E96B021A4}" type="slidenum">
              <a:rPr lang="en-US" smtClean="0"/>
              <a:pPr/>
              <a:t>13</a:t>
            </a:fld>
            <a:endParaRPr lang="en-US"/>
          </a:p>
        </p:txBody>
      </p:sp>
      <p:graphicFrame>
        <p:nvGraphicFramePr>
          <p:cNvPr id="4" name="Diagram 3"/>
          <p:cNvGraphicFramePr/>
          <p:nvPr>
            <p:extLst>
              <p:ext uri="{D42A27DB-BD31-4B8C-83A1-F6EECF244321}">
                <p14:modId xmlns:p14="http://schemas.microsoft.com/office/powerpoint/2010/main" val="3395411520"/>
              </p:ext>
            </p:extLst>
          </p:nvPr>
        </p:nvGraphicFramePr>
        <p:xfrm>
          <a:off x="1043608" y="1052736"/>
          <a:ext cx="7560840" cy="56886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el 1"/>
          <p:cNvSpPr txBox="1">
            <a:spLocks/>
          </p:cNvSpPr>
          <p:nvPr/>
        </p:nvSpPr>
        <p:spPr>
          <a:xfrm>
            <a:off x="270483" y="35352"/>
            <a:ext cx="8873517" cy="914400"/>
          </a:xfrm>
          <a:prstGeom prst="rect">
            <a:avLst/>
          </a:prstGeom>
        </p:spPr>
        <p:txBody>
          <a:bodyPr/>
          <a:lstStyle>
            <a:lvl1pPr algn="l" rtl="0" eaLnBrk="0" fontAlgn="base" hangingPunct="0">
              <a:spcBef>
                <a:spcPct val="0"/>
              </a:spcBef>
              <a:spcAft>
                <a:spcPct val="0"/>
              </a:spcAft>
              <a:defRPr sz="4000" kern="1200" spc="-100">
                <a:solidFill>
                  <a:srgbClr val="C1EEFF"/>
                </a:solidFill>
                <a:latin typeface="+mj-lt"/>
                <a:ea typeface="ＭＳ Ｐゴシック" pitchFamily="-110" charset="-128"/>
                <a:cs typeface="ＭＳ Ｐゴシック" pitchFamily="-110" charset="-128"/>
              </a:defRPr>
            </a:lvl1pPr>
            <a:lvl2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2pPr>
            <a:lvl3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3pPr>
            <a:lvl4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4pPr>
            <a:lvl5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5pPr>
            <a:lvl6pPr marL="4572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6pPr>
            <a:lvl7pPr marL="9144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7pPr>
            <a:lvl8pPr marL="13716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8pPr>
            <a:lvl9pPr marL="18288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9pPr>
          </a:lstStyle>
          <a:p>
            <a:pPr algn="ctr"/>
            <a:r>
              <a:rPr lang="en-US" dirty="0" smtClean="0"/>
              <a:t>Motivation</a:t>
            </a:r>
            <a:endParaRPr lang="en-US" dirty="0"/>
          </a:p>
        </p:txBody>
      </p:sp>
    </p:spTree>
    <p:extLst>
      <p:ext uri="{BB962C8B-B14F-4D97-AF65-F5344CB8AC3E}">
        <p14:creationId xmlns:p14="http://schemas.microsoft.com/office/powerpoint/2010/main" val="1315598013"/>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0" y="-77688"/>
            <a:ext cx="9144000" cy="914400"/>
          </a:xfrm>
        </p:spPr>
        <p:txBody>
          <a:bodyPr>
            <a:normAutofit fontScale="90000"/>
          </a:bodyPr>
          <a:lstStyle/>
          <a:p>
            <a:pPr algn="ctr"/>
            <a:r>
              <a:rPr lang="en-US" dirty="0" smtClean="0"/>
              <a:t>Levels of artistry during apprenticeship</a:t>
            </a:r>
            <a:endParaRPr lang="en-US" dirty="0"/>
          </a:p>
        </p:txBody>
      </p:sp>
      <p:sp>
        <p:nvSpPr>
          <p:cNvPr id="3" name="Inhaltsplatzhalter 2"/>
          <p:cNvSpPr>
            <a:spLocks noGrp="1"/>
          </p:cNvSpPr>
          <p:nvPr>
            <p:ph idx="1"/>
          </p:nvPr>
        </p:nvSpPr>
        <p:spPr>
          <a:xfrm>
            <a:off x="2339752" y="1412776"/>
            <a:ext cx="3443751" cy="4572000"/>
          </a:xfrm>
        </p:spPr>
        <p:txBody>
          <a:bodyPr/>
          <a:lstStyle/>
          <a:p>
            <a:pPr lvl="0" algn="ctr" defTabSz="1244600">
              <a:lnSpc>
                <a:spcPct val="90000"/>
              </a:lnSpc>
              <a:spcBef>
                <a:spcPct val="0"/>
              </a:spcBef>
              <a:spcAft>
                <a:spcPct val="35000"/>
              </a:spcAft>
            </a:pPr>
            <a:r>
              <a:rPr lang="en-US" sz="3200" dirty="0">
                <a:solidFill>
                  <a:srgbClr val="FFFFFF"/>
                </a:solidFill>
              </a:rPr>
              <a:t>“FM” </a:t>
            </a:r>
            <a:r>
              <a:rPr lang="en-US" sz="3200" dirty="0" smtClean="0">
                <a:solidFill>
                  <a:srgbClr val="FFFFFF"/>
                </a:solidFill>
              </a:rPr>
              <a:t>/ Solfeggio</a:t>
            </a:r>
            <a:endParaRPr lang="en-US" sz="3200" dirty="0">
              <a:solidFill>
                <a:srgbClr val="FFFFFF"/>
              </a:solidFill>
            </a:endParaRPr>
          </a:p>
          <a:p>
            <a:pPr lvl="1"/>
            <a:r>
              <a:rPr lang="en-US" dirty="0" err="1">
                <a:solidFill>
                  <a:schemeClr val="accent6"/>
                </a:solidFill>
                <a:cs typeface="ＭＳ Ｐゴシック" pitchFamily="-110" charset="-128"/>
              </a:rPr>
              <a:t>1ère</a:t>
            </a:r>
            <a:r>
              <a:rPr lang="en-US" dirty="0">
                <a:solidFill>
                  <a:schemeClr val="accent6"/>
                </a:solidFill>
                <a:cs typeface="ＭＳ Ｐゴシック" pitchFamily="-110" charset="-128"/>
              </a:rPr>
              <a:t> mention</a:t>
            </a:r>
          </a:p>
          <a:p>
            <a:pPr lvl="1"/>
            <a:r>
              <a:rPr lang="en-US" dirty="0" err="1">
                <a:solidFill>
                  <a:schemeClr val="accent6"/>
                </a:solidFill>
                <a:cs typeface="ＭＳ Ｐゴシック" pitchFamily="-110" charset="-128"/>
              </a:rPr>
              <a:t>1er</a:t>
            </a:r>
            <a:r>
              <a:rPr lang="en-US" dirty="0">
                <a:solidFill>
                  <a:schemeClr val="accent6"/>
                </a:solidFill>
                <a:cs typeface="ＭＳ Ｐゴシック" pitchFamily="-110" charset="-128"/>
              </a:rPr>
              <a:t> prix</a:t>
            </a:r>
          </a:p>
          <a:p>
            <a:pPr lvl="1"/>
            <a:r>
              <a:rPr lang="en-US" dirty="0" err="1">
                <a:solidFill>
                  <a:schemeClr val="accent6"/>
                </a:solidFill>
                <a:cs typeface="ＭＳ Ｐゴシック" pitchFamily="-110" charset="-128"/>
              </a:rPr>
              <a:t>Solfège</a:t>
            </a:r>
            <a:r>
              <a:rPr lang="en-US" dirty="0">
                <a:solidFill>
                  <a:schemeClr val="accent6"/>
                </a:solidFill>
                <a:cs typeface="ＭＳ Ｐゴシック" pitchFamily="-110" charset="-128"/>
              </a:rPr>
              <a:t> </a:t>
            </a:r>
            <a:r>
              <a:rPr lang="en-US" dirty="0" err="1">
                <a:solidFill>
                  <a:schemeClr val="accent6"/>
                </a:solidFill>
                <a:cs typeface="ＭＳ Ｐゴシック" pitchFamily="-110" charset="-128"/>
              </a:rPr>
              <a:t>supérieur</a:t>
            </a:r>
            <a:endParaRPr lang="en-US" dirty="0">
              <a:solidFill>
                <a:schemeClr val="accent6"/>
              </a:solidFill>
              <a:cs typeface="ＭＳ Ｐゴシック" pitchFamily="-110" charset="-128"/>
            </a:endParaRPr>
          </a:p>
        </p:txBody>
      </p:sp>
      <p:sp>
        <p:nvSpPr>
          <p:cNvPr id="4" name="Foliennummernplatzhalter 3"/>
          <p:cNvSpPr>
            <a:spLocks noGrp="1"/>
          </p:cNvSpPr>
          <p:nvPr>
            <p:ph type="sldNum" sz="quarter" idx="12"/>
          </p:nvPr>
        </p:nvSpPr>
        <p:spPr/>
        <p:txBody>
          <a:bodyPr/>
          <a:lstStyle/>
          <a:p>
            <a:fld id="{C2A42C27-6BCA-4A4C-A06B-7AFB3F1CF1EE}" type="slidenum">
              <a:rPr lang="en-US" smtClean="0"/>
              <a:pPr/>
              <a:t>14</a:t>
            </a:fld>
            <a:endParaRPr lang="en-US"/>
          </a:p>
        </p:txBody>
      </p:sp>
      <p:sp>
        <p:nvSpPr>
          <p:cNvPr id="5" name="Inhaltsplatzhalter 2"/>
          <p:cNvSpPr txBox="1">
            <a:spLocks/>
          </p:cNvSpPr>
          <p:nvPr/>
        </p:nvSpPr>
        <p:spPr bwMode="auto">
          <a:xfrm>
            <a:off x="5364088" y="1412776"/>
            <a:ext cx="3779912"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ＭＳ Ｐゴシック" pitchFamily="-110" charset="-128"/>
                <a:cs typeface="ＭＳ Ｐゴシック" pitchFamily="-110" charset="-128"/>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ＭＳ Ｐゴシック" pitchFamily="-110" charset="-128"/>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ＭＳ Ｐゴシック" pitchFamily="-110" charset="-128"/>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ＭＳ Ｐゴシック" pitchFamily="-110" charset="-128"/>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ＭＳ Ｐゴシック" pitchFamily="-110" charset="-128"/>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lstStyle>
          <a:p>
            <a:pPr algn="ctr" defTabSz="1244600">
              <a:lnSpc>
                <a:spcPct val="90000"/>
              </a:lnSpc>
              <a:spcBef>
                <a:spcPct val="0"/>
              </a:spcBef>
              <a:spcAft>
                <a:spcPct val="35000"/>
              </a:spcAft>
            </a:pPr>
            <a:r>
              <a:rPr lang="en-US" sz="3200" dirty="0" smtClean="0">
                <a:solidFill>
                  <a:srgbClr val="FFFFFF"/>
                </a:solidFill>
              </a:rPr>
              <a:t>Instrument</a:t>
            </a:r>
            <a:br>
              <a:rPr lang="en-US" sz="3200" dirty="0" smtClean="0">
                <a:solidFill>
                  <a:srgbClr val="FFFFFF"/>
                </a:solidFill>
              </a:rPr>
            </a:br>
            <a:r>
              <a:rPr lang="en-US" sz="3200" dirty="0" smtClean="0">
                <a:solidFill>
                  <a:srgbClr val="FFFFFF"/>
                </a:solidFill>
              </a:rPr>
              <a:t>(Voice,…)</a:t>
            </a:r>
            <a:endParaRPr lang="en-US" dirty="0" smtClean="0">
              <a:solidFill>
                <a:srgbClr val="FFFFFF"/>
              </a:solidFill>
            </a:endParaRPr>
          </a:p>
          <a:p>
            <a:pPr lvl="1"/>
            <a:r>
              <a:rPr lang="en-US" dirty="0" err="1">
                <a:solidFill>
                  <a:schemeClr val="accent6"/>
                </a:solidFill>
                <a:cs typeface="ＭＳ Ｐゴシック" pitchFamily="-110" charset="-128"/>
              </a:rPr>
              <a:t>3e</a:t>
            </a:r>
            <a:r>
              <a:rPr lang="en-US" dirty="0">
                <a:solidFill>
                  <a:schemeClr val="accent6"/>
                </a:solidFill>
                <a:cs typeface="ＭＳ Ｐゴシック" pitchFamily="-110" charset="-128"/>
              </a:rPr>
              <a:t> mention</a:t>
            </a:r>
          </a:p>
          <a:p>
            <a:pPr lvl="1"/>
            <a:r>
              <a:rPr lang="en-US" dirty="0" err="1">
                <a:solidFill>
                  <a:schemeClr val="accent6"/>
                </a:solidFill>
                <a:cs typeface="ＭＳ Ｐゴシック" pitchFamily="-110" charset="-128"/>
              </a:rPr>
              <a:t>2e</a:t>
            </a:r>
            <a:r>
              <a:rPr lang="en-US" dirty="0">
                <a:solidFill>
                  <a:schemeClr val="accent6"/>
                </a:solidFill>
                <a:cs typeface="ＭＳ Ｐゴシック" pitchFamily="-110" charset="-128"/>
              </a:rPr>
              <a:t> mention</a:t>
            </a:r>
          </a:p>
          <a:p>
            <a:pPr lvl="1"/>
            <a:r>
              <a:rPr lang="en-US" dirty="0" err="1">
                <a:solidFill>
                  <a:schemeClr val="accent6"/>
                </a:solidFill>
                <a:cs typeface="ＭＳ Ｐゴシック" pitchFamily="-110" charset="-128"/>
              </a:rPr>
              <a:t>1ère</a:t>
            </a:r>
            <a:r>
              <a:rPr lang="en-US" dirty="0">
                <a:solidFill>
                  <a:schemeClr val="accent6"/>
                </a:solidFill>
                <a:cs typeface="ＭＳ Ｐゴシック" pitchFamily="-110" charset="-128"/>
              </a:rPr>
              <a:t> mention</a:t>
            </a:r>
          </a:p>
          <a:p>
            <a:pPr lvl="1"/>
            <a:r>
              <a:rPr lang="en-US" dirty="0" err="1">
                <a:solidFill>
                  <a:schemeClr val="accent6"/>
                </a:solidFill>
                <a:cs typeface="ＭＳ Ｐゴシック" pitchFamily="-110" charset="-128"/>
              </a:rPr>
              <a:t>2e</a:t>
            </a:r>
            <a:r>
              <a:rPr lang="en-US" dirty="0">
                <a:solidFill>
                  <a:schemeClr val="accent6"/>
                </a:solidFill>
                <a:cs typeface="ＭＳ Ｐゴシック" pitchFamily="-110" charset="-128"/>
              </a:rPr>
              <a:t> prix</a:t>
            </a:r>
          </a:p>
          <a:p>
            <a:pPr lvl="1"/>
            <a:r>
              <a:rPr lang="en-US" dirty="0" err="1">
                <a:solidFill>
                  <a:schemeClr val="accent6"/>
                </a:solidFill>
                <a:cs typeface="ＭＳ Ｐゴシック" pitchFamily="-110" charset="-128"/>
              </a:rPr>
              <a:t>1er</a:t>
            </a:r>
            <a:r>
              <a:rPr lang="en-US" dirty="0">
                <a:solidFill>
                  <a:schemeClr val="accent6"/>
                </a:solidFill>
                <a:cs typeface="ＭＳ Ｐゴシック" pitchFamily="-110" charset="-128"/>
              </a:rPr>
              <a:t> prix </a:t>
            </a:r>
            <a:br>
              <a:rPr lang="en-US" dirty="0">
                <a:solidFill>
                  <a:schemeClr val="accent6"/>
                </a:solidFill>
                <a:cs typeface="ＭＳ Ｐゴシック" pitchFamily="-110" charset="-128"/>
              </a:rPr>
            </a:br>
            <a:r>
              <a:rPr lang="en-US" sz="1000" dirty="0" smtClean="0"/>
              <a:t>(equivalent to an entrance exam for academic studies)</a:t>
            </a:r>
          </a:p>
          <a:p>
            <a:pPr lvl="1"/>
            <a:r>
              <a:rPr lang="en-US" dirty="0">
                <a:solidFill>
                  <a:schemeClr val="accent6"/>
                </a:solidFill>
                <a:cs typeface="ＭＳ Ｐゴシック" pitchFamily="-110" charset="-128"/>
              </a:rPr>
              <a:t>Prix </a:t>
            </a:r>
            <a:r>
              <a:rPr lang="en-US" dirty="0" err="1">
                <a:solidFill>
                  <a:schemeClr val="accent6"/>
                </a:solidFill>
                <a:cs typeface="ＭＳ Ｐゴシック" pitchFamily="-110" charset="-128"/>
              </a:rPr>
              <a:t>supérieur</a:t>
            </a:r>
            <a:r>
              <a:rPr lang="en-US" dirty="0"/>
              <a:t/>
            </a:r>
            <a:br>
              <a:rPr lang="en-US" dirty="0"/>
            </a:br>
            <a:r>
              <a:rPr lang="en-US" sz="1000" dirty="0" smtClean="0"/>
              <a:t>(equivalent to a first year of academic studies)</a:t>
            </a:r>
          </a:p>
        </p:txBody>
      </p:sp>
      <p:sp>
        <p:nvSpPr>
          <p:cNvPr id="7" name="Inhaltsplatzhalter 2"/>
          <p:cNvSpPr txBox="1">
            <a:spLocks/>
          </p:cNvSpPr>
          <p:nvPr/>
        </p:nvSpPr>
        <p:spPr bwMode="auto">
          <a:xfrm>
            <a:off x="539553" y="1412776"/>
            <a:ext cx="2304256"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ＭＳ Ｐゴシック" pitchFamily="-110" charset="-128"/>
                <a:cs typeface="ＭＳ Ｐゴシック" pitchFamily="-110" charset="-128"/>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ＭＳ Ｐゴシック" pitchFamily="-110" charset="-128"/>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ＭＳ Ｐゴシック" pitchFamily="-110" charset="-128"/>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ＭＳ Ｐゴシック" pitchFamily="-110" charset="-128"/>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ＭＳ Ｐゴシック" pitchFamily="-110" charset="-128"/>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lstStyle>
          <a:p>
            <a:pPr algn="ctr" defTabSz="1244600">
              <a:lnSpc>
                <a:spcPct val="90000"/>
              </a:lnSpc>
              <a:spcBef>
                <a:spcPct val="0"/>
              </a:spcBef>
              <a:spcAft>
                <a:spcPct val="35000"/>
              </a:spcAft>
            </a:pPr>
            <a:r>
              <a:rPr lang="en-US" sz="3200" dirty="0" smtClean="0"/>
              <a:t>Age</a:t>
            </a:r>
          </a:p>
          <a:p>
            <a:pPr lvl="1"/>
            <a:r>
              <a:rPr lang="en-US" dirty="0">
                <a:solidFill>
                  <a:schemeClr val="accent6"/>
                </a:solidFill>
                <a:cs typeface="ＭＳ Ｐゴシック" pitchFamily="-110" charset="-128"/>
              </a:rPr>
              <a:t>8-11</a:t>
            </a:r>
          </a:p>
          <a:p>
            <a:pPr lvl="1"/>
            <a:r>
              <a:rPr lang="en-US" dirty="0">
                <a:solidFill>
                  <a:schemeClr val="accent6"/>
                </a:solidFill>
                <a:cs typeface="ＭＳ Ｐゴシック" pitchFamily="-110" charset="-128"/>
              </a:rPr>
              <a:t>12</a:t>
            </a:r>
          </a:p>
          <a:p>
            <a:pPr lvl="1"/>
            <a:r>
              <a:rPr lang="en-US" dirty="0">
                <a:solidFill>
                  <a:schemeClr val="accent6"/>
                </a:solidFill>
                <a:cs typeface="ＭＳ Ｐゴシック" pitchFamily="-110" charset="-128"/>
              </a:rPr>
              <a:t>14</a:t>
            </a:r>
          </a:p>
          <a:p>
            <a:pPr lvl="1"/>
            <a:r>
              <a:rPr lang="en-US" dirty="0">
                <a:solidFill>
                  <a:schemeClr val="accent6"/>
                </a:solidFill>
                <a:cs typeface="ＭＳ Ｐゴシック" pitchFamily="-110" charset="-128"/>
              </a:rPr>
              <a:t>16</a:t>
            </a:r>
          </a:p>
          <a:p>
            <a:pPr lvl="1"/>
            <a:r>
              <a:rPr lang="en-US" dirty="0">
                <a:solidFill>
                  <a:schemeClr val="accent6"/>
                </a:solidFill>
                <a:cs typeface="ＭＳ Ｐゴシック" pitchFamily="-110" charset="-128"/>
              </a:rPr>
              <a:t>18</a:t>
            </a:r>
          </a:p>
          <a:p>
            <a:pPr lvl="1"/>
            <a:r>
              <a:rPr lang="en-US" dirty="0">
                <a:solidFill>
                  <a:schemeClr val="accent6"/>
                </a:solidFill>
                <a:cs typeface="ＭＳ Ｐゴシック" pitchFamily="-110" charset="-128"/>
              </a:rPr>
              <a:t>20</a:t>
            </a:r>
            <a:br>
              <a:rPr lang="en-US" dirty="0">
                <a:solidFill>
                  <a:schemeClr val="accent6"/>
                </a:solidFill>
                <a:cs typeface="ＭＳ Ｐゴシック" pitchFamily="-110" charset="-128"/>
              </a:rPr>
            </a:br>
            <a:endParaRPr lang="en-US" dirty="0">
              <a:solidFill>
                <a:schemeClr val="accent6"/>
              </a:solidFill>
              <a:cs typeface="ＭＳ Ｐゴシック" pitchFamily="-110" charset="-128"/>
            </a:endParaRPr>
          </a:p>
          <a:p>
            <a:pPr lvl="1"/>
            <a:r>
              <a:rPr lang="en-US" dirty="0">
                <a:solidFill>
                  <a:schemeClr val="accent6"/>
                </a:solidFill>
                <a:cs typeface="ＭＳ Ｐゴシック" pitchFamily="-110" charset="-128"/>
              </a:rPr>
              <a:t>22</a:t>
            </a:r>
          </a:p>
        </p:txBody>
      </p:sp>
      <p:sp>
        <p:nvSpPr>
          <p:cNvPr id="8" name="Content Placeholder 6"/>
          <p:cNvSpPr txBox="1">
            <a:spLocks/>
          </p:cNvSpPr>
          <p:nvPr/>
        </p:nvSpPr>
        <p:spPr bwMode="auto">
          <a:xfrm>
            <a:off x="1061364" y="5805264"/>
            <a:ext cx="7772400" cy="648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ＭＳ Ｐゴシック" pitchFamily="-110" charset="-128"/>
                <a:cs typeface="ＭＳ Ｐゴシック" pitchFamily="-110" charset="-128"/>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ＭＳ Ｐゴシック" pitchFamily="-110" charset="-128"/>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ＭＳ Ｐゴシック" pitchFamily="-110" charset="-128"/>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ＭＳ Ｐゴシック" pitchFamily="-110" charset="-128"/>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ＭＳ Ｐゴシック" pitchFamily="-110" charset="-128"/>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lstStyle>
          <a:p>
            <a:r>
              <a:rPr lang="en-US" dirty="0" smtClean="0"/>
              <a:t>These levels are evaluated </a:t>
            </a:r>
            <a:r>
              <a:rPr lang="en-US" dirty="0" err="1" smtClean="0"/>
              <a:t>summatively</a:t>
            </a:r>
            <a:r>
              <a:rPr lang="en-US" dirty="0" smtClean="0"/>
              <a:t> by school-external experts in contest situations</a:t>
            </a:r>
          </a:p>
          <a:p>
            <a:endParaRPr lang="en-US" dirty="0" smtClean="0"/>
          </a:p>
          <a:p>
            <a:pPr lvl="1"/>
            <a:endParaRPr lang="en-US" dirty="0"/>
          </a:p>
        </p:txBody>
      </p:sp>
    </p:spTree>
    <p:extLst>
      <p:ext uri="{BB962C8B-B14F-4D97-AF65-F5344CB8AC3E}">
        <p14:creationId xmlns:p14="http://schemas.microsoft.com/office/powerpoint/2010/main" val="321639200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 calcmode="lin" valueType="num">
                                      <p:cBhvr>
                                        <p:cTn id="15"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1" end="1"/>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p:cTn id="23"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p:cTn id="31"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3" end="3"/>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nodeType="clickEffect">
                                  <p:stCondLst>
                                    <p:cond delay="0"/>
                                  </p:stCondLst>
                                  <p:childTnLst>
                                    <p:set>
                                      <p:cBhvr>
                                        <p:cTn id="38" dur="1" fill="hold">
                                          <p:stCondLst>
                                            <p:cond delay="0"/>
                                          </p:stCondLst>
                                        </p:cTn>
                                        <p:tgtEl>
                                          <p:spTgt spid="5">
                                            <p:txEl>
                                              <p:pRg st="0" end="0"/>
                                            </p:txEl>
                                          </p:spTgt>
                                        </p:tgtEl>
                                        <p:attrNameLst>
                                          <p:attrName>style.visibility</p:attrName>
                                        </p:attrNameLst>
                                      </p:cBhvr>
                                      <p:to>
                                        <p:strVal val="visible"/>
                                      </p:to>
                                    </p:set>
                                    <p:animEffect transition="in" filter="circle(in)">
                                      <p:cBhvr>
                                        <p:cTn id="39" dur="2000"/>
                                        <p:tgtEl>
                                          <p:spTgt spid="5">
                                            <p:txEl>
                                              <p:pRg st="0" end="0"/>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nodeType="clickEffect">
                                  <p:stCondLst>
                                    <p:cond delay="0"/>
                                  </p:stCondLst>
                                  <p:childTnLst>
                                    <p:set>
                                      <p:cBhvr>
                                        <p:cTn id="43" dur="1" fill="hold">
                                          <p:stCondLst>
                                            <p:cond delay="0"/>
                                          </p:stCondLst>
                                        </p:cTn>
                                        <p:tgtEl>
                                          <p:spTgt spid="5">
                                            <p:txEl>
                                              <p:pRg st="1" end="1"/>
                                            </p:txEl>
                                          </p:spTgt>
                                        </p:tgtEl>
                                        <p:attrNameLst>
                                          <p:attrName>style.visibility</p:attrName>
                                        </p:attrNameLst>
                                      </p:cBhvr>
                                      <p:to>
                                        <p:strVal val="visible"/>
                                      </p:to>
                                    </p:set>
                                    <p:animEffect transition="in" filter="barn(inVertical)">
                                      <p:cBhvr>
                                        <p:cTn id="44" dur="500"/>
                                        <p:tgtEl>
                                          <p:spTgt spid="5">
                                            <p:txEl>
                                              <p:pRg st="1" end="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5">
                                            <p:txEl>
                                              <p:pRg st="2" end="2"/>
                                            </p:txEl>
                                          </p:spTgt>
                                        </p:tgtEl>
                                        <p:attrNameLst>
                                          <p:attrName>style.visibility</p:attrName>
                                        </p:attrNameLst>
                                      </p:cBhvr>
                                      <p:to>
                                        <p:strVal val="visible"/>
                                      </p:to>
                                    </p:set>
                                    <p:anim calcmode="lin" valueType="num">
                                      <p:cBhvr additive="base">
                                        <p:cTn id="49"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nodeType="clickEffect">
                                  <p:stCondLst>
                                    <p:cond delay="0"/>
                                  </p:stCondLst>
                                  <p:childTnLst>
                                    <p:set>
                                      <p:cBhvr>
                                        <p:cTn id="70" dur="1" fill="hold">
                                          <p:stCondLst>
                                            <p:cond delay="0"/>
                                          </p:stCondLst>
                                        </p:cTn>
                                        <p:tgtEl>
                                          <p:spTgt spid="7">
                                            <p:txEl>
                                              <p:pRg st="0" end="0"/>
                                            </p:txEl>
                                          </p:spTgt>
                                        </p:tgtEl>
                                        <p:attrNameLst>
                                          <p:attrName>style.visibility</p:attrName>
                                        </p:attrNameLst>
                                      </p:cBhvr>
                                      <p:to>
                                        <p:strVal val="visible"/>
                                      </p:to>
                                    </p:set>
                                    <p:anim calcmode="lin" valueType="num">
                                      <p:cBhvr>
                                        <p:cTn id="71" dur="1000" fill="hold"/>
                                        <p:tgtEl>
                                          <p:spTgt spid="7">
                                            <p:txEl>
                                              <p:pRg st="0" end="0"/>
                                            </p:txEl>
                                          </p:spTgt>
                                        </p:tgtEl>
                                        <p:attrNameLst>
                                          <p:attrName>ppt_w</p:attrName>
                                        </p:attrNameLst>
                                      </p:cBhvr>
                                      <p:tavLst>
                                        <p:tav tm="0">
                                          <p:val>
                                            <p:fltVal val="0"/>
                                          </p:val>
                                        </p:tav>
                                        <p:tav tm="100000">
                                          <p:val>
                                            <p:strVal val="#ppt_w"/>
                                          </p:val>
                                        </p:tav>
                                      </p:tavLst>
                                    </p:anim>
                                    <p:anim calcmode="lin" valueType="num">
                                      <p:cBhvr>
                                        <p:cTn id="72" dur="1000" fill="hold"/>
                                        <p:tgtEl>
                                          <p:spTgt spid="7">
                                            <p:txEl>
                                              <p:pRg st="0" end="0"/>
                                            </p:txEl>
                                          </p:spTgt>
                                        </p:tgtEl>
                                        <p:attrNameLst>
                                          <p:attrName>ppt_h</p:attrName>
                                        </p:attrNameLst>
                                      </p:cBhvr>
                                      <p:tavLst>
                                        <p:tav tm="0">
                                          <p:val>
                                            <p:fltVal val="0"/>
                                          </p:val>
                                        </p:tav>
                                        <p:tav tm="100000">
                                          <p:val>
                                            <p:strVal val="#ppt_h"/>
                                          </p:val>
                                        </p:tav>
                                      </p:tavLst>
                                    </p:anim>
                                    <p:anim calcmode="lin" valueType="num">
                                      <p:cBhvr>
                                        <p:cTn id="73" dur="1000" fill="hold"/>
                                        <p:tgtEl>
                                          <p:spTgt spid="7">
                                            <p:txEl>
                                              <p:pRg st="0" end="0"/>
                                            </p:txEl>
                                          </p:spTgt>
                                        </p:tgtEl>
                                        <p:attrNameLst>
                                          <p:attrName>style.rotation</p:attrName>
                                        </p:attrNameLst>
                                      </p:cBhvr>
                                      <p:tavLst>
                                        <p:tav tm="0">
                                          <p:val>
                                            <p:fltVal val="90"/>
                                          </p:val>
                                        </p:tav>
                                        <p:tav tm="100000">
                                          <p:val>
                                            <p:fltVal val="0"/>
                                          </p:val>
                                        </p:tav>
                                      </p:tavLst>
                                    </p:anim>
                                    <p:animEffect transition="in" filter="fade">
                                      <p:cBhvr>
                                        <p:cTn id="74" dur="1000"/>
                                        <p:tgtEl>
                                          <p:spTgt spid="7">
                                            <p:txEl>
                                              <p:pRg st="0" end="0"/>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nodeType="clickEffect">
                                  <p:stCondLst>
                                    <p:cond delay="0"/>
                                  </p:stCondLst>
                                  <p:childTnLst>
                                    <p:set>
                                      <p:cBhvr>
                                        <p:cTn id="78" dur="1" fill="hold">
                                          <p:stCondLst>
                                            <p:cond delay="0"/>
                                          </p:stCondLst>
                                        </p:cTn>
                                        <p:tgtEl>
                                          <p:spTgt spid="7">
                                            <p:txEl>
                                              <p:pRg st="1" end="1"/>
                                            </p:txEl>
                                          </p:spTgt>
                                        </p:tgtEl>
                                        <p:attrNameLst>
                                          <p:attrName>style.visibility</p:attrName>
                                        </p:attrNameLst>
                                      </p:cBhvr>
                                      <p:to>
                                        <p:strVal val="visible"/>
                                      </p:to>
                                    </p:set>
                                    <p:anim calcmode="lin" valueType="num">
                                      <p:cBhvr>
                                        <p:cTn id="79" dur="1000" fill="hold"/>
                                        <p:tgtEl>
                                          <p:spTgt spid="7">
                                            <p:txEl>
                                              <p:pRg st="1" end="1"/>
                                            </p:txEl>
                                          </p:spTgt>
                                        </p:tgtEl>
                                        <p:attrNameLst>
                                          <p:attrName>ppt_w</p:attrName>
                                        </p:attrNameLst>
                                      </p:cBhvr>
                                      <p:tavLst>
                                        <p:tav tm="0">
                                          <p:val>
                                            <p:fltVal val="0"/>
                                          </p:val>
                                        </p:tav>
                                        <p:tav tm="100000">
                                          <p:val>
                                            <p:strVal val="#ppt_w"/>
                                          </p:val>
                                        </p:tav>
                                      </p:tavLst>
                                    </p:anim>
                                    <p:anim calcmode="lin" valueType="num">
                                      <p:cBhvr>
                                        <p:cTn id="80" dur="1000" fill="hold"/>
                                        <p:tgtEl>
                                          <p:spTgt spid="7">
                                            <p:txEl>
                                              <p:pRg st="1" end="1"/>
                                            </p:txEl>
                                          </p:spTgt>
                                        </p:tgtEl>
                                        <p:attrNameLst>
                                          <p:attrName>ppt_h</p:attrName>
                                        </p:attrNameLst>
                                      </p:cBhvr>
                                      <p:tavLst>
                                        <p:tav tm="0">
                                          <p:val>
                                            <p:fltVal val="0"/>
                                          </p:val>
                                        </p:tav>
                                        <p:tav tm="100000">
                                          <p:val>
                                            <p:strVal val="#ppt_h"/>
                                          </p:val>
                                        </p:tav>
                                      </p:tavLst>
                                    </p:anim>
                                    <p:anim calcmode="lin" valueType="num">
                                      <p:cBhvr>
                                        <p:cTn id="81" dur="1000" fill="hold"/>
                                        <p:tgtEl>
                                          <p:spTgt spid="7">
                                            <p:txEl>
                                              <p:pRg st="1" end="1"/>
                                            </p:txEl>
                                          </p:spTgt>
                                        </p:tgtEl>
                                        <p:attrNameLst>
                                          <p:attrName>style.rotation</p:attrName>
                                        </p:attrNameLst>
                                      </p:cBhvr>
                                      <p:tavLst>
                                        <p:tav tm="0">
                                          <p:val>
                                            <p:fltVal val="90"/>
                                          </p:val>
                                        </p:tav>
                                        <p:tav tm="100000">
                                          <p:val>
                                            <p:fltVal val="0"/>
                                          </p:val>
                                        </p:tav>
                                      </p:tavLst>
                                    </p:anim>
                                    <p:animEffect transition="in" filter="fade">
                                      <p:cBhvr>
                                        <p:cTn id="82" dur="1000"/>
                                        <p:tgtEl>
                                          <p:spTgt spid="7">
                                            <p:txEl>
                                              <p:pRg st="1" end="1"/>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nodeType="clickEffect">
                                  <p:stCondLst>
                                    <p:cond delay="0"/>
                                  </p:stCondLst>
                                  <p:childTnLst>
                                    <p:set>
                                      <p:cBhvr>
                                        <p:cTn id="86" dur="1" fill="hold">
                                          <p:stCondLst>
                                            <p:cond delay="0"/>
                                          </p:stCondLst>
                                        </p:cTn>
                                        <p:tgtEl>
                                          <p:spTgt spid="7">
                                            <p:txEl>
                                              <p:pRg st="2" end="2"/>
                                            </p:txEl>
                                          </p:spTgt>
                                        </p:tgtEl>
                                        <p:attrNameLst>
                                          <p:attrName>style.visibility</p:attrName>
                                        </p:attrNameLst>
                                      </p:cBhvr>
                                      <p:to>
                                        <p:strVal val="visible"/>
                                      </p:to>
                                    </p:set>
                                    <p:anim calcmode="lin" valueType="num">
                                      <p:cBhvr>
                                        <p:cTn id="87" dur="1000" fill="hold"/>
                                        <p:tgtEl>
                                          <p:spTgt spid="7">
                                            <p:txEl>
                                              <p:pRg st="2" end="2"/>
                                            </p:txEl>
                                          </p:spTgt>
                                        </p:tgtEl>
                                        <p:attrNameLst>
                                          <p:attrName>ppt_w</p:attrName>
                                        </p:attrNameLst>
                                      </p:cBhvr>
                                      <p:tavLst>
                                        <p:tav tm="0">
                                          <p:val>
                                            <p:fltVal val="0"/>
                                          </p:val>
                                        </p:tav>
                                        <p:tav tm="100000">
                                          <p:val>
                                            <p:strVal val="#ppt_w"/>
                                          </p:val>
                                        </p:tav>
                                      </p:tavLst>
                                    </p:anim>
                                    <p:anim calcmode="lin" valueType="num">
                                      <p:cBhvr>
                                        <p:cTn id="88" dur="1000" fill="hold"/>
                                        <p:tgtEl>
                                          <p:spTgt spid="7">
                                            <p:txEl>
                                              <p:pRg st="2" end="2"/>
                                            </p:txEl>
                                          </p:spTgt>
                                        </p:tgtEl>
                                        <p:attrNameLst>
                                          <p:attrName>ppt_h</p:attrName>
                                        </p:attrNameLst>
                                      </p:cBhvr>
                                      <p:tavLst>
                                        <p:tav tm="0">
                                          <p:val>
                                            <p:fltVal val="0"/>
                                          </p:val>
                                        </p:tav>
                                        <p:tav tm="100000">
                                          <p:val>
                                            <p:strVal val="#ppt_h"/>
                                          </p:val>
                                        </p:tav>
                                      </p:tavLst>
                                    </p:anim>
                                    <p:anim calcmode="lin" valueType="num">
                                      <p:cBhvr>
                                        <p:cTn id="89" dur="1000" fill="hold"/>
                                        <p:tgtEl>
                                          <p:spTgt spid="7">
                                            <p:txEl>
                                              <p:pRg st="2" end="2"/>
                                            </p:txEl>
                                          </p:spTgt>
                                        </p:tgtEl>
                                        <p:attrNameLst>
                                          <p:attrName>style.rotation</p:attrName>
                                        </p:attrNameLst>
                                      </p:cBhvr>
                                      <p:tavLst>
                                        <p:tav tm="0">
                                          <p:val>
                                            <p:fltVal val="90"/>
                                          </p:val>
                                        </p:tav>
                                        <p:tav tm="100000">
                                          <p:val>
                                            <p:fltVal val="0"/>
                                          </p:val>
                                        </p:tav>
                                      </p:tavLst>
                                    </p:anim>
                                    <p:animEffect transition="in" filter="fade">
                                      <p:cBhvr>
                                        <p:cTn id="90" dur="1000"/>
                                        <p:tgtEl>
                                          <p:spTgt spid="7">
                                            <p:txEl>
                                              <p:pRg st="2" end="2"/>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nodeType="clickEffect">
                                  <p:stCondLst>
                                    <p:cond delay="0"/>
                                  </p:stCondLst>
                                  <p:childTnLst>
                                    <p:set>
                                      <p:cBhvr>
                                        <p:cTn id="94" dur="1" fill="hold">
                                          <p:stCondLst>
                                            <p:cond delay="0"/>
                                          </p:stCondLst>
                                        </p:cTn>
                                        <p:tgtEl>
                                          <p:spTgt spid="7">
                                            <p:txEl>
                                              <p:pRg st="3" end="3"/>
                                            </p:txEl>
                                          </p:spTgt>
                                        </p:tgtEl>
                                        <p:attrNameLst>
                                          <p:attrName>style.visibility</p:attrName>
                                        </p:attrNameLst>
                                      </p:cBhvr>
                                      <p:to>
                                        <p:strVal val="visible"/>
                                      </p:to>
                                    </p:set>
                                    <p:anim calcmode="lin" valueType="num">
                                      <p:cBhvr>
                                        <p:cTn id="95" dur="1000" fill="hold"/>
                                        <p:tgtEl>
                                          <p:spTgt spid="7">
                                            <p:txEl>
                                              <p:pRg st="3" end="3"/>
                                            </p:txEl>
                                          </p:spTgt>
                                        </p:tgtEl>
                                        <p:attrNameLst>
                                          <p:attrName>ppt_w</p:attrName>
                                        </p:attrNameLst>
                                      </p:cBhvr>
                                      <p:tavLst>
                                        <p:tav tm="0">
                                          <p:val>
                                            <p:fltVal val="0"/>
                                          </p:val>
                                        </p:tav>
                                        <p:tav tm="100000">
                                          <p:val>
                                            <p:strVal val="#ppt_w"/>
                                          </p:val>
                                        </p:tav>
                                      </p:tavLst>
                                    </p:anim>
                                    <p:anim calcmode="lin" valueType="num">
                                      <p:cBhvr>
                                        <p:cTn id="96" dur="1000" fill="hold"/>
                                        <p:tgtEl>
                                          <p:spTgt spid="7">
                                            <p:txEl>
                                              <p:pRg st="3" end="3"/>
                                            </p:txEl>
                                          </p:spTgt>
                                        </p:tgtEl>
                                        <p:attrNameLst>
                                          <p:attrName>ppt_h</p:attrName>
                                        </p:attrNameLst>
                                      </p:cBhvr>
                                      <p:tavLst>
                                        <p:tav tm="0">
                                          <p:val>
                                            <p:fltVal val="0"/>
                                          </p:val>
                                        </p:tav>
                                        <p:tav tm="100000">
                                          <p:val>
                                            <p:strVal val="#ppt_h"/>
                                          </p:val>
                                        </p:tav>
                                      </p:tavLst>
                                    </p:anim>
                                    <p:anim calcmode="lin" valueType="num">
                                      <p:cBhvr>
                                        <p:cTn id="97" dur="1000" fill="hold"/>
                                        <p:tgtEl>
                                          <p:spTgt spid="7">
                                            <p:txEl>
                                              <p:pRg st="3" end="3"/>
                                            </p:txEl>
                                          </p:spTgt>
                                        </p:tgtEl>
                                        <p:attrNameLst>
                                          <p:attrName>style.rotation</p:attrName>
                                        </p:attrNameLst>
                                      </p:cBhvr>
                                      <p:tavLst>
                                        <p:tav tm="0">
                                          <p:val>
                                            <p:fltVal val="90"/>
                                          </p:val>
                                        </p:tav>
                                        <p:tav tm="100000">
                                          <p:val>
                                            <p:fltVal val="0"/>
                                          </p:val>
                                        </p:tav>
                                      </p:tavLst>
                                    </p:anim>
                                    <p:animEffect transition="in" filter="fade">
                                      <p:cBhvr>
                                        <p:cTn id="98" dur="1000"/>
                                        <p:tgtEl>
                                          <p:spTgt spid="7">
                                            <p:txEl>
                                              <p:pRg st="3" end="3"/>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31" presetClass="entr" presetSubtype="0" fill="hold" nodeType="clickEffect">
                                  <p:stCondLst>
                                    <p:cond delay="0"/>
                                  </p:stCondLst>
                                  <p:childTnLst>
                                    <p:set>
                                      <p:cBhvr>
                                        <p:cTn id="102" dur="1" fill="hold">
                                          <p:stCondLst>
                                            <p:cond delay="0"/>
                                          </p:stCondLst>
                                        </p:cTn>
                                        <p:tgtEl>
                                          <p:spTgt spid="7">
                                            <p:txEl>
                                              <p:pRg st="4" end="4"/>
                                            </p:txEl>
                                          </p:spTgt>
                                        </p:tgtEl>
                                        <p:attrNameLst>
                                          <p:attrName>style.visibility</p:attrName>
                                        </p:attrNameLst>
                                      </p:cBhvr>
                                      <p:to>
                                        <p:strVal val="visible"/>
                                      </p:to>
                                    </p:set>
                                    <p:anim calcmode="lin" valueType="num">
                                      <p:cBhvr>
                                        <p:cTn id="103" dur="1000" fill="hold"/>
                                        <p:tgtEl>
                                          <p:spTgt spid="7">
                                            <p:txEl>
                                              <p:pRg st="4" end="4"/>
                                            </p:txEl>
                                          </p:spTgt>
                                        </p:tgtEl>
                                        <p:attrNameLst>
                                          <p:attrName>ppt_w</p:attrName>
                                        </p:attrNameLst>
                                      </p:cBhvr>
                                      <p:tavLst>
                                        <p:tav tm="0">
                                          <p:val>
                                            <p:fltVal val="0"/>
                                          </p:val>
                                        </p:tav>
                                        <p:tav tm="100000">
                                          <p:val>
                                            <p:strVal val="#ppt_w"/>
                                          </p:val>
                                        </p:tav>
                                      </p:tavLst>
                                    </p:anim>
                                    <p:anim calcmode="lin" valueType="num">
                                      <p:cBhvr>
                                        <p:cTn id="104" dur="1000" fill="hold"/>
                                        <p:tgtEl>
                                          <p:spTgt spid="7">
                                            <p:txEl>
                                              <p:pRg st="4" end="4"/>
                                            </p:txEl>
                                          </p:spTgt>
                                        </p:tgtEl>
                                        <p:attrNameLst>
                                          <p:attrName>ppt_h</p:attrName>
                                        </p:attrNameLst>
                                      </p:cBhvr>
                                      <p:tavLst>
                                        <p:tav tm="0">
                                          <p:val>
                                            <p:fltVal val="0"/>
                                          </p:val>
                                        </p:tav>
                                        <p:tav tm="100000">
                                          <p:val>
                                            <p:strVal val="#ppt_h"/>
                                          </p:val>
                                        </p:tav>
                                      </p:tavLst>
                                    </p:anim>
                                    <p:anim calcmode="lin" valueType="num">
                                      <p:cBhvr>
                                        <p:cTn id="105" dur="1000" fill="hold"/>
                                        <p:tgtEl>
                                          <p:spTgt spid="7">
                                            <p:txEl>
                                              <p:pRg st="4" end="4"/>
                                            </p:txEl>
                                          </p:spTgt>
                                        </p:tgtEl>
                                        <p:attrNameLst>
                                          <p:attrName>style.rotation</p:attrName>
                                        </p:attrNameLst>
                                      </p:cBhvr>
                                      <p:tavLst>
                                        <p:tav tm="0">
                                          <p:val>
                                            <p:fltVal val="90"/>
                                          </p:val>
                                        </p:tav>
                                        <p:tav tm="100000">
                                          <p:val>
                                            <p:fltVal val="0"/>
                                          </p:val>
                                        </p:tav>
                                      </p:tavLst>
                                    </p:anim>
                                    <p:animEffect transition="in" filter="fade">
                                      <p:cBhvr>
                                        <p:cTn id="106" dur="1000"/>
                                        <p:tgtEl>
                                          <p:spTgt spid="7">
                                            <p:txEl>
                                              <p:pRg st="4" end="4"/>
                                            </p:txEl>
                                          </p:spTgt>
                                        </p:tgtEl>
                                      </p:cBhvr>
                                    </p:animEffect>
                                  </p:childTnLst>
                                </p:cTn>
                              </p:par>
                            </p:childTnLst>
                          </p:cTn>
                        </p:par>
                      </p:childTnLst>
                    </p:cTn>
                  </p:par>
                  <p:par>
                    <p:cTn id="107" fill="hold">
                      <p:stCondLst>
                        <p:cond delay="indefinite"/>
                      </p:stCondLst>
                      <p:childTnLst>
                        <p:par>
                          <p:cTn id="108" fill="hold">
                            <p:stCondLst>
                              <p:cond delay="0"/>
                            </p:stCondLst>
                            <p:childTnLst>
                              <p:par>
                                <p:cTn id="109" presetID="31" presetClass="entr" presetSubtype="0" fill="hold" nodeType="clickEffect">
                                  <p:stCondLst>
                                    <p:cond delay="0"/>
                                  </p:stCondLst>
                                  <p:childTnLst>
                                    <p:set>
                                      <p:cBhvr>
                                        <p:cTn id="110" dur="1" fill="hold">
                                          <p:stCondLst>
                                            <p:cond delay="0"/>
                                          </p:stCondLst>
                                        </p:cTn>
                                        <p:tgtEl>
                                          <p:spTgt spid="7">
                                            <p:txEl>
                                              <p:pRg st="5" end="5"/>
                                            </p:txEl>
                                          </p:spTgt>
                                        </p:tgtEl>
                                        <p:attrNameLst>
                                          <p:attrName>style.visibility</p:attrName>
                                        </p:attrNameLst>
                                      </p:cBhvr>
                                      <p:to>
                                        <p:strVal val="visible"/>
                                      </p:to>
                                    </p:set>
                                    <p:anim calcmode="lin" valueType="num">
                                      <p:cBhvr>
                                        <p:cTn id="111" dur="1000" fill="hold"/>
                                        <p:tgtEl>
                                          <p:spTgt spid="7">
                                            <p:txEl>
                                              <p:pRg st="5" end="5"/>
                                            </p:txEl>
                                          </p:spTgt>
                                        </p:tgtEl>
                                        <p:attrNameLst>
                                          <p:attrName>ppt_w</p:attrName>
                                        </p:attrNameLst>
                                      </p:cBhvr>
                                      <p:tavLst>
                                        <p:tav tm="0">
                                          <p:val>
                                            <p:fltVal val="0"/>
                                          </p:val>
                                        </p:tav>
                                        <p:tav tm="100000">
                                          <p:val>
                                            <p:strVal val="#ppt_w"/>
                                          </p:val>
                                        </p:tav>
                                      </p:tavLst>
                                    </p:anim>
                                    <p:anim calcmode="lin" valueType="num">
                                      <p:cBhvr>
                                        <p:cTn id="112" dur="1000" fill="hold"/>
                                        <p:tgtEl>
                                          <p:spTgt spid="7">
                                            <p:txEl>
                                              <p:pRg st="5" end="5"/>
                                            </p:txEl>
                                          </p:spTgt>
                                        </p:tgtEl>
                                        <p:attrNameLst>
                                          <p:attrName>ppt_h</p:attrName>
                                        </p:attrNameLst>
                                      </p:cBhvr>
                                      <p:tavLst>
                                        <p:tav tm="0">
                                          <p:val>
                                            <p:fltVal val="0"/>
                                          </p:val>
                                        </p:tav>
                                        <p:tav tm="100000">
                                          <p:val>
                                            <p:strVal val="#ppt_h"/>
                                          </p:val>
                                        </p:tav>
                                      </p:tavLst>
                                    </p:anim>
                                    <p:anim calcmode="lin" valueType="num">
                                      <p:cBhvr>
                                        <p:cTn id="113" dur="1000" fill="hold"/>
                                        <p:tgtEl>
                                          <p:spTgt spid="7">
                                            <p:txEl>
                                              <p:pRg st="5" end="5"/>
                                            </p:txEl>
                                          </p:spTgt>
                                        </p:tgtEl>
                                        <p:attrNameLst>
                                          <p:attrName>style.rotation</p:attrName>
                                        </p:attrNameLst>
                                      </p:cBhvr>
                                      <p:tavLst>
                                        <p:tav tm="0">
                                          <p:val>
                                            <p:fltVal val="90"/>
                                          </p:val>
                                        </p:tav>
                                        <p:tav tm="100000">
                                          <p:val>
                                            <p:fltVal val="0"/>
                                          </p:val>
                                        </p:tav>
                                      </p:tavLst>
                                    </p:anim>
                                    <p:animEffect transition="in" filter="fade">
                                      <p:cBhvr>
                                        <p:cTn id="114" dur="1000"/>
                                        <p:tgtEl>
                                          <p:spTgt spid="7">
                                            <p:txEl>
                                              <p:pRg st="5" end="5"/>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31" presetClass="entr" presetSubtype="0" fill="hold" nodeType="clickEffect">
                                  <p:stCondLst>
                                    <p:cond delay="0"/>
                                  </p:stCondLst>
                                  <p:childTnLst>
                                    <p:set>
                                      <p:cBhvr>
                                        <p:cTn id="118" dur="1" fill="hold">
                                          <p:stCondLst>
                                            <p:cond delay="0"/>
                                          </p:stCondLst>
                                        </p:cTn>
                                        <p:tgtEl>
                                          <p:spTgt spid="7">
                                            <p:txEl>
                                              <p:pRg st="6" end="6"/>
                                            </p:txEl>
                                          </p:spTgt>
                                        </p:tgtEl>
                                        <p:attrNameLst>
                                          <p:attrName>style.visibility</p:attrName>
                                        </p:attrNameLst>
                                      </p:cBhvr>
                                      <p:to>
                                        <p:strVal val="visible"/>
                                      </p:to>
                                    </p:set>
                                    <p:anim calcmode="lin" valueType="num">
                                      <p:cBhvr>
                                        <p:cTn id="119" dur="1000" fill="hold"/>
                                        <p:tgtEl>
                                          <p:spTgt spid="7">
                                            <p:txEl>
                                              <p:pRg st="6" end="6"/>
                                            </p:txEl>
                                          </p:spTgt>
                                        </p:tgtEl>
                                        <p:attrNameLst>
                                          <p:attrName>ppt_w</p:attrName>
                                        </p:attrNameLst>
                                      </p:cBhvr>
                                      <p:tavLst>
                                        <p:tav tm="0">
                                          <p:val>
                                            <p:fltVal val="0"/>
                                          </p:val>
                                        </p:tav>
                                        <p:tav tm="100000">
                                          <p:val>
                                            <p:strVal val="#ppt_w"/>
                                          </p:val>
                                        </p:tav>
                                      </p:tavLst>
                                    </p:anim>
                                    <p:anim calcmode="lin" valueType="num">
                                      <p:cBhvr>
                                        <p:cTn id="120" dur="1000" fill="hold"/>
                                        <p:tgtEl>
                                          <p:spTgt spid="7">
                                            <p:txEl>
                                              <p:pRg st="6" end="6"/>
                                            </p:txEl>
                                          </p:spTgt>
                                        </p:tgtEl>
                                        <p:attrNameLst>
                                          <p:attrName>ppt_h</p:attrName>
                                        </p:attrNameLst>
                                      </p:cBhvr>
                                      <p:tavLst>
                                        <p:tav tm="0">
                                          <p:val>
                                            <p:fltVal val="0"/>
                                          </p:val>
                                        </p:tav>
                                        <p:tav tm="100000">
                                          <p:val>
                                            <p:strVal val="#ppt_h"/>
                                          </p:val>
                                        </p:tav>
                                      </p:tavLst>
                                    </p:anim>
                                    <p:anim calcmode="lin" valueType="num">
                                      <p:cBhvr>
                                        <p:cTn id="121" dur="1000" fill="hold"/>
                                        <p:tgtEl>
                                          <p:spTgt spid="7">
                                            <p:txEl>
                                              <p:pRg st="6" end="6"/>
                                            </p:txEl>
                                          </p:spTgt>
                                        </p:tgtEl>
                                        <p:attrNameLst>
                                          <p:attrName>style.rotation</p:attrName>
                                        </p:attrNameLst>
                                      </p:cBhvr>
                                      <p:tavLst>
                                        <p:tav tm="0">
                                          <p:val>
                                            <p:fltVal val="90"/>
                                          </p:val>
                                        </p:tav>
                                        <p:tav tm="100000">
                                          <p:val>
                                            <p:fltVal val="0"/>
                                          </p:val>
                                        </p:tav>
                                      </p:tavLst>
                                    </p:anim>
                                    <p:animEffect transition="in" filter="fade">
                                      <p:cBhvr>
                                        <p:cTn id="122" dur="1000"/>
                                        <p:tgtEl>
                                          <p:spTgt spid="7">
                                            <p:txEl>
                                              <p:pRg st="6" end="6"/>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31" presetClass="entr" presetSubtype="0" fill="hold" nodeType="clickEffect">
                                  <p:stCondLst>
                                    <p:cond delay="0"/>
                                  </p:stCondLst>
                                  <p:childTnLst>
                                    <p:set>
                                      <p:cBhvr>
                                        <p:cTn id="126" dur="1" fill="hold">
                                          <p:stCondLst>
                                            <p:cond delay="0"/>
                                          </p:stCondLst>
                                        </p:cTn>
                                        <p:tgtEl>
                                          <p:spTgt spid="7">
                                            <p:txEl>
                                              <p:pRg st="7" end="7"/>
                                            </p:txEl>
                                          </p:spTgt>
                                        </p:tgtEl>
                                        <p:attrNameLst>
                                          <p:attrName>style.visibility</p:attrName>
                                        </p:attrNameLst>
                                      </p:cBhvr>
                                      <p:to>
                                        <p:strVal val="visible"/>
                                      </p:to>
                                    </p:set>
                                    <p:anim calcmode="lin" valueType="num">
                                      <p:cBhvr>
                                        <p:cTn id="127" dur="1000" fill="hold"/>
                                        <p:tgtEl>
                                          <p:spTgt spid="7">
                                            <p:txEl>
                                              <p:pRg st="7" end="7"/>
                                            </p:txEl>
                                          </p:spTgt>
                                        </p:tgtEl>
                                        <p:attrNameLst>
                                          <p:attrName>ppt_w</p:attrName>
                                        </p:attrNameLst>
                                      </p:cBhvr>
                                      <p:tavLst>
                                        <p:tav tm="0">
                                          <p:val>
                                            <p:fltVal val="0"/>
                                          </p:val>
                                        </p:tav>
                                        <p:tav tm="100000">
                                          <p:val>
                                            <p:strVal val="#ppt_w"/>
                                          </p:val>
                                        </p:tav>
                                      </p:tavLst>
                                    </p:anim>
                                    <p:anim calcmode="lin" valueType="num">
                                      <p:cBhvr>
                                        <p:cTn id="128" dur="1000" fill="hold"/>
                                        <p:tgtEl>
                                          <p:spTgt spid="7">
                                            <p:txEl>
                                              <p:pRg st="7" end="7"/>
                                            </p:txEl>
                                          </p:spTgt>
                                        </p:tgtEl>
                                        <p:attrNameLst>
                                          <p:attrName>ppt_h</p:attrName>
                                        </p:attrNameLst>
                                      </p:cBhvr>
                                      <p:tavLst>
                                        <p:tav tm="0">
                                          <p:val>
                                            <p:fltVal val="0"/>
                                          </p:val>
                                        </p:tav>
                                        <p:tav tm="100000">
                                          <p:val>
                                            <p:strVal val="#ppt_h"/>
                                          </p:val>
                                        </p:tav>
                                      </p:tavLst>
                                    </p:anim>
                                    <p:anim calcmode="lin" valueType="num">
                                      <p:cBhvr>
                                        <p:cTn id="129" dur="1000" fill="hold"/>
                                        <p:tgtEl>
                                          <p:spTgt spid="7">
                                            <p:txEl>
                                              <p:pRg st="7" end="7"/>
                                            </p:txEl>
                                          </p:spTgt>
                                        </p:tgtEl>
                                        <p:attrNameLst>
                                          <p:attrName>style.rotation</p:attrName>
                                        </p:attrNameLst>
                                      </p:cBhvr>
                                      <p:tavLst>
                                        <p:tav tm="0">
                                          <p:val>
                                            <p:fltVal val="90"/>
                                          </p:val>
                                        </p:tav>
                                        <p:tav tm="100000">
                                          <p:val>
                                            <p:fltVal val="0"/>
                                          </p:val>
                                        </p:tav>
                                      </p:tavLst>
                                    </p:anim>
                                    <p:animEffect transition="in" filter="fade">
                                      <p:cBhvr>
                                        <p:cTn id="130" dur="1000"/>
                                        <p:tgtEl>
                                          <p:spTgt spid="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el 1"/>
          <p:cNvSpPr txBox="1">
            <a:spLocks/>
          </p:cNvSpPr>
          <p:nvPr/>
        </p:nvSpPr>
        <p:spPr>
          <a:xfrm>
            <a:off x="1" y="35352"/>
            <a:ext cx="9144000" cy="914400"/>
          </a:xfrm>
          <a:prstGeom prst="rect">
            <a:avLst/>
          </a:prstGeom>
        </p:spPr>
        <p:txBody>
          <a:bodyPr/>
          <a:lstStyle>
            <a:lvl1pPr algn="l" rtl="0" eaLnBrk="0" fontAlgn="base" hangingPunct="0">
              <a:spcBef>
                <a:spcPct val="0"/>
              </a:spcBef>
              <a:spcAft>
                <a:spcPct val="0"/>
              </a:spcAft>
              <a:defRPr sz="4000" kern="1200" spc="-100">
                <a:solidFill>
                  <a:srgbClr val="C1EEFF"/>
                </a:solidFill>
                <a:latin typeface="+mj-lt"/>
                <a:ea typeface="ＭＳ Ｐゴシック" pitchFamily="-110" charset="-128"/>
                <a:cs typeface="ＭＳ Ｐゴシック" pitchFamily="-110" charset="-128"/>
              </a:defRPr>
            </a:lvl1pPr>
            <a:lvl2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2pPr>
            <a:lvl3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3pPr>
            <a:lvl4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4pPr>
            <a:lvl5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5pPr>
            <a:lvl6pPr marL="4572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6pPr>
            <a:lvl7pPr marL="9144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7pPr>
            <a:lvl8pPr marL="13716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8pPr>
            <a:lvl9pPr marL="18288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9pPr>
          </a:lstStyle>
          <a:p>
            <a:pPr algn="ctr"/>
            <a:r>
              <a:rPr lang="en-US" dirty="0" smtClean="0"/>
              <a:t>School assessment </a:t>
            </a:r>
            <a:br>
              <a:rPr lang="en-US" dirty="0" smtClean="0"/>
            </a:br>
            <a:r>
              <a:rPr lang="en-US" dirty="0" smtClean="0"/>
              <a:t>in Luxembourg</a:t>
            </a:r>
            <a:endParaRPr lang="en-US" dirty="0"/>
          </a:p>
        </p:txBody>
      </p:sp>
      <p:sp>
        <p:nvSpPr>
          <p:cNvPr id="15" name="Inhaltsplatzhalter 2"/>
          <p:cNvSpPr txBox="1">
            <a:spLocks/>
          </p:cNvSpPr>
          <p:nvPr/>
        </p:nvSpPr>
        <p:spPr>
          <a:xfrm>
            <a:off x="899592" y="1340768"/>
            <a:ext cx="7772400" cy="5112568"/>
          </a:xfrm>
          <a:prstGeom prst="rect">
            <a:avLst/>
          </a:prstGeom>
        </p:spPr>
        <p:txBody>
          <a:bodyPr/>
          <a:lst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ＭＳ Ｐゴシック" pitchFamily="-110" charset="-128"/>
                <a:cs typeface="ＭＳ Ｐゴシック" pitchFamily="-110" charset="-128"/>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ＭＳ Ｐゴシック" pitchFamily="-110" charset="-128"/>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ＭＳ Ｐゴシック" pitchFamily="-110" charset="-128"/>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ＭＳ Ｐゴシック" pitchFamily="-110" charset="-128"/>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ＭＳ Ｐゴシック" pitchFamily="-110" charset="-128"/>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lstStyle>
          <a:p>
            <a:r>
              <a:rPr lang="en-US" dirty="0" smtClean="0"/>
              <a:t>From summative to formative, competence- based evaluation in fundamental schools</a:t>
            </a:r>
          </a:p>
          <a:p>
            <a:pPr lvl="1"/>
            <a:r>
              <a:rPr lang="en-US" dirty="0" smtClean="0">
                <a:solidFill>
                  <a:schemeClr val="accent6"/>
                </a:solidFill>
              </a:rPr>
              <a:t>2009: year of transition</a:t>
            </a:r>
          </a:p>
          <a:p>
            <a:pPr lvl="1"/>
            <a:r>
              <a:rPr lang="en-US" dirty="0" smtClean="0">
                <a:solidFill>
                  <a:schemeClr val="accent6"/>
                </a:solidFill>
              </a:rPr>
              <a:t>For </a:t>
            </a:r>
            <a:r>
              <a:rPr lang="en-US" dirty="0">
                <a:solidFill>
                  <a:schemeClr val="accent6"/>
                </a:solidFill>
              </a:rPr>
              <a:t>6-12 years-old children</a:t>
            </a:r>
          </a:p>
          <a:p>
            <a:r>
              <a:rPr lang="en-US" dirty="0"/>
              <a:t>Mostly summative evaluation in </a:t>
            </a:r>
            <a:r>
              <a:rPr lang="en-US" dirty="0" smtClean="0"/>
              <a:t>secondary schools</a:t>
            </a:r>
          </a:p>
          <a:p>
            <a:r>
              <a:rPr lang="en-US" dirty="0" smtClean="0"/>
              <a:t>Double assessment in public music schools</a:t>
            </a:r>
            <a:endParaRPr lang="en-US" dirty="0"/>
          </a:p>
        </p:txBody>
      </p:sp>
    </p:spTree>
    <p:extLst>
      <p:ext uri="{BB962C8B-B14F-4D97-AF65-F5344CB8AC3E}">
        <p14:creationId xmlns:p14="http://schemas.microsoft.com/office/powerpoint/2010/main" val="12990941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6064" y="282352"/>
            <a:ext cx="7772400" cy="914400"/>
          </a:xfrm>
        </p:spPr>
        <p:txBody>
          <a:bodyPr>
            <a:normAutofit fontScale="90000"/>
          </a:bodyPr>
          <a:lstStyle/>
          <a:p>
            <a:pPr algn="ctr"/>
            <a:r>
              <a:rPr lang="en-US" dirty="0" smtClean="0"/>
              <a:t>Double assessment in </a:t>
            </a:r>
            <a:br>
              <a:rPr lang="en-US" dirty="0" smtClean="0"/>
            </a:br>
            <a:r>
              <a:rPr lang="en-US" dirty="0" smtClean="0"/>
              <a:t>public music schools</a:t>
            </a:r>
            <a:endParaRPr lang="en-US" dirty="0"/>
          </a:p>
        </p:txBody>
      </p:sp>
      <p:sp>
        <p:nvSpPr>
          <p:cNvPr id="4" name="Foliennummernplatzhalter 3"/>
          <p:cNvSpPr>
            <a:spLocks noGrp="1"/>
          </p:cNvSpPr>
          <p:nvPr>
            <p:ph type="sldNum" sz="quarter" idx="12"/>
          </p:nvPr>
        </p:nvSpPr>
        <p:spPr/>
        <p:txBody>
          <a:bodyPr/>
          <a:lstStyle/>
          <a:p>
            <a:fld id="{C2A42C27-6BCA-4A4C-A06B-7AFB3F1CF1EE}" type="slidenum">
              <a:rPr lang="en-US" smtClean="0"/>
              <a:pPr/>
              <a:t>16</a:t>
            </a:fld>
            <a:endParaRPr lang="en-US" dirty="0"/>
          </a:p>
        </p:txBody>
      </p:sp>
      <p:sp>
        <p:nvSpPr>
          <p:cNvPr id="7" name="Content Placeholder 6"/>
          <p:cNvSpPr>
            <a:spLocks noGrp="1"/>
          </p:cNvSpPr>
          <p:nvPr>
            <p:ph idx="1"/>
          </p:nvPr>
        </p:nvSpPr>
        <p:spPr>
          <a:xfrm>
            <a:off x="899592" y="1772816"/>
            <a:ext cx="7772400" cy="4572000"/>
          </a:xfrm>
        </p:spPr>
        <p:txBody>
          <a:bodyPr/>
          <a:lstStyle/>
          <a:p>
            <a:r>
              <a:rPr lang="en-US" dirty="0" smtClean="0"/>
              <a:t>Assessment by class teachers every semester</a:t>
            </a:r>
          </a:p>
          <a:p>
            <a:pPr lvl="1"/>
            <a:r>
              <a:rPr lang="en-US" dirty="0">
                <a:solidFill>
                  <a:schemeClr val="accent6"/>
                </a:solidFill>
              </a:rPr>
              <a:t>Summative </a:t>
            </a:r>
          </a:p>
          <a:p>
            <a:pPr lvl="1"/>
            <a:r>
              <a:rPr lang="en-US" dirty="0">
                <a:solidFill>
                  <a:schemeClr val="accent6"/>
                </a:solidFill>
              </a:rPr>
              <a:t>Recently tendencies to </a:t>
            </a:r>
            <a:r>
              <a:rPr lang="en-US" dirty="0" smtClean="0">
                <a:solidFill>
                  <a:schemeClr val="accent6"/>
                </a:solidFill>
              </a:rPr>
              <a:t>formative </a:t>
            </a:r>
            <a:r>
              <a:rPr lang="en-US" dirty="0">
                <a:solidFill>
                  <a:schemeClr val="accent6"/>
                </a:solidFill>
              </a:rPr>
              <a:t>evaluation due to the recent paradigm change in fundamental </a:t>
            </a:r>
            <a:r>
              <a:rPr lang="en-US" dirty="0" smtClean="0">
                <a:solidFill>
                  <a:schemeClr val="accent6"/>
                </a:solidFill>
              </a:rPr>
              <a:t>schools</a:t>
            </a:r>
            <a:endParaRPr lang="en-US" dirty="0">
              <a:solidFill>
                <a:schemeClr val="accent6"/>
              </a:solidFill>
            </a:endParaRPr>
          </a:p>
          <a:p>
            <a:r>
              <a:rPr lang="en-US" dirty="0" smtClean="0"/>
              <a:t>Summative assessments in regular compulsory internal music-school-“contests” by school-external experts</a:t>
            </a:r>
          </a:p>
          <a:p>
            <a:pPr lvl="1"/>
            <a:endParaRPr lang="en-US" dirty="0"/>
          </a:p>
        </p:txBody>
      </p:sp>
    </p:spTree>
    <p:extLst>
      <p:ext uri="{BB962C8B-B14F-4D97-AF65-F5344CB8AC3E}">
        <p14:creationId xmlns:p14="http://schemas.microsoft.com/office/powerpoint/2010/main" val="30208082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6064" y="44624"/>
            <a:ext cx="7772400" cy="914400"/>
          </a:xfrm>
        </p:spPr>
        <p:txBody>
          <a:bodyPr>
            <a:normAutofit/>
          </a:bodyPr>
          <a:lstStyle/>
          <a:p>
            <a:pPr algn="ctr"/>
            <a:r>
              <a:rPr lang="en-US" dirty="0" smtClean="0"/>
              <a:t>Assessment tables</a:t>
            </a:r>
            <a:endParaRPr lang="en-US" dirty="0"/>
          </a:p>
        </p:txBody>
      </p:sp>
      <p:sp>
        <p:nvSpPr>
          <p:cNvPr id="3" name="Inhaltsplatzhalter 2"/>
          <p:cNvSpPr>
            <a:spLocks noGrp="1"/>
          </p:cNvSpPr>
          <p:nvPr>
            <p:ph idx="1"/>
          </p:nvPr>
        </p:nvSpPr>
        <p:spPr>
          <a:xfrm>
            <a:off x="216025" y="1196752"/>
            <a:ext cx="5076055" cy="4572000"/>
          </a:xfrm>
        </p:spPr>
        <p:txBody>
          <a:bodyPr/>
          <a:lstStyle/>
          <a:p>
            <a:r>
              <a:rPr lang="en-US" dirty="0" smtClean="0"/>
              <a:t>Summative </a:t>
            </a:r>
            <a:r>
              <a:rPr lang="en-US" dirty="0" err="1" smtClean="0"/>
              <a:t>ev</a:t>
            </a:r>
            <a:r>
              <a:rPr lang="en-US" dirty="0" smtClean="0"/>
              <a:t>.</a:t>
            </a:r>
          </a:p>
          <a:p>
            <a:pPr lvl="1"/>
            <a:r>
              <a:rPr lang="en-US" dirty="0" smtClean="0">
                <a:solidFill>
                  <a:schemeClr val="accent6"/>
                </a:solidFill>
              </a:rPr>
              <a:t>0-10	very bad</a:t>
            </a:r>
          </a:p>
          <a:p>
            <a:pPr lvl="1"/>
            <a:r>
              <a:rPr lang="en-US" dirty="0" smtClean="0">
                <a:solidFill>
                  <a:schemeClr val="accent6"/>
                </a:solidFill>
              </a:rPr>
              <a:t>10-20	bad</a:t>
            </a:r>
          </a:p>
          <a:p>
            <a:pPr lvl="1"/>
            <a:r>
              <a:rPr lang="en-US" dirty="0" smtClean="0">
                <a:solidFill>
                  <a:schemeClr val="accent6"/>
                </a:solidFill>
              </a:rPr>
              <a:t>20-30	insufficient</a:t>
            </a:r>
          </a:p>
          <a:p>
            <a:pPr lvl="1"/>
            <a:r>
              <a:rPr lang="en-US" dirty="0" smtClean="0">
                <a:solidFill>
                  <a:schemeClr val="accent6"/>
                </a:solidFill>
              </a:rPr>
              <a:t>30-40	sufficient</a:t>
            </a:r>
          </a:p>
          <a:p>
            <a:pPr lvl="1"/>
            <a:r>
              <a:rPr lang="en-US" dirty="0" smtClean="0">
                <a:solidFill>
                  <a:schemeClr val="accent6"/>
                </a:solidFill>
              </a:rPr>
              <a:t>40-50	good</a:t>
            </a:r>
          </a:p>
          <a:p>
            <a:pPr lvl="1"/>
            <a:r>
              <a:rPr lang="en-US" dirty="0" smtClean="0">
                <a:solidFill>
                  <a:schemeClr val="accent6"/>
                </a:solidFill>
              </a:rPr>
              <a:t>50-60	very good</a:t>
            </a:r>
          </a:p>
          <a:p>
            <a:pPr lvl="2"/>
            <a:r>
              <a:rPr lang="en-US" dirty="0" smtClean="0">
                <a:solidFill>
                  <a:schemeClr val="accent6"/>
                </a:solidFill>
              </a:rPr>
              <a:t>(only for music schools)</a:t>
            </a:r>
          </a:p>
          <a:p>
            <a:pPr lvl="3"/>
            <a:r>
              <a:rPr lang="en-US" dirty="0" smtClean="0"/>
              <a:t>50-55	very good</a:t>
            </a:r>
          </a:p>
          <a:p>
            <a:pPr lvl="3"/>
            <a:r>
              <a:rPr lang="en-US" dirty="0" smtClean="0"/>
              <a:t>56-58	distinction</a:t>
            </a:r>
          </a:p>
          <a:p>
            <a:pPr lvl="3"/>
            <a:r>
              <a:rPr lang="en-US" dirty="0" smtClean="0"/>
              <a:t>59-60 	great distinction</a:t>
            </a:r>
          </a:p>
        </p:txBody>
      </p:sp>
      <p:sp>
        <p:nvSpPr>
          <p:cNvPr id="4" name="Foliennummernplatzhalter 3"/>
          <p:cNvSpPr>
            <a:spLocks noGrp="1"/>
          </p:cNvSpPr>
          <p:nvPr>
            <p:ph type="sldNum" sz="quarter" idx="12"/>
          </p:nvPr>
        </p:nvSpPr>
        <p:spPr/>
        <p:txBody>
          <a:bodyPr/>
          <a:lstStyle/>
          <a:p>
            <a:fld id="{C2A42C27-6BCA-4A4C-A06B-7AFB3F1CF1EE}" type="slidenum">
              <a:rPr lang="en-US" smtClean="0"/>
              <a:pPr/>
              <a:t>17</a:t>
            </a:fld>
            <a:endParaRPr lang="en-US"/>
          </a:p>
        </p:txBody>
      </p:sp>
      <p:sp>
        <p:nvSpPr>
          <p:cNvPr id="5" name="Inhaltsplatzhalter 2"/>
          <p:cNvSpPr txBox="1">
            <a:spLocks/>
          </p:cNvSpPr>
          <p:nvPr/>
        </p:nvSpPr>
        <p:spPr bwMode="auto">
          <a:xfrm>
            <a:off x="5016681" y="1207740"/>
            <a:ext cx="3875799"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ＭＳ Ｐゴシック" pitchFamily="-110" charset="-128"/>
                <a:cs typeface="ＭＳ Ｐゴシック" pitchFamily="-110" charset="-128"/>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ＭＳ Ｐゴシック" pitchFamily="-110" charset="-128"/>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ＭＳ Ｐゴシック" pitchFamily="-110" charset="-128"/>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ＭＳ Ｐゴシック" pitchFamily="-110" charset="-128"/>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ＭＳ Ｐゴシック" pitchFamily="-110" charset="-128"/>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lstStyle>
          <a:p>
            <a:r>
              <a:rPr lang="en-US" dirty="0" smtClean="0"/>
              <a:t>Formative </a:t>
            </a:r>
            <a:r>
              <a:rPr lang="en-US" dirty="0" err="1" smtClean="0"/>
              <a:t>ev</a:t>
            </a:r>
            <a:r>
              <a:rPr lang="en-US" dirty="0" smtClean="0"/>
              <a:t>.</a:t>
            </a:r>
          </a:p>
          <a:p>
            <a:pPr lvl="1"/>
            <a:r>
              <a:rPr lang="en-US" dirty="0" smtClean="0">
                <a:solidFill>
                  <a:schemeClr val="accent6"/>
                </a:solidFill>
              </a:rPr>
              <a:t>4 levels of competences from</a:t>
            </a:r>
            <a:br>
              <a:rPr lang="en-US" dirty="0" smtClean="0">
                <a:solidFill>
                  <a:schemeClr val="accent6"/>
                </a:solidFill>
              </a:rPr>
            </a:br>
            <a:r>
              <a:rPr lang="en-US" dirty="0" smtClean="0">
                <a:solidFill>
                  <a:schemeClr val="accent6"/>
                </a:solidFill>
              </a:rPr>
              <a:t>A (very good) to </a:t>
            </a:r>
            <a:br>
              <a:rPr lang="en-US" dirty="0" smtClean="0">
                <a:solidFill>
                  <a:schemeClr val="accent6"/>
                </a:solidFill>
              </a:rPr>
            </a:br>
            <a:r>
              <a:rPr lang="en-US" dirty="0" smtClean="0">
                <a:solidFill>
                  <a:schemeClr val="accent6"/>
                </a:solidFill>
              </a:rPr>
              <a:t>D (to be improved)</a:t>
            </a:r>
          </a:p>
          <a:p>
            <a:pPr lvl="1"/>
            <a:r>
              <a:rPr lang="en-US" dirty="0" smtClean="0">
                <a:solidFill>
                  <a:schemeClr val="accent6"/>
                </a:solidFill>
              </a:rPr>
              <a:t>Comments on</a:t>
            </a:r>
          </a:p>
          <a:p>
            <a:pPr lvl="2"/>
            <a:r>
              <a:rPr lang="en-US" dirty="0" smtClean="0">
                <a:solidFill>
                  <a:schemeClr val="accent6"/>
                </a:solidFill>
              </a:rPr>
              <a:t>Disciplinary competences</a:t>
            </a:r>
          </a:p>
          <a:p>
            <a:pPr lvl="2"/>
            <a:r>
              <a:rPr lang="en-US" dirty="0" smtClean="0">
                <a:solidFill>
                  <a:schemeClr val="accent6"/>
                </a:solidFill>
              </a:rPr>
              <a:t>Cross-curricular competences</a:t>
            </a:r>
          </a:p>
          <a:p>
            <a:pPr lvl="2"/>
            <a:r>
              <a:rPr lang="en-US" dirty="0" smtClean="0">
                <a:solidFill>
                  <a:schemeClr val="accent6"/>
                </a:solidFill>
              </a:rPr>
              <a:t>Further reports</a:t>
            </a:r>
            <a:endParaRPr lang="en-US" dirty="0">
              <a:solidFill>
                <a:schemeClr val="accent6"/>
              </a:solidFill>
            </a:endParaRPr>
          </a:p>
        </p:txBody>
      </p:sp>
    </p:spTree>
    <p:extLst>
      <p:ext uri="{BB962C8B-B14F-4D97-AF65-F5344CB8AC3E}">
        <p14:creationId xmlns:p14="http://schemas.microsoft.com/office/powerpoint/2010/main" val="217270867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p:cTn id="15"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5">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5">
                                            <p:txEl>
                                              <p:pRg st="1" end="1"/>
                                            </p:txEl>
                                          </p:spTgt>
                                        </p:tgtEl>
                                        <p:attrNameLst>
                                          <p:attrName>style.visibility</p:attrName>
                                        </p:attrNameLst>
                                      </p:cBhvr>
                                      <p:to>
                                        <p:strVal val="visible"/>
                                      </p:to>
                                    </p:set>
                                    <p:anim calcmode="lin" valueType="num">
                                      <p:cBhvr>
                                        <p:cTn id="23" dur="1000" fill="hold"/>
                                        <p:tgtEl>
                                          <p:spTgt spid="5">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5">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5">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5">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anim calcmode="lin" valueType="num">
                                      <p:cBhvr>
                                        <p:cTn id="31" dur="1000" fill="hold"/>
                                        <p:tgtEl>
                                          <p:spTgt spid="5">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5">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5">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5">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5">
                                            <p:txEl>
                                              <p:pRg st="3" end="3"/>
                                            </p:txEl>
                                          </p:spTgt>
                                        </p:tgtEl>
                                        <p:attrNameLst>
                                          <p:attrName>style.visibility</p:attrName>
                                        </p:attrNameLst>
                                      </p:cBhvr>
                                      <p:to>
                                        <p:strVal val="visible"/>
                                      </p:to>
                                    </p:set>
                                    <p:anim calcmode="lin" valueType="num">
                                      <p:cBhvr>
                                        <p:cTn id="39" dur="1000" fill="hold"/>
                                        <p:tgtEl>
                                          <p:spTgt spid="5">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5">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5">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5">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5">
                                            <p:txEl>
                                              <p:pRg st="4" end="4"/>
                                            </p:txEl>
                                          </p:spTgt>
                                        </p:tgtEl>
                                        <p:attrNameLst>
                                          <p:attrName>style.visibility</p:attrName>
                                        </p:attrNameLst>
                                      </p:cBhvr>
                                      <p:to>
                                        <p:strVal val="visible"/>
                                      </p:to>
                                    </p:set>
                                    <p:anim calcmode="lin" valueType="num">
                                      <p:cBhvr>
                                        <p:cTn id="47" dur="1000" fill="hold"/>
                                        <p:tgtEl>
                                          <p:spTgt spid="5">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5">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5">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5">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5">
                                            <p:txEl>
                                              <p:pRg st="5" end="5"/>
                                            </p:txEl>
                                          </p:spTgt>
                                        </p:tgtEl>
                                        <p:attrNameLst>
                                          <p:attrName>style.visibility</p:attrName>
                                        </p:attrNameLst>
                                      </p:cBhvr>
                                      <p:to>
                                        <p:strVal val="visible"/>
                                      </p:to>
                                    </p:set>
                                    <p:anim calcmode="lin" valueType="num">
                                      <p:cBhvr>
                                        <p:cTn id="55" dur="1000" fill="hold"/>
                                        <p:tgtEl>
                                          <p:spTgt spid="5">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5">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5">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5">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3">
                                            <p:txEl>
                                              <p:pRg st="1" end="1"/>
                                            </p:txEl>
                                          </p:spTgt>
                                        </p:tgtEl>
                                        <p:attrNameLst>
                                          <p:attrName>style.visibility</p:attrName>
                                        </p:attrNameLst>
                                      </p:cBhvr>
                                      <p:to>
                                        <p:strVal val="visible"/>
                                      </p:to>
                                    </p:set>
                                    <p:anim calcmode="lin" valueType="num">
                                      <p:cBhvr>
                                        <p:cTn id="6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1" end="1"/>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nodeType="clickEffect">
                                  <p:stCondLst>
                                    <p:cond delay="0"/>
                                  </p:stCondLst>
                                  <p:childTnLst>
                                    <p:set>
                                      <p:cBhvr>
                                        <p:cTn id="70" dur="1" fill="hold">
                                          <p:stCondLst>
                                            <p:cond delay="0"/>
                                          </p:stCondLst>
                                        </p:cTn>
                                        <p:tgtEl>
                                          <p:spTgt spid="3">
                                            <p:txEl>
                                              <p:pRg st="2" end="2"/>
                                            </p:txEl>
                                          </p:spTgt>
                                        </p:tgtEl>
                                        <p:attrNameLst>
                                          <p:attrName>style.visibility</p:attrName>
                                        </p:attrNameLst>
                                      </p:cBhvr>
                                      <p:to>
                                        <p:strVal val="visible"/>
                                      </p:to>
                                    </p:set>
                                    <p:anim calcmode="lin" valueType="num">
                                      <p:cBhvr>
                                        <p:cTn id="7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2" end="2"/>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 calcmode="lin" valueType="num">
                                      <p:cBhvr>
                                        <p:cTn id="7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3" end="3"/>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31" presetClass="entr" presetSubtype="0" fill="hold" nodeType="clickEffect">
                                  <p:stCondLst>
                                    <p:cond delay="0"/>
                                  </p:stCondLst>
                                  <p:childTnLst>
                                    <p:set>
                                      <p:cBhvr>
                                        <p:cTn id="86" dur="1" fill="hold">
                                          <p:stCondLst>
                                            <p:cond delay="0"/>
                                          </p:stCondLst>
                                        </p:cTn>
                                        <p:tgtEl>
                                          <p:spTgt spid="3">
                                            <p:txEl>
                                              <p:pRg st="4" end="4"/>
                                            </p:txEl>
                                          </p:spTgt>
                                        </p:tgtEl>
                                        <p:attrNameLst>
                                          <p:attrName>style.visibility</p:attrName>
                                        </p:attrNameLst>
                                      </p:cBhvr>
                                      <p:to>
                                        <p:strVal val="visible"/>
                                      </p:to>
                                    </p:set>
                                    <p:anim calcmode="lin" valueType="num">
                                      <p:cBhvr>
                                        <p:cTn id="8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8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90" dur="1000"/>
                                        <p:tgtEl>
                                          <p:spTgt spid="3">
                                            <p:txEl>
                                              <p:pRg st="4" end="4"/>
                                            </p:txEl>
                                          </p:spTgt>
                                        </p:tgtEl>
                                      </p:cBhvr>
                                    </p:animEffect>
                                  </p:childTnLst>
                                </p:cTn>
                              </p:par>
                            </p:childTnLst>
                          </p:cTn>
                        </p:par>
                      </p:childTnLst>
                    </p:cTn>
                  </p:par>
                  <p:par>
                    <p:cTn id="91" fill="hold">
                      <p:stCondLst>
                        <p:cond delay="indefinite"/>
                      </p:stCondLst>
                      <p:childTnLst>
                        <p:par>
                          <p:cTn id="92" fill="hold">
                            <p:stCondLst>
                              <p:cond delay="0"/>
                            </p:stCondLst>
                            <p:childTnLst>
                              <p:par>
                                <p:cTn id="93" presetID="31" presetClass="entr" presetSubtype="0" fill="hold" nodeType="clickEffect">
                                  <p:stCondLst>
                                    <p:cond delay="0"/>
                                  </p:stCondLst>
                                  <p:childTnLst>
                                    <p:set>
                                      <p:cBhvr>
                                        <p:cTn id="94" dur="1" fill="hold">
                                          <p:stCondLst>
                                            <p:cond delay="0"/>
                                          </p:stCondLst>
                                        </p:cTn>
                                        <p:tgtEl>
                                          <p:spTgt spid="3">
                                            <p:txEl>
                                              <p:pRg st="5" end="5"/>
                                            </p:txEl>
                                          </p:spTgt>
                                        </p:tgtEl>
                                        <p:attrNameLst>
                                          <p:attrName>style.visibility</p:attrName>
                                        </p:attrNameLst>
                                      </p:cBhvr>
                                      <p:to>
                                        <p:strVal val="visible"/>
                                      </p:to>
                                    </p:set>
                                    <p:anim calcmode="lin" valueType="num">
                                      <p:cBhvr>
                                        <p:cTn id="9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9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9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98" dur="1000"/>
                                        <p:tgtEl>
                                          <p:spTgt spid="3">
                                            <p:txEl>
                                              <p:pRg st="5" end="5"/>
                                            </p:txEl>
                                          </p:spTgt>
                                        </p:tgtEl>
                                      </p:cBhvr>
                                    </p:animEffect>
                                  </p:childTnLst>
                                </p:cTn>
                              </p:par>
                            </p:childTnLst>
                          </p:cTn>
                        </p:par>
                      </p:childTnLst>
                    </p:cTn>
                  </p:par>
                  <p:par>
                    <p:cTn id="99" fill="hold">
                      <p:stCondLst>
                        <p:cond delay="indefinite"/>
                      </p:stCondLst>
                      <p:childTnLst>
                        <p:par>
                          <p:cTn id="100" fill="hold">
                            <p:stCondLst>
                              <p:cond delay="0"/>
                            </p:stCondLst>
                            <p:childTnLst>
                              <p:par>
                                <p:cTn id="101" presetID="31" presetClass="entr" presetSubtype="0" fill="hold" nodeType="clickEffect">
                                  <p:stCondLst>
                                    <p:cond delay="0"/>
                                  </p:stCondLst>
                                  <p:childTnLst>
                                    <p:set>
                                      <p:cBhvr>
                                        <p:cTn id="102" dur="1" fill="hold">
                                          <p:stCondLst>
                                            <p:cond delay="0"/>
                                          </p:stCondLst>
                                        </p:cTn>
                                        <p:tgtEl>
                                          <p:spTgt spid="3">
                                            <p:txEl>
                                              <p:pRg st="6" end="6"/>
                                            </p:txEl>
                                          </p:spTgt>
                                        </p:tgtEl>
                                        <p:attrNameLst>
                                          <p:attrName>style.visibility</p:attrName>
                                        </p:attrNameLst>
                                      </p:cBhvr>
                                      <p:to>
                                        <p:strVal val="visible"/>
                                      </p:to>
                                    </p:set>
                                    <p:anim calcmode="lin" valueType="num">
                                      <p:cBhvr>
                                        <p:cTn id="10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10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10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106" dur="1000"/>
                                        <p:tgtEl>
                                          <p:spTgt spid="3">
                                            <p:txEl>
                                              <p:pRg st="6" end="6"/>
                                            </p:txEl>
                                          </p:spTgt>
                                        </p:tgtEl>
                                      </p:cBhvr>
                                    </p:animEffect>
                                  </p:childTnLst>
                                </p:cTn>
                              </p:par>
                            </p:childTnLst>
                          </p:cTn>
                        </p:par>
                      </p:childTnLst>
                    </p:cTn>
                  </p:par>
                  <p:par>
                    <p:cTn id="107" fill="hold">
                      <p:stCondLst>
                        <p:cond delay="indefinite"/>
                      </p:stCondLst>
                      <p:childTnLst>
                        <p:par>
                          <p:cTn id="108" fill="hold">
                            <p:stCondLst>
                              <p:cond delay="0"/>
                            </p:stCondLst>
                            <p:childTnLst>
                              <p:par>
                                <p:cTn id="109" presetID="31" presetClass="entr" presetSubtype="0" fill="hold" nodeType="clickEffect">
                                  <p:stCondLst>
                                    <p:cond delay="0"/>
                                  </p:stCondLst>
                                  <p:childTnLst>
                                    <p:set>
                                      <p:cBhvr>
                                        <p:cTn id="110" dur="1" fill="hold">
                                          <p:stCondLst>
                                            <p:cond delay="0"/>
                                          </p:stCondLst>
                                        </p:cTn>
                                        <p:tgtEl>
                                          <p:spTgt spid="3">
                                            <p:txEl>
                                              <p:pRg st="7" end="7"/>
                                            </p:txEl>
                                          </p:spTgt>
                                        </p:tgtEl>
                                        <p:attrNameLst>
                                          <p:attrName>style.visibility</p:attrName>
                                        </p:attrNameLst>
                                      </p:cBhvr>
                                      <p:to>
                                        <p:strVal val="visible"/>
                                      </p:to>
                                    </p:set>
                                    <p:anim calcmode="lin" valueType="num">
                                      <p:cBhvr>
                                        <p:cTn id="11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11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11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114" dur="1000"/>
                                        <p:tgtEl>
                                          <p:spTgt spid="3">
                                            <p:txEl>
                                              <p:pRg st="7" end="7"/>
                                            </p:txEl>
                                          </p:spTgt>
                                        </p:tgtEl>
                                      </p:cBhvr>
                                    </p:animEffect>
                                  </p:childTnLst>
                                </p:cTn>
                              </p:par>
                            </p:childTnLst>
                          </p:cTn>
                        </p:par>
                      </p:childTnLst>
                    </p:cTn>
                  </p:par>
                  <p:par>
                    <p:cTn id="115" fill="hold">
                      <p:stCondLst>
                        <p:cond delay="indefinite"/>
                      </p:stCondLst>
                      <p:childTnLst>
                        <p:par>
                          <p:cTn id="116" fill="hold">
                            <p:stCondLst>
                              <p:cond delay="0"/>
                            </p:stCondLst>
                            <p:childTnLst>
                              <p:par>
                                <p:cTn id="117" presetID="31" presetClass="entr" presetSubtype="0" fill="hold" nodeType="clickEffect">
                                  <p:stCondLst>
                                    <p:cond delay="0"/>
                                  </p:stCondLst>
                                  <p:childTnLst>
                                    <p:set>
                                      <p:cBhvr>
                                        <p:cTn id="118" dur="1" fill="hold">
                                          <p:stCondLst>
                                            <p:cond delay="0"/>
                                          </p:stCondLst>
                                        </p:cTn>
                                        <p:tgtEl>
                                          <p:spTgt spid="3">
                                            <p:txEl>
                                              <p:pRg st="8" end="8"/>
                                            </p:txEl>
                                          </p:spTgt>
                                        </p:tgtEl>
                                        <p:attrNameLst>
                                          <p:attrName>style.visibility</p:attrName>
                                        </p:attrNameLst>
                                      </p:cBhvr>
                                      <p:to>
                                        <p:strVal val="visible"/>
                                      </p:to>
                                    </p:set>
                                    <p:anim calcmode="lin" valueType="num">
                                      <p:cBhvr>
                                        <p:cTn id="119"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120"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121"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122" dur="1000"/>
                                        <p:tgtEl>
                                          <p:spTgt spid="3">
                                            <p:txEl>
                                              <p:pRg st="8" end="8"/>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31" presetClass="entr" presetSubtype="0" fill="hold" nodeType="clickEffect">
                                  <p:stCondLst>
                                    <p:cond delay="0"/>
                                  </p:stCondLst>
                                  <p:childTnLst>
                                    <p:set>
                                      <p:cBhvr>
                                        <p:cTn id="126" dur="1" fill="hold">
                                          <p:stCondLst>
                                            <p:cond delay="0"/>
                                          </p:stCondLst>
                                        </p:cTn>
                                        <p:tgtEl>
                                          <p:spTgt spid="3">
                                            <p:txEl>
                                              <p:pRg st="9" end="9"/>
                                            </p:txEl>
                                          </p:spTgt>
                                        </p:tgtEl>
                                        <p:attrNameLst>
                                          <p:attrName>style.visibility</p:attrName>
                                        </p:attrNameLst>
                                      </p:cBhvr>
                                      <p:to>
                                        <p:strVal val="visible"/>
                                      </p:to>
                                    </p:set>
                                    <p:anim calcmode="lin" valueType="num">
                                      <p:cBhvr>
                                        <p:cTn id="127"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128"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129"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130" dur="1000"/>
                                        <p:tgtEl>
                                          <p:spTgt spid="3">
                                            <p:txEl>
                                              <p:pRg st="9" end="9"/>
                                            </p:txEl>
                                          </p:spTgt>
                                        </p:tgtEl>
                                      </p:cBhvr>
                                    </p:animEffect>
                                  </p:childTnLst>
                                </p:cTn>
                              </p:par>
                            </p:childTnLst>
                          </p:cTn>
                        </p:par>
                      </p:childTnLst>
                    </p:cTn>
                  </p:par>
                  <p:par>
                    <p:cTn id="131" fill="hold">
                      <p:stCondLst>
                        <p:cond delay="indefinite"/>
                      </p:stCondLst>
                      <p:childTnLst>
                        <p:par>
                          <p:cTn id="132" fill="hold">
                            <p:stCondLst>
                              <p:cond delay="0"/>
                            </p:stCondLst>
                            <p:childTnLst>
                              <p:par>
                                <p:cTn id="133" presetID="31" presetClass="entr" presetSubtype="0" fill="hold" nodeType="clickEffect">
                                  <p:stCondLst>
                                    <p:cond delay="0"/>
                                  </p:stCondLst>
                                  <p:childTnLst>
                                    <p:set>
                                      <p:cBhvr>
                                        <p:cTn id="134" dur="1" fill="hold">
                                          <p:stCondLst>
                                            <p:cond delay="0"/>
                                          </p:stCondLst>
                                        </p:cTn>
                                        <p:tgtEl>
                                          <p:spTgt spid="3">
                                            <p:txEl>
                                              <p:pRg st="10" end="10"/>
                                            </p:txEl>
                                          </p:spTgt>
                                        </p:tgtEl>
                                        <p:attrNameLst>
                                          <p:attrName>style.visibility</p:attrName>
                                        </p:attrNameLst>
                                      </p:cBhvr>
                                      <p:to>
                                        <p:strVal val="visible"/>
                                      </p:to>
                                    </p:set>
                                    <p:anim calcmode="lin" valueType="num">
                                      <p:cBhvr>
                                        <p:cTn id="135" dur="1000" fill="hold"/>
                                        <p:tgtEl>
                                          <p:spTgt spid="3">
                                            <p:txEl>
                                              <p:pRg st="10" end="10"/>
                                            </p:txEl>
                                          </p:spTgt>
                                        </p:tgtEl>
                                        <p:attrNameLst>
                                          <p:attrName>ppt_w</p:attrName>
                                        </p:attrNameLst>
                                      </p:cBhvr>
                                      <p:tavLst>
                                        <p:tav tm="0">
                                          <p:val>
                                            <p:fltVal val="0"/>
                                          </p:val>
                                        </p:tav>
                                        <p:tav tm="100000">
                                          <p:val>
                                            <p:strVal val="#ppt_w"/>
                                          </p:val>
                                        </p:tav>
                                      </p:tavLst>
                                    </p:anim>
                                    <p:anim calcmode="lin" valueType="num">
                                      <p:cBhvr>
                                        <p:cTn id="136" dur="1000" fill="hold"/>
                                        <p:tgtEl>
                                          <p:spTgt spid="3">
                                            <p:txEl>
                                              <p:pRg st="10" end="10"/>
                                            </p:txEl>
                                          </p:spTgt>
                                        </p:tgtEl>
                                        <p:attrNameLst>
                                          <p:attrName>ppt_h</p:attrName>
                                        </p:attrNameLst>
                                      </p:cBhvr>
                                      <p:tavLst>
                                        <p:tav tm="0">
                                          <p:val>
                                            <p:fltVal val="0"/>
                                          </p:val>
                                        </p:tav>
                                        <p:tav tm="100000">
                                          <p:val>
                                            <p:strVal val="#ppt_h"/>
                                          </p:val>
                                        </p:tav>
                                      </p:tavLst>
                                    </p:anim>
                                    <p:anim calcmode="lin" valueType="num">
                                      <p:cBhvr>
                                        <p:cTn id="137" dur="1000" fill="hold"/>
                                        <p:tgtEl>
                                          <p:spTgt spid="3">
                                            <p:txEl>
                                              <p:pRg st="10" end="10"/>
                                            </p:txEl>
                                          </p:spTgt>
                                        </p:tgtEl>
                                        <p:attrNameLst>
                                          <p:attrName>style.rotation</p:attrName>
                                        </p:attrNameLst>
                                      </p:cBhvr>
                                      <p:tavLst>
                                        <p:tav tm="0">
                                          <p:val>
                                            <p:fltVal val="90"/>
                                          </p:val>
                                        </p:tav>
                                        <p:tav tm="100000">
                                          <p:val>
                                            <p:fltVal val="0"/>
                                          </p:val>
                                        </p:tav>
                                      </p:tavLst>
                                    </p:anim>
                                    <p:animEffect transition="in" filter="fade">
                                      <p:cBhvr>
                                        <p:cTn id="138"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A3ED47C-A056-40A6-B464-A93E96B021A4}" type="slidenum">
              <a:rPr lang="en-GB" smtClean="0"/>
              <a:pPr/>
              <a:t>18</a:t>
            </a:fld>
            <a:endParaRPr lang="en-GB"/>
          </a:p>
        </p:txBody>
      </p:sp>
      <p:sp>
        <p:nvSpPr>
          <p:cNvPr id="3" name="Down Arrow 2"/>
          <p:cNvSpPr/>
          <p:nvPr/>
        </p:nvSpPr>
        <p:spPr>
          <a:xfrm>
            <a:off x="650424" y="2564904"/>
            <a:ext cx="1828800" cy="1987420"/>
          </a:xfrm>
          <a:prstGeom prst="downArrow">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grpSp>
        <p:nvGrpSpPr>
          <p:cNvPr id="4" name="Group 3"/>
          <p:cNvGrpSpPr/>
          <p:nvPr/>
        </p:nvGrpSpPr>
        <p:grpSpPr>
          <a:xfrm>
            <a:off x="4211960" y="2564904"/>
            <a:ext cx="2419672" cy="2232248"/>
            <a:chOff x="2761928" y="0"/>
            <a:chExt cx="2419672" cy="2232248"/>
          </a:xfrm>
        </p:grpSpPr>
        <p:sp>
          <p:nvSpPr>
            <p:cNvPr id="9" name="Rectangle 8"/>
            <p:cNvSpPr/>
            <p:nvPr/>
          </p:nvSpPr>
          <p:spPr>
            <a:xfrm>
              <a:off x="3230880" y="0"/>
              <a:ext cx="1950720" cy="2086791"/>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10" name="Rectangle 9"/>
            <p:cNvSpPr/>
            <p:nvPr/>
          </p:nvSpPr>
          <p:spPr>
            <a:xfrm>
              <a:off x="2761928" y="145457"/>
              <a:ext cx="2232248" cy="208679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en-GB" sz="2900" kern="1200" dirty="0" smtClean="0"/>
                <a:t>Reputation of music education</a:t>
              </a:r>
              <a:endParaRPr lang="en-GB" sz="2900" kern="1200" dirty="0"/>
            </a:p>
          </p:txBody>
        </p:sp>
      </p:grpSp>
      <p:sp>
        <p:nvSpPr>
          <p:cNvPr id="5" name="Up Arrow 4"/>
          <p:cNvSpPr/>
          <p:nvPr/>
        </p:nvSpPr>
        <p:spPr>
          <a:xfrm>
            <a:off x="6271592" y="2492896"/>
            <a:ext cx="1828800" cy="1987420"/>
          </a:xfrm>
          <a:prstGeom prst="upArrow">
            <a:avLst/>
          </a:prstGeom>
        </p:spPr>
        <p:style>
          <a:lnRef idx="0">
            <a:schemeClr val="lt1">
              <a:hueOff val="0"/>
              <a:satOff val="0"/>
              <a:lumOff val="0"/>
              <a:alphaOff val="0"/>
            </a:schemeClr>
          </a:lnRef>
          <a:fillRef idx="3">
            <a:schemeClr val="accent1">
              <a:hueOff val="0"/>
              <a:satOff val="0"/>
              <a:lumOff val="0"/>
              <a:alphaOff val="0"/>
            </a:schemeClr>
          </a:fillRef>
          <a:effectRef idx="2">
            <a:schemeClr val="accent1">
              <a:hueOff val="0"/>
              <a:satOff val="0"/>
              <a:lumOff val="0"/>
              <a:alphaOff val="0"/>
            </a:schemeClr>
          </a:effectRef>
          <a:fontRef idx="minor">
            <a:schemeClr val="lt1"/>
          </a:fontRef>
        </p:style>
      </p:sp>
      <p:grpSp>
        <p:nvGrpSpPr>
          <p:cNvPr id="6" name="Group 5"/>
          <p:cNvGrpSpPr/>
          <p:nvPr/>
        </p:nvGrpSpPr>
        <p:grpSpPr>
          <a:xfrm>
            <a:off x="2234600" y="2710361"/>
            <a:ext cx="2337400" cy="3202914"/>
            <a:chOff x="527720" y="1765637"/>
            <a:chExt cx="2337400" cy="3202914"/>
          </a:xfrm>
        </p:grpSpPr>
        <p:sp>
          <p:nvSpPr>
            <p:cNvPr id="7" name="Rectangle 6"/>
            <p:cNvSpPr/>
            <p:nvPr/>
          </p:nvSpPr>
          <p:spPr>
            <a:xfrm>
              <a:off x="914400" y="2881760"/>
              <a:ext cx="1950720" cy="2086791"/>
            </a:xfrm>
            <a:prstGeom prst="rect">
              <a:avLst/>
            </a:pr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sp>
        <p:sp>
          <p:nvSpPr>
            <p:cNvPr id="8" name="Rectangle 7"/>
            <p:cNvSpPr/>
            <p:nvPr/>
          </p:nvSpPr>
          <p:spPr>
            <a:xfrm>
              <a:off x="527720" y="1765637"/>
              <a:ext cx="2193384" cy="208679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en-GB" sz="2900" kern="1200" dirty="0" smtClean="0"/>
                <a:t>Reputation of general education</a:t>
              </a:r>
              <a:endParaRPr lang="en-GB" sz="2900" kern="1200" dirty="0"/>
            </a:p>
          </p:txBody>
        </p:sp>
      </p:grpSp>
      <p:sp>
        <p:nvSpPr>
          <p:cNvPr id="11" name="Title 1"/>
          <p:cNvSpPr txBox="1">
            <a:spLocks/>
          </p:cNvSpPr>
          <p:nvPr/>
        </p:nvSpPr>
        <p:spPr>
          <a:xfrm>
            <a:off x="650424" y="1196752"/>
            <a:ext cx="8242056" cy="914400"/>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06248" tIns="206248" rIns="206248" bIns="206248" numCol="1" spcCol="1270" anchor="ctr" anchorCtr="0">
            <a:noAutofit/>
          </a:bodyPr>
          <a:lstStyle>
            <a:defPPr>
              <a:defRPr lang="en-US"/>
            </a:defPPr>
            <a:lvl1pPr lvl="0" algn="ctr" defTabSz="1289050">
              <a:lnSpc>
                <a:spcPct val="90000"/>
              </a:lnSpc>
              <a:spcAft>
                <a:spcPct val="35000"/>
              </a:spcAft>
              <a:defRPr sz="2400">
                <a:solidFill>
                  <a:schemeClr val="tx2"/>
                </a:solidFill>
                <a:latin typeface="+mn-lt"/>
                <a:ea typeface="+mn-ea"/>
              </a:defRPr>
            </a:lvl1pPr>
            <a:lvl2pPr>
              <a:defRPr>
                <a:solidFill>
                  <a:schemeClr val="tx1">
                    <a:hueOff val="0"/>
                    <a:satOff val="0"/>
                    <a:lumOff val="0"/>
                    <a:alphaOff val="0"/>
                  </a:schemeClr>
                </a:solidFill>
                <a:latin typeface="+mn-lt"/>
                <a:ea typeface="+mn-ea"/>
              </a:defRPr>
            </a:lvl2pPr>
            <a:lvl3pPr>
              <a:defRPr>
                <a:solidFill>
                  <a:schemeClr val="tx1">
                    <a:hueOff val="0"/>
                    <a:satOff val="0"/>
                    <a:lumOff val="0"/>
                    <a:alphaOff val="0"/>
                  </a:schemeClr>
                </a:solidFill>
                <a:latin typeface="+mn-lt"/>
                <a:ea typeface="+mn-ea"/>
              </a:defRPr>
            </a:lvl3pPr>
            <a:lvl4pPr>
              <a:defRPr>
                <a:solidFill>
                  <a:schemeClr val="tx1">
                    <a:hueOff val="0"/>
                    <a:satOff val="0"/>
                    <a:lumOff val="0"/>
                    <a:alphaOff val="0"/>
                  </a:schemeClr>
                </a:solidFill>
                <a:latin typeface="+mn-lt"/>
                <a:ea typeface="+mn-ea"/>
              </a:defRPr>
            </a:lvl4pPr>
            <a:lvl5pPr>
              <a:defRPr>
                <a:solidFill>
                  <a:schemeClr val="tx1">
                    <a:hueOff val="0"/>
                    <a:satOff val="0"/>
                    <a:lumOff val="0"/>
                    <a:alphaOff val="0"/>
                  </a:schemeClr>
                </a:solidFill>
                <a:latin typeface="+mn-lt"/>
                <a:ea typeface="+mn-ea"/>
              </a:defRPr>
            </a:lvl5pPr>
            <a:lvl6pPr>
              <a:defRPr>
                <a:solidFill>
                  <a:schemeClr val="tx1">
                    <a:hueOff val="0"/>
                    <a:satOff val="0"/>
                    <a:lumOff val="0"/>
                    <a:alphaOff val="0"/>
                  </a:schemeClr>
                </a:solidFill>
                <a:latin typeface="+mn-lt"/>
                <a:ea typeface="+mn-ea"/>
              </a:defRPr>
            </a:lvl6pPr>
            <a:lvl7pPr>
              <a:defRPr>
                <a:solidFill>
                  <a:schemeClr val="tx1">
                    <a:hueOff val="0"/>
                    <a:satOff val="0"/>
                    <a:lumOff val="0"/>
                    <a:alphaOff val="0"/>
                  </a:schemeClr>
                </a:solidFill>
                <a:latin typeface="+mn-lt"/>
                <a:ea typeface="+mn-ea"/>
              </a:defRPr>
            </a:lvl7pPr>
            <a:lvl8pPr>
              <a:defRPr>
                <a:solidFill>
                  <a:schemeClr val="tx1">
                    <a:hueOff val="0"/>
                    <a:satOff val="0"/>
                    <a:lumOff val="0"/>
                    <a:alphaOff val="0"/>
                  </a:schemeClr>
                </a:solidFill>
                <a:latin typeface="+mn-lt"/>
                <a:ea typeface="+mn-ea"/>
              </a:defRPr>
            </a:lvl8pPr>
            <a:lvl9pPr>
              <a:defRPr>
                <a:solidFill>
                  <a:schemeClr val="tx1">
                    <a:hueOff val="0"/>
                    <a:satOff val="0"/>
                    <a:lumOff val="0"/>
                    <a:alphaOff val="0"/>
                  </a:schemeClr>
                </a:solidFill>
                <a:latin typeface="+mn-lt"/>
                <a:ea typeface="+mn-ea"/>
              </a:defRPr>
            </a:lvl9pPr>
          </a:lstStyle>
          <a:p>
            <a:pPr algn="l"/>
            <a:r>
              <a:rPr lang="en-GB" dirty="0">
                <a:solidFill>
                  <a:schemeClr val="accent6"/>
                </a:solidFill>
              </a:rPr>
              <a:t>Assessment of education </a:t>
            </a:r>
            <a:r>
              <a:rPr lang="en-GB" dirty="0" smtClean="0">
                <a:solidFill>
                  <a:schemeClr val="accent6"/>
                </a:solidFill>
              </a:rPr>
              <a:t>in Luxembourg since </a:t>
            </a:r>
            <a:r>
              <a:rPr lang="en-GB" dirty="0">
                <a:solidFill>
                  <a:schemeClr val="accent6"/>
                </a:solidFill>
              </a:rPr>
              <a:t>1970</a:t>
            </a:r>
          </a:p>
        </p:txBody>
      </p:sp>
      <p:sp>
        <p:nvSpPr>
          <p:cNvPr id="12" name="Rectangle 11"/>
          <p:cNvSpPr/>
          <p:nvPr/>
        </p:nvSpPr>
        <p:spPr>
          <a:xfrm>
            <a:off x="528176" y="4345008"/>
            <a:ext cx="2088232" cy="208679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en-GB" sz="2400" kern="1200" dirty="0" smtClean="0">
                <a:solidFill>
                  <a:schemeClr val="tx2"/>
                </a:solidFill>
              </a:rPr>
              <a:t>Reference:</a:t>
            </a:r>
          </a:p>
          <a:p>
            <a:pPr lvl="0" algn="ctr" defTabSz="1289050">
              <a:lnSpc>
                <a:spcPct val="90000"/>
              </a:lnSpc>
              <a:spcBef>
                <a:spcPct val="0"/>
              </a:spcBef>
              <a:spcAft>
                <a:spcPct val="35000"/>
              </a:spcAft>
            </a:pPr>
            <a:r>
              <a:rPr lang="en-GB" sz="2400" dirty="0" smtClean="0">
                <a:solidFill>
                  <a:schemeClr val="tx2"/>
                </a:solidFill>
              </a:rPr>
              <a:t>Pisa</a:t>
            </a:r>
            <a:br>
              <a:rPr lang="en-GB" sz="2400" dirty="0" smtClean="0">
                <a:solidFill>
                  <a:schemeClr val="tx2"/>
                </a:solidFill>
              </a:rPr>
            </a:br>
            <a:r>
              <a:rPr lang="en-GB" sz="2400" dirty="0" smtClean="0">
                <a:solidFill>
                  <a:schemeClr val="tx2"/>
                </a:solidFill>
              </a:rPr>
              <a:t>Evaluation</a:t>
            </a:r>
            <a:endParaRPr lang="en-GB" sz="2400" kern="1200" dirty="0">
              <a:solidFill>
                <a:schemeClr val="tx2"/>
              </a:solidFill>
            </a:endParaRPr>
          </a:p>
        </p:txBody>
      </p:sp>
      <p:sp>
        <p:nvSpPr>
          <p:cNvPr id="13" name="Rectangle 12"/>
          <p:cNvSpPr/>
          <p:nvPr/>
        </p:nvSpPr>
        <p:spPr>
          <a:xfrm>
            <a:off x="4788024" y="4343336"/>
            <a:ext cx="4681289" cy="2086791"/>
          </a:xfrm>
          <a:prstGeom prst="rect">
            <a:avLst/>
          </a:prstGeom>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206248" tIns="206248" rIns="206248" bIns="206248" numCol="1" spcCol="1270" anchor="ctr" anchorCtr="0">
            <a:noAutofit/>
          </a:bodyPr>
          <a:lstStyle/>
          <a:p>
            <a:pPr lvl="0" algn="ctr" defTabSz="1289050">
              <a:lnSpc>
                <a:spcPct val="90000"/>
              </a:lnSpc>
              <a:spcBef>
                <a:spcPct val="0"/>
              </a:spcBef>
              <a:spcAft>
                <a:spcPct val="35000"/>
              </a:spcAft>
            </a:pPr>
            <a:r>
              <a:rPr lang="en-GB" sz="2400" kern="1200" dirty="0" smtClean="0">
                <a:solidFill>
                  <a:schemeClr val="tx2"/>
                </a:solidFill>
              </a:rPr>
              <a:t>Reference:</a:t>
            </a:r>
          </a:p>
          <a:p>
            <a:pPr lvl="0" algn="ctr" defTabSz="1289050">
              <a:lnSpc>
                <a:spcPct val="90000"/>
              </a:lnSpc>
              <a:spcBef>
                <a:spcPct val="0"/>
              </a:spcBef>
              <a:spcAft>
                <a:spcPct val="35000"/>
              </a:spcAft>
            </a:pPr>
            <a:r>
              <a:rPr lang="en-GB" sz="2400" dirty="0" smtClean="0">
                <a:solidFill>
                  <a:schemeClr val="tx2"/>
                </a:solidFill>
              </a:rPr>
              <a:t>Increasing number and success </a:t>
            </a:r>
            <a:br>
              <a:rPr lang="en-GB" sz="2400" dirty="0" smtClean="0">
                <a:solidFill>
                  <a:schemeClr val="tx2"/>
                </a:solidFill>
              </a:rPr>
            </a:br>
            <a:r>
              <a:rPr lang="en-GB" sz="2400" dirty="0" smtClean="0">
                <a:solidFill>
                  <a:schemeClr val="tx2"/>
                </a:solidFill>
              </a:rPr>
              <a:t>of Luxembourgish students at international music universities </a:t>
            </a:r>
            <a:endParaRPr lang="en-GB" sz="2400" kern="1200" dirty="0">
              <a:solidFill>
                <a:schemeClr val="tx2"/>
              </a:solidFill>
            </a:endParaRPr>
          </a:p>
        </p:txBody>
      </p:sp>
      <p:sp>
        <p:nvSpPr>
          <p:cNvPr id="14" name="Titel 1"/>
          <p:cNvSpPr txBox="1">
            <a:spLocks/>
          </p:cNvSpPr>
          <p:nvPr/>
        </p:nvSpPr>
        <p:spPr>
          <a:xfrm>
            <a:off x="270483" y="35352"/>
            <a:ext cx="8873517" cy="914400"/>
          </a:xfrm>
          <a:prstGeom prst="rect">
            <a:avLst/>
          </a:prstGeom>
        </p:spPr>
        <p:txBody>
          <a:bodyPr/>
          <a:lstStyle>
            <a:lvl1pPr algn="l" rtl="0" eaLnBrk="0" fontAlgn="base" hangingPunct="0">
              <a:spcBef>
                <a:spcPct val="0"/>
              </a:spcBef>
              <a:spcAft>
                <a:spcPct val="0"/>
              </a:spcAft>
              <a:defRPr sz="4000" kern="1200" spc="-100">
                <a:solidFill>
                  <a:srgbClr val="C1EEFF"/>
                </a:solidFill>
                <a:latin typeface="+mj-lt"/>
                <a:ea typeface="ＭＳ Ｐゴシック" pitchFamily="-110" charset="-128"/>
                <a:cs typeface="ＭＳ Ｐゴシック" pitchFamily="-110" charset="-128"/>
              </a:defRPr>
            </a:lvl1pPr>
            <a:lvl2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2pPr>
            <a:lvl3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3pPr>
            <a:lvl4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4pPr>
            <a:lvl5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5pPr>
            <a:lvl6pPr marL="4572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6pPr>
            <a:lvl7pPr marL="9144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7pPr>
            <a:lvl8pPr marL="13716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8pPr>
            <a:lvl9pPr marL="18288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9pPr>
          </a:lstStyle>
          <a:p>
            <a:pPr algn="ctr"/>
            <a:r>
              <a:rPr lang="en-US" dirty="0" smtClean="0"/>
              <a:t>Evaluation of the system</a:t>
            </a:r>
            <a:endParaRPr lang="en-US" dirty="0"/>
          </a:p>
        </p:txBody>
      </p:sp>
    </p:spTree>
    <p:extLst>
      <p:ext uri="{BB962C8B-B14F-4D97-AF65-F5344CB8AC3E}">
        <p14:creationId xmlns:p14="http://schemas.microsoft.com/office/powerpoint/2010/main" val="3159099678"/>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0"/>
            <a:ext cx="8748464" cy="1143000"/>
          </a:xfrm>
        </p:spPr>
        <p:txBody>
          <a:bodyPr>
            <a:normAutofit fontScale="90000"/>
          </a:bodyPr>
          <a:lstStyle/>
          <a:p>
            <a:pPr algn="ctr"/>
            <a:r>
              <a:rPr lang="en-US" dirty="0" smtClean="0"/>
              <a:t>The system assesses, </a:t>
            </a:r>
            <a:br>
              <a:rPr lang="en-US" dirty="0" smtClean="0"/>
            </a:br>
            <a:r>
              <a:rPr lang="en-US" dirty="0" smtClean="0"/>
              <a:t>but the system also needs </a:t>
            </a:r>
            <a:br>
              <a:rPr lang="en-US" dirty="0" smtClean="0"/>
            </a:br>
            <a:r>
              <a:rPr lang="en-US" dirty="0" smtClean="0"/>
              <a:t>to be assessed</a:t>
            </a:r>
            <a:br>
              <a:rPr lang="en-US" dirty="0" smtClean="0"/>
            </a:br>
            <a:endParaRPr lang="en-US" dirty="0"/>
          </a:p>
        </p:txBody>
      </p:sp>
      <p:sp>
        <p:nvSpPr>
          <p:cNvPr id="3" name="Content Placeholder 2"/>
          <p:cNvSpPr>
            <a:spLocks noGrp="1"/>
          </p:cNvSpPr>
          <p:nvPr>
            <p:ph idx="1"/>
          </p:nvPr>
        </p:nvSpPr>
        <p:spPr>
          <a:xfrm>
            <a:off x="457200" y="1757676"/>
            <a:ext cx="8229600" cy="4983692"/>
          </a:xfrm>
        </p:spPr>
        <p:txBody>
          <a:bodyPr>
            <a:normAutofit fontScale="92500" lnSpcReduction="20000"/>
          </a:bodyPr>
          <a:lstStyle/>
          <a:p>
            <a:r>
              <a:rPr lang="en-US" dirty="0" smtClean="0"/>
              <a:t>Criteria of assessment</a:t>
            </a:r>
          </a:p>
          <a:p>
            <a:pPr lvl="1"/>
            <a:r>
              <a:rPr lang="en-US" dirty="0" smtClean="0">
                <a:solidFill>
                  <a:srgbClr val="1AB39F"/>
                </a:solidFill>
              </a:rPr>
              <a:t>Accepted students to music universities</a:t>
            </a:r>
          </a:p>
          <a:p>
            <a:pPr lvl="1"/>
            <a:r>
              <a:rPr lang="en-US" dirty="0" smtClean="0">
                <a:solidFill>
                  <a:srgbClr val="1AB39F"/>
                </a:solidFill>
              </a:rPr>
              <a:t>Development of musical life in Luxembourg</a:t>
            </a:r>
          </a:p>
          <a:p>
            <a:pPr lvl="2"/>
            <a:r>
              <a:rPr lang="en-US" dirty="0"/>
              <a:t>Partially a result of music education</a:t>
            </a:r>
          </a:p>
          <a:p>
            <a:pPr lvl="1"/>
            <a:r>
              <a:rPr lang="en-US" dirty="0" smtClean="0">
                <a:solidFill>
                  <a:srgbClr val="1AB39F"/>
                </a:solidFill>
              </a:rPr>
              <a:t>Interviewing of alumni</a:t>
            </a:r>
          </a:p>
          <a:p>
            <a:pPr lvl="2"/>
            <a:r>
              <a:rPr lang="en-US" dirty="0" smtClean="0"/>
              <a:t>By semi</a:t>
            </a:r>
            <a:r>
              <a:rPr lang="en-US" dirty="0"/>
              <a:t>-guided interviews in relation to community music and music </a:t>
            </a:r>
            <a:r>
              <a:rPr lang="en-US" dirty="0" smtClean="0"/>
              <a:t>education</a:t>
            </a:r>
            <a:endParaRPr lang="en-US" dirty="0" smtClean="0">
              <a:solidFill>
                <a:srgbClr val="1AB39F"/>
              </a:solidFill>
            </a:endParaRPr>
          </a:p>
          <a:p>
            <a:pPr lvl="1"/>
            <a:r>
              <a:rPr lang="en-US" dirty="0" smtClean="0">
                <a:solidFill>
                  <a:srgbClr val="1AB39F"/>
                </a:solidFill>
              </a:rPr>
              <a:t>Critical review of the range of subjects, their necessity and their quality</a:t>
            </a:r>
          </a:p>
          <a:p>
            <a:pPr lvl="2"/>
            <a:r>
              <a:rPr lang="en-US" dirty="0"/>
              <a:t>Adaptability to today’s needs</a:t>
            </a:r>
          </a:p>
          <a:p>
            <a:pPr lvl="1"/>
            <a:r>
              <a:rPr lang="en-US" dirty="0" smtClean="0">
                <a:solidFill>
                  <a:srgbClr val="1AB39F"/>
                </a:solidFill>
              </a:rPr>
              <a:t>Comparison </a:t>
            </a:r>
            <a:r>
              <a:rPr lang="en-US" dirty="0">
                <a:solidFill>
                  <a:srgbClr val="1AB39F"/>
                </a:solidFill>
              </a:rPr>
              <a:t>of more modern curricula</a:t>
            </a:r>
          </a:p>
          <a:p>
            <a:pPr lvl="2"/>
            <a:r>
              <a:rPr lang="en-US" dirty="0">
                <a:solidFill>
                  <a:srgbClr val="FFFFFF"/>
                </a:solidFill>
              </a:rPr>
              <a:t>France, Germany, Belgium,</a:t>
            </a:r>
            <a:r>
              <a:rPr lang="en-US" dirty="0" smtClean="0">
                <a:solidFill>
                  <a:srgbClr val="FFFFFF"/>
                </a:solidFill>
              </a:rPr>
              <a:t>…</a:t>
            </a:r>
            <a:endParaRPr lang="en-US" dirty="0" smtClean="0">
              <a:solidFill>
                <a:srgbClr val="1AB39F"/>
              </a:solidFill>
            </a:endParaRPr>
          </a:p>
          <a:p>
            <a:pPr lvl="1"/>
            <a:r>
              <a:rPr lang="en-US" dirty="0" smtClean="0">
                <a:solidFill>
                  <a:srgbClr val="1AB39F"/>
                </a:solidFill>
              </a:rPr>
              <a:t>Analysis of the reasons of the drop-out-rate</a:t>
            </a:r>
          </a:p>
          <a:p>
            <a:pPr lvl="2"/>
            <a:r>
              <a:rPr lang="en-US" dirty="0" smtClean="0"/>
              <a:t>Why do music pupils stop their apprenticeship?*</a:t>
            </a:r>
          </a:p>
          <a:p>
            <a:pPr lvl="1"/>
            <a:endParaRPr lang="en-US" dirty="0"/>
          </a:p>
        </p:txBody>
      </p:sp>
    </p:spTree>
    <p:extLst>
      <p:ext uri="{BB962C8B-B14F-4D97-AF65-F5344CB8AC3E}">
        <p14:creationId xmlns:p14="http://schemas.microsoft.com/office/powerpoint/2010/main" val="1286357682"/>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88640"/>
            <a:ext cx="7772400" cy="914400"/>
          </a:xfrm>
        </p:spPr>
        <p:txBody>
          <a:bodyPr/>
          <a:lstStyle/>
          <a:p>
            <a:r>
              <a:rPr lang="en-US" dirty="0" err="1" smtClean="0"/>
              <a:t>Célestin</a:t>
            </a:r>
            <a:r>
              <a:rPr lang="en-US" smtClean="0"/>
              <a:t> Freinet</a:t>
            </a:r>
            <a:r>
              <a:rPr lang="en-US" dirty="0" smtClean="0"/>
              <a:t>: Cycling</a:t>
            </a:r>
            <a:endParaRPr lang="en-US" dirty="0"/>
          </a:p>
        </p:txBody>
      </p:sp>
      <p:sp>
        <p:nvSpPr>
          <p:cNvPr id="4" name="Slide Number Placeholder 3"/>
          <p:cNvSpPr>
            <a:spLocks noGrp="1"/>
          </p:cNvSpPr>
          <p:nvPr>
            <p:ph type="sldNum" sz="quarter" idx="12"/>
          </p:nvPr>
        </p:nvSpPr>
        <p:spPr/>
        <p:txBody>
          <a:bodyPr/>
          <a:lstStyle/>
          <a:p>
            <a:fld id="{C2A42C27-6BCA-4A4C-A06B-7AFB3F1CF1EE}" type="slidenum">
              <a:rPr lang="en-US" smtClean="0"/>
              <a:pPr/>
              <a:t>2</a:t>
            </a:fld>
            <a:endParaRPr lang="en-US"/>
          </a:p>
        </p:txBody>
      </p:sp>
      <p:pic>
        <p:nvPicPr>
          <p:cNvPr id="5" name="Picture 4"/>
          <p:cNvPicPr>
            <a:picLocks noChangeAspect="1"/>
          </p:cNvPicPr>
          <p:nvPr/>
        </p:nvPicPr>
        <p:blipFill>
          <a:blip r:embed="rId2"/>
          <a:stretch>
            <a:fillRect/>
          </a:stretch>
        </p:blipFill>
        <p:spPr>
          <a:xfrm>
            <a:off x="1473200" y="1196752"/>
            <a:ext cx="6184900" cy="5334000"/>
          </a:xfrm>
          <a:prstGeom prst="rect">
            <a:avLst/>
          </a:prstGeom>
        </p:spPr>
      </p:pic>
    </p:spTree>
    <p:extLst>
      <p:ext uri="{BB962C8B-B14F-4D97-AF65-F5344CB8AC3E}">
        <p14:creationId xmlns:p14="http://schemas.microsoft.com/office/powerpoint/2010/main" val="3423595013"/>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3"/>
          <p:cNvSpPr>
            <a:spLocks noGrp="1"/>
          </p:cNvSpPr>
          <p:nvPr>
            <p:ph type="sldNum" sz="quarter" idx="12"/>
          </p:nvPr>
        </p:nvSpPr>
        <p:spPr/>
        <p:txBody>
          <a:bodyPr/>
          <a:lstStyle/>
          <a:p>
            <a:fld id="{6F4BA45A-A65C-4700-9050-053BE1EE03B7}" type="slidenum">
              <a:rPr lang="en-US"/>
              <a:pPr/>
              <a:t>20</a:t>
            </a:fld>
            <a:endParaRPr lang="en-US"/>
          </a:p>
        </p:txBody>
      </p:sp>
      <p:sp>
        <p:nvSpPr>
          <p:cNvPr id="6146" name="Textfeld 1"/>
          <p:cNvSpPr txBox="1">
            <a:spLocks noChangeArrowheads="1"/>
          </p:cNvSpPr>
          <p:nvPr/>
        </p:nvSpPr>
        <p:spPr bwMode="auto">
          <a:xfrm>
            <a:off x="0" y="-54679"/>
            <a:ext cx="9144000" cy="1323439"/>
          </a:xfrm>
          <a:prstGeom prst="rect">
            <a:avLst/>
          </a:prstGeom>
        </p:spPr>
        <p:txBody>
          <a:bodyPr vert="horz" wrap="square" lIns="91440" tIns="45720" rIns="91440" bIns="45720" numCol="1" anchor="t" anchorCtr="0" compatLnSpc="1">
            <a:prstTxWarp prst="textNoShape">
              <a:avLst/>
            </a:prstTxWarp>
            <a:normAutofit fontScale="97500"/>
          </a:bodyPr>
          <a:lstStyle>
            <a:lvl1pPr eaLnBrk="0" fontAlgn="base" hangingPunct="0">
              <a:defRPr sz="4000" spc="-100">
                <a:solidFill>
                  <a:srgbClr val="C1EEFF"/>
                </a:solidFill>
                <a:latin typeface="+mj-lt"/>
                <a:ea typeface="ＭＳ Ｐゴシック" pitchFamily="-110" charset="-128"/>
                <a:cs typeface="ＭＳ Ｐゴシック" pitchFamily="-110" charset="-128"/>
              </a:defRPr>
            </a:lvl1pPr>
            <a:lvl2pPr eaLnBrk="0" fontAlgn="base" hangingPunct="0">
              <a:defRPr sz="4000">
                <a:solidFill>
                  <a:srgbClr val="C1EEFF"/>
                </a:solidFill>
                <a:latin typeface="Consolas" pitchFamily="-110" charset="0"/>
                <a:ea typeface="ＭＳ Ｐゴシック" pitchFamily="-110" charset="-128"/>
                <a:cs typeface="ＭＳ Ｐゴシック" pitchFamily="-110" charset="-128"/>
              </a:defRPr>
            </a:lvl2pPr>
            <a:lvl3pPr eaLnBrk="0" fontAlgn="base" hangingPunct="0">
              <a:defRPr sz="4000">
                <a:solidFill>
                  <a:srgbClr val="C1EEFF"/>
                </a:solidFill>
                <a:latin typeface="Consolas" pitchFamily="-110" charset="0"/>
                <a:ea typeface="ＭＳ Ｐゴシック" pitchFamily="-110" charset="-128"/>
                <a:cs typeface="ＭＳ Ｐゴシック" pitchFamily="-110" charset="-128"/>
              </a:defRPr>
            </a:lvl3pPr>
            <a:lvl4pPr eaLnBrk="0" fontAlgn="base" hangingPunct="0">
              <a:defRPr sz="4000">
                <a:solidFill>
                  <a:srgbClr val="C1EEFF"/>
                </a:solidFill>
                <a:latin typeface="Consolas" pitchFamily="-110" charset="0"/>
                <a:ea typeface="ＭＳ Ｐゴシック" pitchFamily="-110" charset="-128"/>
                <a:cs typeface="ＭＳ Ｐゴシック" pitchFamily="-110" charset="-128"/>
              </a:defRPr>
            </a:lvl4pPr>
            <a:lvl5pPr eaLnBrk="0" fontAlgn="base" hangingPunct="0">
              <a:defRPr sz="4000">
                <a:solidFill>
                  <a:srgbClr val="C1EEFF"/>
                </a:solidFill>
                <a:latin typeface="Consolas" pitchFamily="-110" charset="0"/>
                <a:ea typeface="ＭＳ Ｐゴシック" pitchFamily="-110" charset="-128"/>
                <a:cs typeface="ＭＳ Ｐゴシック" pitchFamily="-110" charset="-128"/>
              </a:defRPr>
            </a:lvl5pPr>
            <a:lvl6pPr marL="45720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6pPr>
            <a:lvl7pPr marL="91440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7pPr>
            <a:lvl8pPr marL="137160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8pPr>
            <a:lvl9pPr marL="182880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9pPr>
          </a:lstStyle>
          <a:p>
            <a:pPr algn="ctr"/>
            <a:r>
              <a:rPr lang="en-CA" sz="3200" dirty="0" smtClean="0"/>
              <a:t>The </a:t>
            </a:r>
            <a:r>
              <a:rPr lang="en-CA" sz="3200" dirty="0" err="1" smtClean="0"/>
              <a:t>Droping</a:t>
            </a:r>
            <a:r>
              <a:rPr lang="en-CA" sz="3200" dirty="0" smtClean="0"/>
              <a:t>-out of „</a:t>
            </a:r>
            <a:r>
              <a:rPr lang="en-CA" sz="3200" dirty="0" err="1" smtClean="0"/>
              <a:t>solfège</a:t>
            </a:r>
            <a:r>
              <a:rPr lang="en-CA" sz="3200" dirty="0" smtClean="0"/>
              <a:t>“-pupils is a negative assessment of the system</a:t>
            </a:r>
            <a:endParaRPr lang="en-CA" sz="3200" dirty="0"/>
          </a:p>
        </p:txBody>
      </p:sp>
      <p:graphicFrame>
        <p:nvGraphicFramePr>
          <p:cNvPr id="47309" name="Group 205"/>
          <p:cNvGraphicFramePr>
            <a:graphicFrameLocks noGrp="1"/>
          </p:cNvGraphicFramePr>
          <p:nvPr>
            <p:extLst>
              <p:ext uri="{D42A27DB-BD31-4B8C-83A1-F6EECF244321}">
                <p14:modId xmlns:p14="http://schemas.microsoft.com/office/powerpoint/2010/main" val="2671200659"/>
              </p:ext>
            </p:extLst>
          </p:nvPr>
        </p:nvGraphicFramePr>
        <p:xfrm>
          <a:off x="1638300" y="1196975"/>
          <a:ext cx="5837238" cy="5930299"/>
        </p:xfrm>
        <a:graphic>
          <a:graphicData uri="http://schemas.openxmlformats.org/drawingml/2006/table">
            <a:tbl>
              <a:tblPr/>
              <a:tblGrid>
                <a:gridCol w="585788"/>
                <a:gridCol w="585787"/>
                <a:gridCol w="1444625"/>
                <a:gridCol w="1463675"/>
                <a:gridCol w="585788"/>
                <a:gridCol w="585787"/>
                <a:gridCol w="585788"/>
              </a:tblGrid>
              <a:tr h="230188">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0000"/>
                          </a:solidFill>
                          <a:effectLst/>
                          <a:latin typeface="Corbel" pitchFamily="34" charset="0"/>
                          <a:ea typeface="ＭＳ Ｐゴシック" pitchFamily="30" charset="-128"/>
                        </a:rPr>
                        <a:t>2003/2004 </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FF0000"/>
                          </a:solidFill>
                          <a:effectLst/>
                          <a:latin typeface="Corbel" pitchFamily="34" charset="0"/>
                          <a:ea typeface="ＭＳ Ｐゴシック" pitchFamily="30" charset="-128"/>
                        </a:rPr>
                        <a:t>1</a:t>
                      </a:r>
                      <a:r>
                        <a:rPr kumimoji="0" lang="de-DE" sz="2000" b="0" i="0" u="none" strike="noStrike" cap="none" normalizeH="0" baseline="30000" dirty="0" smtClean="0">
                          <a:ln>
                            <a:noFill/>
                          </a:ln>
                          <a:solidFill>
                            <a:srgbClr val="FF0000"/>
                          </a:solidFill>
                          <a:effectLst/>
                          <a:latin typeface="Corbel" pitchFamily="34" charset="0"/>
                          <a:ea typeface="ＭＳ Ｐゴシック" pitchFamily="30" charset="-128"/>
                        </a:rPr>
                        <a:t>st</a:t>
                      </a:r>
                      <a:r>
                        <a:rPr kumimoji="0" lang="de-DE" sz="2000" b="0" i="0" u="none" strike="noStrike" cap="none" normalizeH="0" baseline="0" dirty="0" smtClean="0">
                          <a:ln>
                            <a:noFill/>
                          </a:ln>
                          <a:solidFill>
                            <a:srgbClr val="FF0000"/>
                          </a:solidFill>
                          <a:effectLst/>
                          <a:latin typeface="Corbel" pitchFamily="34" charset="0"/>
                          <a:ea typeface="ＭＳ Ｐゴシック" pitchFamily="30" charset="-128"/>
                        </a:rPr>
                        <a:t>  </a:t>
                      </a:r>
                      <a:r>
                        <a:rPr kumimoji="0" lang="de-DE" sz="2000" b="0" i="0" u="none" strike="noStrike" cap="none" normalizeH="0" baseline="0" dirty="0" err="1" smtClean="0">
                          <a:ln>
                            <a:noFill/>
                          </a:ln>
                          <a:solidFill>
                            <a:srgbClr val="FF0000"/>
                          </a:solidFill>
                          <a:effectLst/>
                          <a:latin typeface="Corbel" pitchFamily="34" charset="0"/>
                          <a:ea typeface="ＭＳ Ｐゴシック" pitchFamily="30" charset="-128"/>
                        </a:rPr>
                        <a:t>year</a:t>
                      </a:r>
                      <a:endParaRPr kumimoji="0" lang="de-DE" sz="2000" b="0" i="0" u="none" strike="noStrike" cap="none" normalizeH="0" baseline="0" dirty="0" smtClean="0">
                        <a:ln>
                          <a:noFill/>
                        </a:ln>
                        <a:solidFill>
                          <a:srgbClr val="FF0000"/>
                        </a:solidFill>
                        <a:effectLst/>
                        <a:latin typeface="Corbel" pitchFamily="34" charset="0"/>
                        <a:ea typeface="ＭＳ Ｐゴシック" pitchFamily="30" charset="-128"/>
                      </a:endParaRP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0000"/>
                          </a:solidFill>
                          <a:effectLst/>
                          <a:latin typeface="Corbel" pitchFamily="34" charset="0"/>
                          <a:ea typeface="ＭＳ Ｐゴシック" pitchFamily="30" charset="-128"/>
                        </a:rPr>
                        <a:t>505</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227013">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0000"/>
                          </a:solidFill>
                          <a:effectLst/>
                          <a:latin typeface="Corbel" pitchFamily="34" charset="0"/>
                          <a:ea typeface="ＭＳ Ｐゴシック" pitchFamily="30" charset="-128"/>
                        </a:rPr>
                        <a:t> </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FF0000"/>
                          </a:solidFill>
                          <a:effectLst/>
                          <a:latin typeface="Corbel" pitchFamily="34" charset="0"/>
                          <a:ea typeface="ＭＳ Ｐゴシック" pitchFamily="30" charset="-128"/>
                        </a:rPr>
                        <a:t>2</a:t>
                      </a:r>
                      <a:r>
                        <a:rPr kumimoji="0" lang="de-DE" sz="2000" b="0" i="0" u="none" strike="noStrike" cap="none" normalizeH="0" baseline="30000" dirty="0" smtClean="0">
                          <a:ln>
                            <a:noFill/>
                          </a:ln>
                          <a:solidFill>
                            <a:srgbClr val="FF0000"/>
                          </a:solidFill>
                          <a:effectLst/>
                          <a:latin typeface="Corbel" pitchFamily="34" charset="0"/>
                          <a:ea typeface="ＭＳ Ｐゴシック" pitchFamily="30" charset="-128"/>
                        </a:rPr>
                        <a:t>nd</a:t>
                      </a:r>
                      <a:r>
                        <a:rPr kumimoji="0" lang="de-DE" sz="2000" b="0" i="0" u="none" strike="noStrike" cap="none" normalizeH="0" baseline="0" dirty="0" smtClean="0">
                          <a:ln>
                            <a:noFill/>
                          </a:ln>
                          <a:solidFill>
                            <a:srgbClr val="FF0000"/>
                          </a:solidFill>
                          <a:effectLst/>
                          <a:latin typeface="Corbel" pitchFamily="34" charset="0"/>
                          <a:ea typeface="ＭＳ Ｐゴシック" pitchFamily="30" charset="-128"/>
                        </a:rPr>
                        <a:t> </a:t>
                      </a:r>
                      <a:r>
                        <a:rPr kumimoji="0" lang="de-DE" sz="2000" b="0" i="0" u="none" strike="noStrike" cap="none" normalizeH="0" baseline="0" dirty="0" err="1" smtClean="0">
                          <a:ln>
                            <a:noFill/>
                          </a:ln>
                          <a:solidFill>
                            <a:srgbClr val="FF0000"/>
                          </a:solidFill>
                          <a:effectLst/>
                          <a:latin typeface="Corbel" pitchFamily="34" charset="0"/>
                          <a:ea typeface="ＭＳ Ｐゴシック" pitchFamily="30" charset="-128"/>
                        </a:rPr>
                        <a:t>year</a:t>
                      </a:r>
                      <a:endParaRPr kumimoji="0" lang="de-DE" sz="2000" b="0" i="0" u="none" strike="noStrike" cap="none" normalizeH="0" baseline="0" dirty="0" smtClean="0">
                        <a:ln>
                          <a:noFill/>
                        </a:ln>
                        <a:solidFill>
                          <a:srgbClr val="FF0000"/>
                        </a:solidFill>
                        <a:effectLst/>
                        <a:latin typeface="Corbel" pitchFamily="34" charset="0"/>
                        <a:ea typeface="ＭＳ Ｐゴシック" pitchFamily="30" charset="-128"/>
                      </a:endParaRP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0000"/>
                          </a:solidFill>
                          <a:effectLst/>
                          <a:latin typeface="Corbel" pitchFamily="34" charset="0"/>
                          <a:ea typeface="ＭＳ Ｐゴシック" pitchFamily="30" charset="-128"/>
                        </a:rPr>
                        <a:t>418</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219075">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0000"/>
                          </a:solidFill>
                          <a:effectLst/>
                          <a:latin typeface="Corbel" pitchFamily="34" charset="0"/>
                          <a:ea typeface="ＭＳ Ｐゴシック" pitchFamily="30" charset="-128"/>
                        </a:rPr>
                        <a:t> </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FF0000"/>
                          </a:solidFill>
                          <a:effectLst/>
                          <a:latin typeface="Corbel" pitchFamily="34" charset="0"/>
                          <a:ea typeface="ＭＳ Ｐゴシック" pitchFamily="30" charset="-128"/>
                        </a:rPr>
                        <a:t>3</a:t>
                      </a:r>
                      <a:r>
                        <a:rPr kumimoji="0" lang="de-DE" sz="2000" b="0" i="0" u="none" strike="noStrike" cap="none" normalizeH="0" baseline="30000" dirty="0" smtClean="0">
                          <a:ln>
                            <a:noFill/>
                          </a:ln>
                          <a:solidFill>
                            <a:srgbClr val="FF0000"/>
                          </a:solidFill>
                          <a:effectLst/>
                          <a:latin typeface="Corbel" pitchFamily="34" charset="0"/>
                          <a:ea typeface="ＭＳ Ｐゴシック" pitchFamily="30" charset="-128"/>
                        </a:rPr>
                        <a:t>rd</a:t>
                      </a:r>
                      <a:r>
                        <a:rPr kumimoji="0" lang="de-DE" sz="2000" b="0" i="0" u="none" strike="noStrike" cap="none" normalizeH="0" baseline="0" dirty="0" smtClean="0">
                          <a:ln>
                            <a:noFill/>
                          </a:ln>
                          <a:solidFill>
                            <a:srgbClr val="FF0000"/>
                          </a:solidFill>
                          <a:effectLst/>
                          <a:latin typeface="Corbel" pitchFamily="34" charset="0"/>
                          <a:ea typeface="ＭＳ Ｐゴシック" pitchFamily="30" charset="-128"/>
                        </a:rPr>
                        <a:t> </a:t>
                      </a:r>
                      <a:r>
                        <a:rPr kumimoji="0" lang="de-DE" sz="2000" b="0" i="0" u="none" strike="noStrike" cap="none" normalizeH="0" baseline="0" dirty="0" err="1" smtClean="0">
                          <a:ln>
                            <a:noFill/>
                          </a:ln>
                          <a:solidFill>
                            <a:srgbClr val="FF0000"/>
                          </a:solidFill>
                          <a:effectLst/>
                          <a:latin typeface="Corbel" pitchFamily="34" charset="0"/>
                          <a:ea typeface="ＭＳ Ｐゴシック" pitchFamily="30" charset="-128"/>
                        </a:rPr>
                        <a:t>year</a:t>
                      </a:r>
                      <a:endParaRPr kumimoji="0" lang="de-DE" sz="2000" b="0" i="0" u="none" strike="noStrike" cap="none" normalizeH="0" baseline="0" dirty="0" smtClean="0">
                        <a:ln>
                          <a:noFill/>
                        </a:ln>
                        <a:solidFill>
                          <a:srgbClr val="FF0000"/>
                        </a:solidFill>
                        <a:effectLst/>
                        <a:latin typeface="Corbel" pitchFamily="34" charset="0"/>
                        <a:ea typeface="ＭＳ Ｐゴシック" pitchFamily="30" charset="-128"/>
                      </a:endParaRP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0000"/>
                          </a:solidFill>
                          <a:effectLst/>
                          <a:latin typeface="Corbel" pitchFamily="34" charset="0"/>
                          <a:ea typeface="ＭＳ Ｐゴシック" pitchFamily="30" charset="-128"/>
                        </a:rPr>
                        <a:t>325</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190500">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orbel" pitchFamily="34" charset="0"/>
                          <a:ea typeface="ＭＳ Ｐゴシック" pitchFamily="30" charset="-128"/>
                        </a:rPr>
                        <a:t> </a:t>
                      </a:r>
                    </a:p>
                  </a:txBody>
                  <a:tcPr marL="7321" marR="7321" marT="7321" marB="0" anchor="ctr" horzOverflow="overflow">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orbel" pitchFamily="34" charset="0"/>
                          <a:ea typeface="ＭＳ Ｐゴシック" pitchFamily="30" charset="-128"/>
                        </a:rPr>
                        <a:t> </a:t>
                      </a:r>
                    </a:p>
                  </a:txBody>
                  <a:tcPr marL="7321" marR="7321" marT="7321" marB="0" anchor="ctr" horzOverflow="overflow">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orbel" pitchFamily="34" charset="0"/>
                          <a:ea typeface="ＭＳ Ｐゴシック" pitchFamily="30" charset="-128"/>
                        </a:rPr>
                        <a:t> </a:t>
                      </a:r>
                    </a:p>
                  </a:txBody>
                  <a:tcPr marL="7321" marR="7321" marT="7321" marB="0" anchor="ctr" horzOverflow="overflow">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227013">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FFFF"/>
                          </a:solidFill>
                          <a:effectLst/>
                          <a:latin typeface="Corbel" pitchFamily="34" charset="0"/>
                          <a:ea typeface="ＭＳ Ｐゴシック" pitchFamily="30" charset="-128"/>
                        </a:rPr>
                        <a:t>2004/2005</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1</a:t>
                      </a:r>
                      <a:r>
                        <a:rPr kumimoji="0" lang="de-DE" sz="2000" b="0" i="0" u="none" strike="noStrike" cap="none" normalizeH="0" baseline="30000" dirty="0" smtClean="0">
                          <a:ln>
                            <a:noFill/>
                          </a:ln>
                          <a:solidFill>
                            <a:srgbClr val="FFFFFF"/>
                          </a:solidFill>
                          <a:effectLst/>
                          <a:latin typeface="Corbel" pitchFamily="34" charset="0"/>
                          <a:ea typeface="ＭＳ Ｐゴシック" pitchFamily="30" charset="-128"/>
                        </a:rPr>
                        <a:t>st</a:t>
                      </a: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  </a:t>
                      </a:r>
                      <a:r>
                        <a:rPr kumimoji="0" lang="de-DE" sz="2000" b="0" i="0" u="none" strike="noStrike" cap="none" normalizeH="0" baseline="0" dirty="0" err="1" smtClean="0">
                          <a:ln>
                            <a:noFill/>
                          </a:ln>
                          <a:solidFill>
                            <a:srgbClr val="FFFFFF"/>
                          </a:solidFill>
                          <a:effectLst/>
                          <a:latin typeface="Corbel" pitchFamily="34" charset="0"/>
                          <a:ea typeface="ＭＳ Ｐゴシック" pitchFamily="30" charset="-128"/>
                        </a:rPr>
                        <a:t>year</a:t>
                      </a:r>
                      <a:endParaRPr kumimoji="0" lang="de-DE" sz="2000" b="0" i="0" u="none" strike="noStrike" cap="none" normalizeH="0" baseline="0" dirty="0" smtClean="0">
                        <a:ln>
                          <a:noFill/>
                        </a:ln>
                        <a:solidFill>
                          <a:srgbClr val="FFFFFF"/>
                        </a:solidFill>
                        <a:effectLst/>
                        <a:latin typeface="Corbel" pitchFamily="34" charset="0"/>
                        <a:ea typeface="ＭＳ Ｐゴシック" pitchFamily="30" charset="-128"/>
                      </a:endParaRP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495</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227013">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FFFF"/>
                          </a:solidFill>
                          <a:effectLst/>
                          <a:latin typeface="Corbel" pitchFamily="34" charset="0"/>
                          <a:ea typeface="ＭＳ Ｐゴシック" pitchFamily="30" charset="-128"/>
                        </a:rPr>
                        <a:t> </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2</a:t>
                      </a:r>
                      <a:r>
                        <a:rPr kumimoji="0" lang="de-DE" sz="2000" b="0" i="0" u="none" strike="noStrike" cap="none" normalizeH="0" baseline="30000" dirty="0" smtClean="0">
                          <a:ln>
                            <a:noFill/>
                          </a:ln>
                          <a:solidFill>
                            <a:srgbClr val="FFFFFF"/>
                          </a:solidFill>
                          <a:effectLst/>
                          <a:latin typeface="Corbel" pitchFamily="34" charset="0"/>
                          <a:ea typeface="ＭＳ Ｐゴシック" pitchFamily="30" charset="-128"/>
                        </a:rPr>
                        <a:t>nd </a:t>
                      </a:r>
                      <a:r>
                        <a:rPr kumimoji="0" lang="de-DE" sz="2000" b="0" i="0" u="none" strike="noStrike" cap="none" normalizeH="0" baseline="0" dirty="0" err="1" smtClean="0">
                          <a:ln>
                            <a:noFill/>
                          </a:ln>
                          <a:solidFill>
                            <a:srgbClr val="FFFFFF"/>
                          </a:solidFill>
                          <a:effectLst/>
                          <a:latin typeface="Corbel" pitchFamily="34" charset="0"/>
                          <a:ea typeface="ＭＳ Ｐゴシック" pitchFamily="30" charset="-128"/>
                        </a:rPr>
                        <a:t>year</a:t>
                      </a:r>
                      <a:endParaRPr kumimoji="0" lang="de-DE" sz="2000" b="0" i="0" u="none" strike="noStrike" cap="none" normalizeH="0" baseline="0" dirty="0" smtClean="0">
                        <a:ln>
                          <a:noFill/>
                        </a:ln>
                        <a:solidFill>
                          <a:srgbClr val="FFFFFF"/>
                        </a:solidFill>
                        <a:effectLst/>
                        <a:latin typeface="Corbel" pitchFamily="34" charset="0"/>
                        <a:ea typeface="ＭＳ Ｐゴシック" pitchFamily="30" charset="-128"/>
                      </a:endParaRP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440</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227013">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FFFF"/>
                          </a:solidFill>
                          <a:effectLst/>
                          <a:latin typeface="Corbel" pitchFamily="34" charset="0"/>
                          <a:ea typeface="ＭＳ Ｐゴシック" pitchFamily="30" charset="-128"/>
                        </a:rPr>
                        <a:t> </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3</a:t>
                      </a:r>
                      <a:r>
                        <a:rPr kumimoji="0" lang="de-DE" sz="2000" b="0" i="0" u="none" strike="noStrike" cap="none" normalizeH="0" baseline="30000" dirty="0" smtClean="0">
                          <a:ln>
                            <a:noFill/>
                          </a:ln>
                          <a:solidFill>
                            <a:srgbClr val="FFFFFF"/>
                          </a:solidFill>
                          <a:effectLst/>
                          <a:latin typeface="Corbel" pitchFamily="34" charset="0"/>
                          <a:ea typeface="ＭＳ Ｐゴシック" pitchFamily="30" charset="-128"/>
                        </a:rPr>
                        <a:t>rd</a:t>
                      </a: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 </a:t>
                      </a:r>
                      <a:r>
                        <a:rPr kumimoji="0" lang="de-DE" sz="2000" b="0" i="0" u="none" strike="noStrike" cap="none" normalizeH="0" baseline="0" dirty="0" err="1" smtClean="0">
                          <a:ln>
                            <a:noFill/>
                          </a:ln>
                          <a:solidFill>
                            <a:srgbClr val="FFFFFF"/>
                          </a:solidFill>
                          <a:effectLst/>
                          <a:latin typeface="Corbel" pitchFamily="34" charset="0"/>
                          <a:ea typeface="ＭＳ Ｐゴシック" pitchFamily="30" charset="-128"/>
                        </a:rPr>
                        <a:t>year</a:t>
                      </a:r>
                      <a:endParaRPr kumimoji="0" lang="de-DE" sz="2000" b="0" i="0" u="none" strike="noStrike" cap="none" normalizeH="0" baseline="0" dirty="0" smtClean="0">
                        <a:ln>
                          <a:noFill/>
                        </a:ln>
                        <a:solidFill>
                          <a:srgbClr val="FFFFFF"/>
                        </a:solidFill>
                        <a:effectLst/>
                        <a:latin typeface="Corbel" pitchFamily="34" charset="0"/>
                        <a:ea typeface="ＭＳ Ｐゴシック" pitchFamily="30" charset="-128"/>
                      </a:endParaRP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389</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279400">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FFFF"/>
                          </a:solidFill>
                          <a:effectLst/>
                          <a:latin typeface="Corbel" pitchFamily="34" charset="0"/>
                          <a:ea typeface="ＭＳ Ｐゴシック" pitchFamily="30" charset="-128"/>
                        </a:rPr>
                        <a:t> </a:t>
                      </a:r>
                    </a:p>
                  </a:txBody>
                  <a:tcPr marL="7321" marR="7321" marT="7321" marB="0" anchor="ctr" horzOverflow="overflow">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FFFF"/>
                          </a:solidFill>
                          <a:effectLst/>
                          <a:latin typeface="Corbel" pitchFamily="34" charset="0"/>
                          <a:ea typeface="ＭＳ Ｐゴシック" pitchFamily="30" charset="-128"/>
                        </a:rPr>
                        <a:t> </a:t>
                      </a:r>
                    </a:p>
                  </a:txBody>
                  <a:tcPr marL="7321" marR="7321" marT="7321" marB="0" anchor="ctr" horzOverflow="overflow">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FFFF"/>
                          </a:solidFill>
                          <a:effectLst/>
                          <a:latin typeface="Corbel" pitchFamily="34" charset="0"/>
                          <a:ea typeface="ＭＳ Ｐゴシック" pitchFamily="30" charset="-128"/>
                        </a:rPr>
                        <a:t> </a:t>
                      </a:r>
                    </a:p>
                  </a:txBody>
                  <a:tcPr marL="7321" marR="7321" marT="7321" marB="0" anchor="b" horzOverflow="overflow">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219075">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FFFF"/>
                          </a:solidFill>
                          <a:effectLst/>
                          <a:latin typeface="Corbel" pitchFamily="34" charset="0"/>
                          <a:ea typeface="ＭＳ Ｐゴシック" pitchFamily="30" charset="-128"/>
                        </a:rPr>
                        <a:t>2005/2006</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1</a:t>
                      </a:r>
                      <a:r>
                        <a:rPr kumimoji="0" lang="de-DE" sz="2000" b="0" i="0" u="none" strike="noStrike" cap="none" normalizeH="0" baseline="30000" dirty="0" smtClean="0">
                          <a:ln>
                            <a:noFill/>
                          </a:ln>
                          <a:solidFill>
                            <a:srgbClr val="FFFFFF"/>
                          </a:solidFill>
                          <a:effectLst/>
                          <a:latin typeface="Corbel" pitchFamily="34" charset="0"/>
                          <a:ea typeface="ＭＳ Ｐゴシック" pitchFamily="30" charset="-128"/>
                        </a:rPr>
                        <a:t>st</a:t>
                      </a:r>
                      <a:r>
                        <a:rPr kumimoji="0" lang="de-DE" sz="2000" b="0" i="0" u="none" strike="noStrike" cap="none" normalizeH="0" baseline="0" dirty="0" smtClean="0">
                          <a:ln>
                            <a:noFill/>
                          </a:ln>
                          <a:solidFill>
                            <a:srgbClr val="FF0000"/>
                          </a:solidFill>
                          <a:effectLst/>
                          <a:latin typeface="Corbel" pitchFamily="34" charset="0"/>
                          <a:ea typeface="ＭＳ Ｐゴシック" pitchFamily="30" charset="-128"/>
                        </a:rPr>
                        <a:t> </a:t>
                      </a: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 </a:t>
                      </a:r>
                      <a:r>
                        <a:rPr kumimoji="0" lang="de-DE" sz="2000" b="0" i="0" u="none" strike="noStrike" cap="none" normalizeH="0" baseline="0" dirty="0" err="1" smtClean="0">
                          <a:ln>
                            <a:noFill/>
                          </a:ln>
                          <a:solidFill>
                            <a:srgbClr val="FFFFFF"/>
                          </a:solidFill>
                          <a:effectLst/>
                          <a:latin typeface="Corbel" pitchFamily="34" charset="0"/>
                          <a:ea typeface="ＭＳ Ｐゴシック" pitchFamily="30" charset="-128"/>
                        </a:rPr>
                        <a:t>year</a:t>
                      </a:r>
                      <a:endParaRPr kumimoji="0" lang="de-DE" sz="2000" b="0" i="0" u="none" strike="noStrike" cap="none" normalizeH="0" baseline="0" dirty="0" smtClean="0">
                        <a:ln>
                          <a:noFill/>
                        </a:ln>
                        <a:solidFill>
                          <a:srgbClr val="FFFFFF"/>
                        </a:solidFill>
                        <a:effectLst/>
                        <a:latin typeface="Corbel" pitchFamily="34" charset="0"/>
                        <a:ea typeface="ＭＳ Ｐゴシック" pitchFamily="30" charset="-128"/>
                      </a:endParaRP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FFFF"/>
                          </a:solidFill>
                          <a:effectLst/>
                          <a:latin typeface="Corbel" pitchFamily="34" charset="0"/>
                          <a:ea typeface="ＭＳ Ｐゴシック" pitchFamily="30" charset="-128"/>
                        </a:rPr>
                        <a:t>549</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227013">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FFFF"/>
                          </a:solidFill>
                          <a:effectLst/>
                          <a:latin typeface="Corbel" pitchFamily="34" charset="0"/>
                          <a:ea typeface="ＭＳ Ｐゴシック" pitchFamily="30" charset="-128"/>
                        </a:rPr>
                        <a:t> </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2</a:t>
                      </a:r>
                      <a:r>
                        <a:rPr kumimoji="0" lang="de-DE" sz="2000" b="0" i="0" u="none" strike="noStrike" cap="none" normalizeH="0" baseline="30000" dirty="0" smtClean="0">
                          <a:ln>
                            <a:noFill/>
                          </a:ln>
                          <a:solidFill>
                            <a:srgbClr val="FFFFFF"/>
                          </a:solidFill>
                          <a:effectLst/>
                          <a:latin typeface="Corbel" pitchFamily="34" charset="0"/>
                          <a:ea typeface="ＭＳ Ｐゴシック" pitchFamily="30" charset="-128"/>
                        </a:rPr>
                        <a:t>nd</a:t>
                      </a:r>
                      <a:r>
                        <a:rPr kumimoji="0" lang="de-DE" sz="2000" b="0" i="0" u="none" strike="noStrike" cap="none" normalizeH="0" baseline="30000" dirty="0" smtClean="0">
                          <a:ln>
                            <a:noFill/>
                          </a:ln>
                          <a:solidFill>
                            <a:srgbClr val="FF0000"/>
                          </a:solidFill>
                          <a:effectLst/>
                          <a:latin typeface="Corbel" pitchFamily="34" charset="0"/>
                          <a:ea typeface="ＭＳ Ｐゴシック" pitchFamily="30" charset="-128"/>
                        </a:rPr>
                        <a:t> </a:t>
                      </a:r>
                      <a:r>
                        <a:rPr kumimoji="0" lang="de-DE" sz="2000" b="0" i="0" u="none" strike="noStrike" cap="none" normalizeH="0" baseline="0" dirty="0" err="1" smtClean="0">
                          <a:ln>
                            <a:noFill/>
                          </a:ln>
                          <a:solidFill>
                            <a:srgbClr val="FFFFFF"/>
                          </a:solidFill>
                          <a:effectLst/>
                          <a:latin typeface="Corbel" pitchFamily="34" charset="0"/>
                          <a:ea typeface="ＭＳ Ｐゴシック" pitchFamily="30" charset="-128"/>
                        </a:rPr>
                        <a:t>year</a:t>
                      </a:r>
                      <a:endParaRPr kumimoji="0" lang="de-DE" sz="2000" b="0" i="0" u="none" strike="noStrike" cap="none" normalizeH="0" baseline="0" dirty="0" smtClean="0">
                        <a:ln>
                          <a:noFill/>
                        </a:ln>
                        <a:solidFill>
                          <a:srgbClr val="FFFFFF"/>
                        </a:solidFill>
                        <a:effectLst/>
                        <a:latin typeface="Corbel" pitchFamily="34" charset="0"/>
                        <a:ea typeface="ＭＳ Ｐゴシック" pitchFamily="30" charset="-128"/>
                      </a:endParaRP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FFFF"/>
                          </a:solidFill>
                          <a:effectLst/>
                          <a:latin typeface="Corbel" pitchFamily="34" charset="0"/>
                          <a:ea typeface="ＭＳ Ｐゴシック" pitchFamily="30" charset="-128"/>
                        </a:rPr>
                        <a:t>405</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227013">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FFFF"/>
                          </a:solidFill>
                          <a:effectLst/>
                          <a:latin typeface="Corbel" pitchFamily="34" charset="0"/>
                          <a:ea typeface="ＭＳ Ｐゴシック" pitchFamily="30" charset="-128"/>
                        </a:rPr>
                        <a:t> </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3</a:t>
                      </a:r>
                      <a:r>
                        <a:rPr kumimoji="0" lang="de-DE" sz="2000" b="0" i="0" u="none" strike="noStrike" cap="none" normalizeH="0" baseline="30000" dirty="0" smtClean="0">
                          <a:ln>
                            <a:noFill/>
                          </a:ln>
                          <a:solidFill>
                            <a:srgbClr val="FFFFFF"/>
                          </a:solidFill>
                          <a:effectLst/>
                          <a:latin typeface="Corbel" pitchFamily="34" charset="0"/>
                          <a:ea typeface="ＭＳ Ｐゴシック" pitchFamily="30" charset="-128"/>
                        </a:rPr>
                        <a:t>rd</a:t>
                      </a:r>
                      <a:r>
                        <a:rPr kumimoji="0" lang="de-DE" sz="2000" b="0" i="0" u="none" strike="noStrike" cap="none" normalizeH="0" baseline="0" dirty="0" smtClean="0">
                          <a:ln>
                            <a:noFill/>
                          </a:ln>
                          <a:solidFill>
                            <a:srgbClr val="FFFFFF"/>
                          </a:solidFill>
                          <a:effectLst/>
                          <a:latin typeface="Corbel" pitchFamily="34" charset="0"/>
                          <a:ea typeface="ＭＳ Ｐゴシック" pitchFamily="30" charset="-128"/>
                        </a:rPr>
                        <a:t> </a:t>
                      </a:r>
                      <a:r>
                        <a:rPr kumimoji="0" lang="de-DE" sz="2000" b="0" i="0" u="none" strike="noStrike" cap="none" normalizeH="0" baseline="0" dirty="0" err="1" smtClean="0">
                          <a:ln>
                            <a:noFill/>
                          </a:ln>
                          <a:solidFill>
                            <a:srgbClr val="FFFFFF"/>
                          </a:solidFill>
                          <a:effectLst/>
                          <a:latin typeface="Corbel" pitchFamily="34" charset="0"/>
                          <a:ea typeface="ＭＳ Ｐゴシック" pitchFamily="30" charset="-128"/>
                        </a:rPr>
                        <a:t>year</a:t>
                      </a:r>
                      <a:endParaRPr kumimoji="0" lang="de-DE" sz="2000" b="0" i="0" u="none" strike="noStrike" cap="none" normalizeH="0" baseline="0" dirty="0" smtClean="0">
                        <a:ln>
                          <a:noFill/>
                        </a:ln>
                        <a:solidFill>
                          <a:srgbClr val="FFFFFF"/>
                        </a:solidFill>
                        <a:effectLst/>
                        <a:latin typeface="Corbel" pitchFamily="34" charset="0"/>
                        <a:ea typeface="ＭＳ Ｐゴシック" pitchFamily="30" charset="-128"/>
                      </a:endParaRP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FFFFFF"/>
                          </a:solidFill>
                          <a:effectLst/>
                          <a:latin typeface="Corbel" pitchFamily="34" charset="0"/>
                          <a:ea typeface="ＭＳ Ｐゴシック" pitchFamily="30" charset="-128"/>
                        </a:rPr>
                        <a:t>418</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190500">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orbel" pitchFamily="34" charset="0"/>
                          <a:ea typeface="ＭＳ Ｐゴシック" pitchFamily="30" charset="-128"/>
                        </a:rPr>
                        <a:t> </a:t>
                      </a:r>
                    </a:p>
                  </a:txBody>
                  <a:tcPr marL="7321" marR="7321" marT="7321" marB="0" anchor="ctr"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orbel" pitchFamily="34" charset="0"/>
                          <a:ea typeface="ＭＳ Ｐゴシック" pitchFamily="30" charset="-128"/>
                        </a:rPr>
                        <a:t> </a:t>
                      </a:r>
                    </a:p>
                  </a:txBody>
                  <a:tcPr marL="7321" marR="7321" marT="7321" marB="0" anchor="ctr"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orbel" pitchFamily="34" charset="0"/>
                          <a:ea typeface="ＭＳ Ｐゴシック" pitchFamily="30" charset="-128"/>
                        </a:rPr>
                        <a:t> </a:t>
                      </a:r>
                    </a:p>
                  </a:txBody>
                  <a:tcPr marL="7321" marR="7321" marT="7321"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190500">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orbel" pitchFamily="34" charset="0"/>
                          <a:ea typeface="ＭＳ Ｐゴシック" pitchFamily="30" charset="-128"/>
                        </a:rPr>
                        <a:t> </a:t>
                      </a:r>
                    </a:p>
                  </a:txBody>
                  <a:tcPr marL="7321" marR="7321" marT="7321" marB="0" anchor="ctr"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orbel" pitchFamily="34" charset="0"/>
                          <a:ea typeface="ＭＳ Ｐゴシック" pitchFamily="30" charset="-128"/>
                        </a:rPr>
                        <a:t> </a:t>
                      </a:r>
                    </a:p>
                  </a:txBody>
                  <a:tcPr marL="7321" marR="7321" marT="7321" marB="0" anchor="ctr"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orbel" pitchFamily="34" charset="0"/>
                          <a:ea typeface="ＭＳ Ｐゴシック" pitchFamily="30" charset="-128"/>
                        </a:rPr>
                        <a:t> </a:t>
                      </a:r>
                    </a:p>
                  </a:txBody>
                  <a:tcPr marL="7321" marR="7321" marT="7321" marB="0" anchor="ctr" horzOverflow="overflow">
                    <a:lnL>
                      <a:noFill/>
                    </a:lnL>
                    <a:lnR>
                      <a:noFill/>
                    </a:lnR>
                    <a:lnT>
                      <a:noFill/>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239713">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738AC8"/>
                          </a:solidFill>
                          <a:effectLst/>
                          <a:latin typeface="Corbel" pitchFamily="34" charset="0"/>
                          <a:ea typeface="ＭＳ Ｐゴシック" pitchFamily="30" charset="-128"/>
                        </a:rPr>
                        <a:t>2006/2007</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accent5"/>
                          </a:solidFill>
                          <a:effectLst/>
                          <a:latin typeface="Corbel" pitchFamily="34" charset="0"/>
                          <a:ea typeface="ＭＳ Ｐゴシック" pitchFamily="30" charset="-128"/>
                        </a:rPr>
                        <a:t>1</a:t>
                      </a:r>
                      <a:r>
                        <a:rPr kumimoji="0" lang="de-DE" sz="2000" b="0" i="0" u="none" strike="noStrike" cap="none" normalizeH="0" baseline="30000" dirty="0" smtClean="0">
                          <a:ln>
                            <a:noFill/>
                          </a:ln>
                          <a:solidFill>
                            <a:schemeClr val="accent5"/>
                          </a:solidFill>
                          <a:effectLst/>
                          <a:latin typeface="Corbel" pitchFamily="34" charset="0"/>
                          <a:ea typeface="ＭＳ Ｐゴシック" pitchFamily="30" charset="-128"/>
                        </a:rPr>
                        <a:t>st</a:t>
                      </a:r>
                      <a:r>
                        <a:rPr kumimoji="0" lang="de-DE" sz="2000" b="0" i="0" u="none" strike="noStrike" cap="none" normalizeH="0" baseline="0" dirty="0" smtClean="0">
                          <a:ln>
                            <a:noFill/>
                          </a:ln>
                          <a:solidFill>
                            <a:srgbClr val="FF0000"/>
                          </a:solidFill>
                          <a:effectLst/>
                          <a:latin typeface="Corbel" pitchFamily="34" charset="0"/>
                          <a:ea typeface="ＭＳ Ｐゴシック" pitchFamily="30" charset="-128"/>
                        </a:rPr>
                        <a:t> </a:t>
                      </a:r>
                      <a:r>
                        <a:rPr kumimoji="0" lang="de-DE" sz="2000" b="0" i="0" u="none" strike="noStrike" cap="none" normalizeH="0" baseline="0" dirty="0" err="1" smtClean="0">
                          <a:ln>
                            <a:noFill/>
                          </a:ln>
                          <a:solidFill>
                            <a:schemeClr val="accent5"/>
                          </a:solidFill>
                          <a:effectLst/>
                          <a:latin typeface="Corbel" pitchFamily="34" charset="0"/>
                          <a:ea typeface="ＭＳ Ｐゴシック" pitchFamily="30" charset="-128"/>
                        </a:rPr>
                        <a:t>year</a:t>
                      </a:r>
                      <a:endParaRPr kumimoji="0" lang="de-DE" sz="2000" b="0" i="0" u="none" strike="noStrike" cap="none" normalizeH="0" baseline="0" dirty="0" smtClean="0">
                        <a:ln>
                          <a:noFill/>
                        </a:ln>
                        <a:solidFill>
                          <a:schemeClr val="accent5"/>
                        </a:solidFill>
                        <a:effectLst/>
                        <a:latin typeface="Corbel" pitchFamily="34" charset="0"/>
                        <a:ea typeface="ＭＳ Ｐゴシック" pitchFamily="30" charset="-128"/>
                      </a:endParaRP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738AC8"/>
                          </a:solidFill>
                          <a:effectLst/>
                          <a:latin typeface="Corbel" pitchFamily="34" charset="0"/>
                          <a:ea typeface="ＭＳ Ｐゴシック" pitchFamily="30" charset="-128"/>
                        </a:rPr>
                        <a:t>525</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227013">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00B0F0"/>
                          </a:solidFill>
                          <a:effectLst/>
                          <a:latin typeface="Calibri" pitchFamily="34" charset="0"/>
                          <a:ea typeface="ＭＳ Ｐゴシック" pitchFamily="30" charset="-128"/>
                        </a:rPr>
                        <a:t> </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738AC8"/>
                          </a:solidFill>
                          <a:effectLst/>
                          <a:latin typeface="Corbel" pitchFamily="34" charset="0"/>
                          <a:ea typeface="ＭＳ Ｐゴシック" pitchFamily="30" charset="-128"/>
                        </a:rPr>
                        <a:t>2</a:t>
                      </a:r>
                      <a:r>
                        <a:rPr kumimoji="0" lang="de-DE" sz="2000" b="0" i="0" u="none" strike="noStrike" cap="none" normalizeH="0" baseline="30000" dirty="0" smtClean="0">
                          <a:ln>
                            <a:noFill/>
                          </a:ln>
                          <a:solidFill>
                            <a:srgbClr val="738AC8"/>
                          </a:solidFill>
                          <a:effectLst/>
                          <a:latin typeface="Corbel" pitchFamily="34" charset="0"/>
                          <a:ea typeface="ＭＳ Ｐゴシック" pitchFamily="30" charset="-128"/>
                        </a:rPr>
                        <a:t>nd</a:t>
                      </a:r>
                      <a:r>
                        <a:rPr kumimoji="0" lang="de-DE" sz="2000" b="0" i="0" u="none" strike="noStrike" cap="none" normalizeH="0" baseline="0" dirty="0" smtClean="0">
                          <a:ln>
                            <a:noFill/>
                          </a:ln>
                          <a:solidFill>
                            <a:srgbClr val="738AC8"/>
                          </a:solidFill>
                          <a:effectLst/>
                          <a:latin typeface="Corbel" pitchFamily="34" charset="0"/>
                          <a:ea typeface="ＭＳ Ｐゴシック" pitchFamily="30" charset="-128"/>
                        </a:rPr>
                        <a:t> </a:t>
                      </a:r>
                      <a:r>
                        <a:rPr kumimoji="0" lang="de-DE" sz="2000" b="0" i="0" u="none" strike="noStrike" cap="none" normalizeH="0" baseline="0" dirty="0" err="1" smtClean="0">
                          <a:ln>
                            <a:noFill/>
                          </a:ln>
                          <a:solidFill>
                            <a:srgbClr val="738AC8"/>
                          </a:solidFill>
                          <a:effectLst/>
                          <a:latin typeface="Corbel" pitchFamily="34" charset="0"/>
                          <a:ea typeface="ＭＳ Ｐゴシック" pitchFamily="30" charset="-128"/>
                        </a:rPr>
                        <a:t>year</a:t>
                      </a:r>
                      <a:endParaRPr kumimoji="0" lang="de-DE" sz="2000" b="0" i="0" u="none" strike="noStrike" cap="none" normalizeH="0" baseline="0" dirty="0" smtClean="0">
                        <a:ln>
                          <a:noFill/>
                        </a:ln>
                        <a:solidFill>
                          <a:srgbClr val="738AC8"/>
                        </a:solidFill>
                        <a:effectLst/>
                        <a:latin typeface="Corbel" pitchFamily="34" charset="0"/>
                        <a:ea typeface="ＭＳ Ｐゴシック" pitchFamily="30" charset="-128"/>
                      </a:endParaRP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738AC8"/>
                          </a:solidFill>
                          <a:effectLst/>
                          <a:latin typeface="Corbel" pitchFamily="34" charset="0"/>
                          <a:ea typeface="ＭＳ Ｐゴシック" pitchFamily="30" charset="-128"/>
                        </a:rPr>
                        <a:t>472</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227013">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w="6350" cap="flat" cmpd="sng" algn="ctr">
                      <a:solidFill>
                        <a:srgbClr val="000000"/>
                      </a:solidFill>
                      <a:prstDash val="solid"/>
                      <a:round/>
                      <a:headEnd type="none" w="med" len="med"/>
                      <a:tailEnd type="none" w="med" len="med"/>
                    </a:lnR>
                    <a:lnT>
                      <a:noFill/>
                    </a:lnT>
                    <a:lnB>
                      <a:noFill/>
                    </a:lnB>
                    <a:lnTlToBr>
                      <a:noFill/>
                    </a:lnTlToBr>
                    <a:lnBlToTr>
                      <a:noFill/>
                    </a:lnBlToTr>
                    <a:solidFill>
                      <a:srgbClr val="000000"/>
                    </a:solidFill>
                  </a:tcPr>
                </a:tc>
                <a:tc>
                  <a:txBody>
                    <a:bodyPr/>
                    <a:lstStyle/>
                    <a:p>
                      <a:pPr marL="0" marR="0" lvl="0" indent="0" algn="l"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rgbClr val="00B0F0"/>
                          </a:solidFill>
                          <a:effectLst/>
                          <a:latin typeface="Corbel" pitchFamily="34" charset="0"/>
                          <a:ea typeface="ＭＳ Ｐゴシック" pitchFamily="30" charset="-128"/>
                        </a:rPr>
                        <a:t> </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738AC8"/>
                          </a:solidFill>
                          <a:effectLst/>
                          <a:latin typeface="Corbel" pitchFamily="34" charset="0"/>
                          <a:ea typeface="ＭＳ Ｐゴシック" pitchFamily="30" charset="-128"/>
                        </a:rPr>
                        <a:t>3</a:t>
                      </a:r>
                      <a:r>
                        <a:rPr kumimoji="0" lang="de-DE" sz="2000" b="0" i="0" u="none" strike="noStrike" cap="none" normalizeH="0" baseline="30000" dirty="0" smtClean="0">
                          <a:ln>
                            <a:noFill/>
                          </a:ln>
                          <a:solidFill>
                            <a:srgbClr val="738AC8"/>
                          </a:solidFill>
                          <a:effectLst/>
                          <a:latin typeface="Corbel" pitchFamily="34" charset="0"/>
                          <a:ea typeface="ＭＳ Ｐゴシック" pitchFamily="30" charset="-128"/>
                        </a:rPr>
                        <a:t>rd</a:t>
                      </a:r>
                      <a:r>
                        <a:rPr kumimoji="0" lang="de-DE" sz="2000" b="0" i="0" u="none" strike="noStrike" cap="none" normalizeH="0" baseline="0" dirty="0" smtClean="0">
                          <a:ln>
                            <a:noFill/>
                          </a:ln>
                          <a:solidFill>
                            <a:srgbClr val="738AC8"/>
                          </a:solidFill>
                          <a:effectLst/>
                          <a:latin typeface="Corbel" pitchFamily="34" charset="0"/>
                          <a:ea typeface="ＭＳ Ｐゴシック" pitchFamily="30" charset="-128"/>
                        </a:rPr>
                        <a:t> </a:t>
                      </a:r>
                      <a:r>
                        <a:rPr kumimoji="0" lang="de-DE" sz="2000" b="0" i="0" u="none" strike="noStrike" cap="none" normalizeH="0" baseline="0" dirty="0" err="1" smtClean="0">
                          <a:ln>
                            <a:noFill/>
                          </a:ln>
                          <a:solidFill>
                            <a:srgbClr val="738AC8"/>
                          </a:solidFill>
                          <a:effectLst/>
                          <a:latin typeface="Corbel" pitchFamily="34" charset="0"/>
                          <a:ea typeface="ＭＳ Ｐゴシック" pitchFamily="30" charset="-128"/>
                        </a:rPr>
                        <a:t>year</a:t>
                      </a:r>
                      <a:endParaRPr kumimoji="0" lang="de-DE" sz="2000" b="0" i="0" u="none" strike="noStrike" cap="none" normalizeH="0" baseline="0" dirty="0" smtClean="0">
                        <a:ln>
                          <a:noFill/>
                        </a:ln>
                        <a:solidFill>
                          <a:srgbClr val="738AC8"/>
                        </a:solidFill>
                        <a:effectLst/>
                        <a:latin typeface="Corbel" pitchFamily="34" charset="0"/>
                        <a:ea typeface="ＭＳ Ｐゴシック" pitchFamily="30" charset="-128"/>
                      </a:endParaRP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r" defTabSz="914400" rtl="0" eaLnBrk="1" fontAlgn="ctr"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rgbClr val="738AC8"/>
                          </a:solidFill>
                          <a:effectLst/>
                          <a:latin typeface="Corbel" pitchFamily="34" charset="0"/>
                          <a:ea typeface="ＭＳ Ｐゴシック" pitchFamily="30" charset="-128"/>
                        </a:rPr>
                        <a:t>484</a:t>
                      </a:r>
                    </a:p>
                  </a:txBody>
                  <a:tcPr marL="7321" marR="7321" marT="7321"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w="6350" cap="flat" cmpd="sng" algn="ctr">
                      <a:solidFill>
                        <a:srgbClr val="000000"/>
                      </a:solidFill>
                      <a:prstDash val="solid"/>
                      <a:round/>
                      <a:headEnd type="none" w="med" len="med"/>
                      <a:tailEnd type="none" w="med" len="med"/>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146050">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w="6350" cap="flat" cmpd="sng" algn="ctr">
                      <a:solidFill>
                        <a:srgbClr val="000000"/>
                      </a:solidFill>
                      <a:prstDash val="solid"/>
                      <a:round/>
                      <a:headEnd type="none" w="med" len="med"/>
                      <a:tailEnd type="none" w="med" len="med"/>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146050">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r h="146050">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c>
                  <a:txBody>
                    <a:bodyPr/>
                    <a:lstStyle/>
                    <a:p>
                      <a:pPr marL="0" marR="0" lvl="0" indent="0" algn="l" defTabSz="914400" rtl="0" eaLnBrk="1" fontAlgn="b" latinLnBrk="0" hangingPunct="1">
                        <a:lnSpc>
                          <a:spcPct val="100000"/>
                        </a:lnSpc>
                        <a:spcBef>
                          <a:spcPts val="700"/>
                        </a:spcBef>
                        <a:spcAft>
                          <a:spcPct val="0"/>
                        </a:spcAft>
                        <a:buClrTx/>
                        <a:buSzTx/>
                        <a:buFontTx/>
                        <a:buNone/>
                        <a:tabLst/>
                      </a:pPr>
                      <a:r>
                        <a:rPr kumimoji="0" lang="de-DE" sz="2000" b="0" i="0" u="none" strike="noStrike" cap="none" normalizeH="0" baseline="0" dirty="0" smtClean="0">
                          <a:ln>
                            <a:noFill/>
                          </a:ln>
                          <a:solidFill>
                            <a:schemeClr val="tx1"/>
                          </a:solidFill>
                          <a:effectLst/>
                          <a:latin typeface="Calibri" pitchFamily="34" charset="0"/>
                          <a:ea typeface="ＭＳ Ｐゴシック" pitchFamily="30" charset="-128"/>
                        </a:rPr>
                        <a:t> </a:t>
                      </a:r>
                    </a:p>
                  </a:txBody>
                  <a:tcPr marL="7321" marR="7321" marT="7321" marB="0" anchor="b" horzOverflow="overflow">
                    <a:lnL>
                      <a:noFill/>
                    </a:lnL>
                    <a:lnR>
                      <a:noFill/>
                    </a:lnR>
                    <a:lnT>
                      <a:noFill/>
                    </a:lnT>
                    <a:lnB>
                      <a:noFill/>
                    </a:lnB>
                    <a:lnTlToBr>
                      <a:noFill/>
                    </a:lnTlToBr>
                    <a:lnBlToTr>
                      <a:noFill/>
                    </a:lnBlToTr>
                    <a:solidFill>
                      <a:srgbClr val="000000"/>
                    </a:solidFill>
                  </a:tcPr>
                </a:tc>
              </a:tr>
            </a:tbl>
          </a:graphicData>
        </a:graphic>
      </p:graphicFrame>
      <p:sp>
        <p:nvSpPr>
          <p:cNvPr id="2" name="TextBox 1"/>
          <p:cNvSpPr txBox="1"/>
          <p:nvPr/>
        </p:nvSpPr>
        <p:spPr>
          <a:xfrm>
            <a:off x="1619672" y="6237312"/>
            <a:ext cx="5832648" cy="646331"/>
          </a:xfrm>
          <a:prstGeom prst="rect">
            <a:avLst/>
          </a:prstGeom>
          <a:noFill/>
        </p:spPr>
        <p:txBody>
          <a:bodyPr wrap="square" rtlCol="0">
            <a:spAutoFit/>
          </a:bodyPr>
          <a:lstStyle/>
          <a:p>
            <a:pPr algn="ctr"/>
            <a:r>
              <a:rPr lang="en-US" dirty="0" smtClean="0">
                <a:solidFill>
                  <a:srgbClr val="CCFFCC"/>
                </a:solidFill>
              </a:rPr>
              <a:t>Semiofficial statistics of the music school of the national music federation (communicated orally) </a:t>
            </a:r>
            <a:endParaRPr lang="en-US" dirty="0">
              <a:solidFill>
                <a:srgbClr val="CCFFCC"/>
              </a:solidFill>
            </a:endParaRPr>
          </a:p>
        </p:txBody>
      </p:sp>
    </p:spTree>
    <p:extLst>
      <p:ext uri="{BB962C8B-B14F-4D97-AF65-F5344CB8AC3E}">
        <p14:creationId xmlns:p14="http://schemas.microsoft.com/office/powerpoint/2010/main" val="351333213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withEffect">
                                  <p:stCondLst>
                                    <p:cond delay="0"/>
                                  </p:stCondLst>
                                  <p:childTnLst>
                                    <p:set>
                                      <p:cBhvr>
                                        <p:cTn id="6" dur="1" fill="hold">
                                          <p:stCondLst>
                                            <p:cond delay="0"/>
                                          </p:stCondLst>
                                        </p:cTn>
                                        <p:tgtEl>
                                          <p:spTgt spid="6146"/>
                                        </p:tgtEl>
                                        <p:attrNameLst>
                                          <p:attrName>style.visibility</p:attrName>
                                        </p:attrNameLst>
                                      </p:cBhvr>
                                      <p:to>
                                        <p:strVal val="visible"/>
                                      </p:to>
                                    </p:set>
                                    <p:animEffect transition="in" filter="diamond(in)">
                                      <p:cBhvr>
                                        <p:cTn id="7" dur="2000"/>
                                        <p:tgtEl>
                                          <p:spTgt spid="6146"/>
                                        </p:tgtEl>
                                      </p:cBhvr>
                                    </p:animEffect>
                                  </p:childTnLst>
                                </p:cTn>
                              </p:par>
                              <p:par>
                                <p:cTn id="8" presetID="8" presetClass="entr" presetSubtype="16" fill="hold" nodeType="withEffect">
                                  <p:stCondLst>
                                    <p:cond delay="0"/>
                                  </p:stCondLst>
                                  <p:childTnLst>
                                    <p:set>
                                      <p:cBhvr>
                                        <p:cTn id="9" dur="1" fill="hold">
                                          <p:stCondLst>
                                            <p:cond delay="0"/>
                                          </p:stCondLst>
                                        </p:cTn>
                                        <p:tgtEl>
                                          <p:spTgt spid="47309"/>
                                        </p:tgtEl>
                                        <p:attrNameLst>
                                          <p:attrName>style.visibility</p:attrName>
                                        </p:attrNameLst>
                                      </p:cBhvr>
                                      <p:to>
                                        <p:strVal val="visible"/>
                                      </p:to>
                                    </p:set>
                                    <p:animEffect transition="in" filter="diamond(in)">
                                      <p:cBhvr>
                                        <p:cTn id="10" dur="2000"/>
                                        <p:tgtEl>
                                          <p:spTgt spid="473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2A42C27-6BCA-4A4C-A06B-7AFB3F1CF1EE}" type="slidenum">
              <a:rPr lang="en-US" smtClean="0"/>
              <a:pPr/>
              <a:t>21</a:t>
            </a:fld>
            <a:endParaRPr lang="en-US"/>
          </a:p>
        </p:txBody>
      </p:sp>
      <p:sp>
        <p:nvSpPr>
          <p:cNvPr id="7" name="Titel 1"/>
          <p:cNvSpPr txBox="1">
            <a:spLocks/>
          </p:cNvSpPr>
          <p:nvPr/>
        </p:nvSpPr>
        <p:spPr>
          <a:xfrm>
            <a:off x="899592" y="908720"/>
            <a:ext cx="7772400" cy="1975104"/>
          </a:xfrm>
          <a:prstGeom prst="rect">
            <a:avLst/>
          </a:prstGeom>
        </p:spPr>
        <p:txBody>
          <a:bodyPr vert="horz" wrap="square" lIns="91440" tIns="45720" rIns="91440" bIns="45720" numCol="1" anchor="t" anchorCtr="0" compatLnSpc="1">
            <a:prstTxWarp prst="textNoShape">
              <a:avLst/>
            </a:prstTxWarp>
            <a:normAutofit fontScale="90000" lnSpcReduction="10000"/>
          </a:bodyPr>
          <a:lstStyle>
            <a:lvl1pPr algn="l" rtl="0" eaLnBrk="0" fontAlgn="base" hangingPunct="0">
              <a:spcBef>
                <a:spcPct val="0"/>
              </a:spcBef>
              <a:spcAft>
                <a:spcPct val="0"/>
              </a:spcAft>
              <a:defRPr sz="4000" kern="1200" spc="-100">
                <a:solidFill>
                  <a:srgbClr val="C1EEFF"/>
                </a:solidFill>
                <a:latin typeface="+mj-lt"/>
                <a:ea typeface="ＭＳ Ｐゴシック" pitchFamily="-110" charset="-128"/>
                <a:cs typeface="ＭＳ Ｐゴシック" pitchFamily="-110" charset="-128"/>
              </a:defRPr>
            </a:lvl1pPr>
            <a:lvl2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2pPr>
            <a:lvl3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3pPr>
            <a:lvl4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4pPr>
            <a:lvl5pPr algn="l" rtl="0" eaLnBrk="0" fontAlgn="base" hangingPunct="0">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5pPr>
            <a:lvl6pPr marL="4572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6pPr>
            <a:lvl7pPr marL="9144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7pPr>
            <a:lvl8pPr marL="13716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8pPr>
            <a:lvl9pPr marL="1828800" algn="l" rtl="0" fontAlgn="base">
              <a:spcBef>
                <a:spcPct val="0"/>
              </a:spcBef>
              <a:spcAft>
                <a:spcPct val="0"/>
              </a:spcAft>
              <a:defRPr sz="4000">
                <a:solidFill>
                  <a:srgbClr val="C1EEFF"/>
                </a:solidFill>
                <a:latin typeface="Consolas" pitchFamily="-110" charset="0"/>
                <a:ea typeface="ＭＳ Ｐゴシック" pitchFamily="-110" charset="-128"/>
                <a:cs typeface="ＭＳ Ｐゴシック" pitchFamily="-110" charset="-128"/>
              </a:defRPr>
            </a:lvl9pPr>
          </a:lstStyle>
          <a:p>
            <a:pPr algn="ctr"/>
            <a:r>
              <a:rPr lang="de-CH" sz="7200" smtClean="0"/>
              <a:t>Thank you for your attention!</a:t>
            </a:r>
            <a:endParaRPr lang="de-CH" sz="7200" dirty="0"/>
          </a:p>
        </p:txBody>
      </p:sp>
      <p:sp>
        <p:nvSpPr>
          <p:cNvPr id="8" name="Untertitel 2"/>
          <p:cNvSpPr txBox="1">
            <a:spLocks/>
          </p:cNvSpPr>
          <p:nvPr/>
        </p:nvSpPr>
        <p:spPr bwMode="auto">
          <a:xfrm>
            <a:off x="899592" y="4292600"/>
            <a:ext cx="7772400" cy="1508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ＭＳ Ｐゴシック" pitchFamily="-110" charset="-128"/>
                <a:cs typeface="ＭＳ Ｐゴシック" pitchFamily="-110" charset="-128"/>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ＭＳ Ｐゴシック" pitchFamily="-110" charset="-128"/>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ＭＳ Ｐゴシック" pitchFamily="-110" charset="-128"/>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ＭＳ Ｐゴシック" pitchFamily="-110" charset="-128"/>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ＭＳ Ｐゴシック" pitchFamily="-110" charset="-128"/>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lstStyle>
          <a:p>
            <a:pPr marL="68263" indent="0" algn="ctr">
              <a:buNone/>
            </a:pPr>
            <a:r>
              <a:rPr lang="en-US" sz="4000" b="1" dirty="0" smtClean="0"/>
              <a:t>Damien </a:t>
            </a:r>
            <a:r>
              <a:rPr lang="en-US" sz="4000" b="1" dirty="0" err="1" smtClean="0"/>
              <a:t>Sagrillo</a:t>
            </a:r>
            <a:endParaRPr lang="de-CH" sz="4000" b="1" dirty="0"/>
          </a:p>
        </p:txBody>
      </p:sp>
    </p:spTree>
    <p:extLst>
      <p:ext uri="{BB962C8B-B14F-4D97-AF65-F5344CB8AC3E}">
        <p14:creationId xmlns:p14="http://schemas.microsoft.com/office/powerpoint/2010/main" val="1081928674"/>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en-US" dirty="0" smtClean="0"/>
              <a:t>Jean-Jacques Rousseau</a:t>
            </a:r>
            <a:endParaRPr lang="en-US" dirty="0"/>
          </a:p>
        </p:txBody>
      </p:sp>
      <p:sp>
        <p:nvSpPr>
          <p:cNvPr id="3" name="Inhaltsplatzhalter 2"/>
          <p:cNvSpPr>
            <a:spLocks noGrp="1"/>
          </p:cNvSpPr>
          <p:nvPr>
            <p:ph idx="1"/>
          </p:nvPr>
        </p:nvSpPr>
        <p:spPr/>
        <p:txBody>
          <a:bodyPr>
            <a:normAutofit fontScale="92500" lnSpcReduction="20000"/>
          </a:bodyPr>
          <a:lstStyle/>
          <a:p>
            <a:r>
              <a:rPr lang="en-US" dirty="0" smtClean="0"/>
              <a:t>Music education </a:t>
            </a:r>
          </a:p>
          <a:p>
            <a:pPr lvl="1"/>
            <a:r>
              <a:rPr lang="en-US" dirty="0" smtClean="0">
                <a:solidFill>
                  <a:schemeClr val="accent6"/>
                </a:solidFill>
              </a:rPr>
              <a:t>orientation towards practice</a:t>
            </a:r>
          </a:p>
          <a:p>
            <a:r>
              <a:rPr lang="en-US" dirty="0" smtClean="0"/>
              <a:t>3 arguments</a:t>
            </a:r>
          </a:p>
          <a:p>
            <a:pPr marL="968375" lvl="1" indent="-514350">
              <a:buFont typeface="+mj-lt"/>
              <a:buAutoNum type="arabicPeriod"/>
            </a:pPr>
            <a:r>
              <a:rPr lang="en-US" dirty="0" smtClean="0">
                <a:solidFill>
                  <a:schemeClr val="accent6"/>
                </a:solidFill>
              </a:rPr>
              <a:t>Singing and composing before musical «literacy»</a:t>
            </a:r>
          </a:p>
          <a:p>
            <a:pPr marL="1223963" lvl="2" indent="-514350">
              <a:buFont typeface="Wingdings" panose="05000000000000000000" pitchFamily="2" charset="2"/>
              <a:buChar char="§"/>
            </a:pPr>
            <a:r>
              <a:rPr lang="en-US" dirty="0" smtClean="0"/>
              <a:t>Before learning something about our anatomy, we use it</a:t>
            </a:r>
          </a:p>
          <a:p>
            <a:pPr marL="1223963" lvl="2" indent="-514350">
              <a:buFont typeface="Wingdings" panose="05000000000000000000" pitchFamily="2" charset="2"/>
              <a:buChar char="§"/>
            </a:pPr>
            <a:r>
              <a:rPr lang="en-US" dirty="0" smtClean="0"/>
              <a:t>Activity first</a:t>
            </a:r>
          </a:p>
          <a:p>
            <a:pPr marL="1223963" lvl="2" indent="-514350">
              <a:buFont typeface="Wingdings" panose="05000000000000000000" pitchFamily="2" charset="2"/>
              <a:buChar char="§"/>
            </a:pPr>
            <a:r>
              <a:rPr lang="en-US" dirty="0" smtClean="0"/>
              <a:t>Learning by doing</a:t>
            </a:r>
          </a:p>
          <a:p>
            <a:pPr marL="968375" lvl="1" indent="-514350">
              <a:buFont typeface="+mj-lt"/>
              <a:buAutoNum type="arabicPeriod"/>
            </a:pPr>
            <a:r>
              <a:rPr lang="en-US" dirty="0" smtClean="0">
                <a:solidFill>
                  <a:schemeClr val="accent6"/>
                </a:solidFill>
              </a:rPr>
              <a:t>Difference between written language and music</a:t>
            </a:r>
          </a:p>
          <a:p>
            <a:pPr marL="1223963" lvl="2" indent="-514350">
              <a:buFont typeface="Wingdings" panose="05000000000000000000" pitchFamily="2" charset="2"/>
              <a:buChar char="§"/>
            </a:pPr>
            <a:r>
              <a:rPr lang="en-US" dirty="0" smtClean="0"/>
              <a:t>Language: We produce our own ideas</a:t>
            </a:r>
          </a:p>
          <a:p>
            <a:pPr marL="1223963" lvl="2" indent="-514350">
              <a:buFont typeface="Wingdings" panose="05000000000000000000" pitchFamily="2" charset="2"/>
              <a:buChar char="§"/>
            </a:pPr>
            <a:r>
              <a:rPr lang="en-US" dirty="0" smtClean="0"/>
              <a:t>Music: We produce the ideas of others</a:t>
            </a:r>
          </a:p>
          <a:p>
            <a:pPr marL="968375" lvl="1" indent="-514350">
              <a:buFont typeface="+mj-lt"/>
              <a:buAutoNum type="arabicPeriod"/>
            </a:pPr>
            <a:r>
              <a:rPr lang="en-US" dirty="0">
                <a:solidFill>
                  <a:schemeClr val="accent6"/>
                </a:solidFill>
              </a:rPr>
              <a:t>Formative evaluation</a:t>
            </a:r>
          </a:p>
          <a:p>
            <a:pPr marL="639763" indent="-514350">
              <a:buFont typeface="Wingdings" pitchFamily="2" charset="2"/>
              <a:buChar char="§"/>
            </a:pPr>
            <a:endParaRPr lang="en-US" dirty="0"/>
          </a:p>
        </p:txBody>
      </p:sp>
      <p:sp>
        <p:nvSpPr>
          <p:cNvPr id="4" name="Foliennummernplatzhalter 3"/>
          <p:cNvSpPr>
            <a:spLocks noGrp="1"/>
          </p:cNvSpPr>
          <p:nvPr>
            <p:ph type="sldNum" sz="quarter" idx="12"/>
          </p:nvPr>
        </p:nvSpPr>
        <p:spPr/>
        <p:txBody>
          <a:bodyPr/>
          <a:lstStyle/>
          <a:p>
            <a:fld id="{C2A42C27-6BCA-4A4C-A06B-7AFB3F1CF1EE}" type="slidenum">
              <a:rPr lang="en-US" smtClean="0"/>
              <a:pPr/>
              <a:t>3</a:t>
            </a:fld>
            <a:endParaRPr lang="en-US"/>
          </a:p>
        </p:txBody>
      </p:sp>
    </p:spTree>
    <p:extLst>
      <p:ext uri="{BB962C8B-B14F-4D97-AF65-F5344CB8AC3E}">
        <p14:creationId xmlns:p14="http://schemas.microsoft.com/office/powerpoint/2010/main" val="248091230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926207" y="314518"/>
            <a:ext cx="7455887" cy="1323439"/>
          </a:xfrm>
          <a:prstGeom prst="rect">
            <a:avLst/>
          </a:prstGeom>
        </p:spPr>
        <p:txBody>
          <a:bodyPr wrap="none">
            <a:spAutoFit/>
          </a:bodyPr>
          <a:lstStyle/>
          <a:p>
            <a:pPr algn="ctr"/>
            <a:r>
              <a:rPr lang="en-US" sz="4000" spc="-100" dirty="0">
                <a:solidFill>
                  <a:srgbClr val="C1EEFF"/>
                </a:solidFill>
                <a:latin typeface="+mj-lt"/>
                <a:ea typeface="ＭＳ Ｐゴシック" pitchFamily="-110" charset="-128"/>
                <a:cs typeface="ＭＳ Ｐゴシック" pitchFamily="-110" charset="-128"/>
              </a:rPr>
              <a:t>The Learning Processes and </a:t>
            </a:r>
            <a:br>
              <a:rPr lang="en-US" sz="4000" spc="-100" dirty="0">
                <a:solidFill>
                  <a:srgbClr val="C1EEFF"/>
                </a:solidFill>
                <a:latin typeface="+mj-lt"/>
                <a:ea typeface="ＭＳ Ｐゴシック" pitchFamily="-110" charset="-128"/>
                <a:cs typeface="ＭＳ Ｐゴシック" pitchFamily="-110" charset="-128"/>
              </a:rPr>
            </a:br>
            <a:r>
              <a:rPr lang="en-US" sz="4000" spc="-100" dirty="0">
                <a:solidFill>
                  <a:srgbClr val="C1EEFF"/>
                </a:solidFill>
                <a:latin typeface="+mj-lt"/>
                <a:ea typeface="ＭＳ Ｐゴシック" pitchFamily="-110" charset="-128"/>
                <a:cs typeface="ＭＳ Ｐゴシック" pitchFamily="-110" charset="-128"/>
              </a:rPr>
              <a:t>Music Education</a:t>
            </a:r>
            <a:r>
              <a:rPr lang="de-DE" sz="4000" spc="-100" dirty="0">
                <a:solidFill>
                  <a:srgbClr val="C1EEFF"/>
                </a:solidFill>
                <a:latin typeface="+mj-lt"/>
                <a:ea typeface="ＭＳ Ｐゴシック" pitchFamily="-110" charset="-128"/>
                <a:cs typeface="ＭＳ Ｐゴシック" pitchFamily="-110" charset="-128"/>
              </a:rPr>
              <a:t> </a:t>
            </a:r>
            <a:endParaRPr lang="de-CH" sz="4000" spc="-100" dirty="0">
              <a:solidFill>
                <a:srgbClr val="C1EEFF"/>
              </a:solidFill>
              <a:latin typeface="+mj-lt"/>
              <a:ea typeface="ＭＳ Ｐゴシック" pitchFamily="-110" charset="-128"/>
              <a:cs typeface="ＭＳ Ｐゴシック" pitchFamily="-110" charset="-128"/>
            </a:endParaRPr>
          </a:p>
        </p:txBody>
      </p:sp>
      <p:graphicFrame>
        <p:nvGraphicFramePr>
          <p:cNvPr id="3" name="Diagram 2"/>
          <p:cNvGraphicFramePr/>
          <p:nvPr>
            <p:extLst>
              <p:ext uri="{D42A27DB-BD31-4B8C-83A1-F6EECF244321}">
                <p14:modId xmlns:p14="http://schemas.microsoft.com/office/powerpoint/2010/main" val="2843441859"/>
              </p:ext>
            </p:extLst>
          </p:nvPr>
        </p:nvGraphicFramePr>
        <p:xfrm>
          <a:off x="1424542" y="2454772"/>
          <a:ext cx="6389512" cy="41317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Rectangle 3"/>
          <p:cNvSpPr/>
          <p:nvPr/>
        </p:nvSpPr>
        <p:spPr>
          <a:xfrm>
            <a:off x="2286000" y="6586996"/>
            <a:ext cx="4572000" cy="215444"/>
          </a:xfrm>
          <a:prstGeom prst="rect">
            <a:avLst/>
          </a:prstGeom>
        </p:spPr>
        <p:txBody>
          <a:bodyPr>
            <a:spAutoFit/>
          </a:bodyPr>
          <a:lstStyle/>
          <a:p>
            <a:pPr algn="ctr"/>
            <a:r>
              <a:rPr lang="fr-CH" sz="800" dirty="0"/>
              <a:t>http://kompass.humanrights.ch/cms/front_content.php?idcat=1539</a:t>
            </a:r>
          </a:p>
        </p:txBody>
      </p:sp>
    </p:spTree>
    <p:extLst>
      <p:ext uri="{BB962C8B-B14F-4D97-AF65-F5344CB8AC3E}">
        <p14:creationId xmlns:p14="http://schemas.microsoft.com/office/powerpoint/2010/main" val="309308183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nhaltsplatzhalter 2"/>
          <p:cNvSpPr>
            <a:spLocks noGrp="1"/>
          </p:cNvSpPr>
          <p:nvPr>
            <p:ph idx="1"/>
          </p:nvPr>
        </p:nvSpPr>
        <p:spPr>
          <a:xfrm>
            <a:off x="899592" y="1340768"/>
            <a:ext cx="7772400" cy="5112568"/>
          </a:xfrm>
        </p:spPr>
        <p:txBody>
          <a:bodyPr/>
          <a:lstStyle/>
          <a:p>
            <a:r>
              <a:rPr lang="en-US" dirty="0" smtClean="0"/>
              <a:t>General courses</a:t>
            </a:r>
          </a:p>
          <a:p>
            <a:pPr lvl="1"/>
            <a:r>
              <a:rPr lang="en-US" dirty="0" smtClean="0">
                <a:solidFill>
                  <a:schemeClr val="accent6"/>
                </a:solidFill>
              </a:rPr>
              <a:t>Primary and secondary schools</a:t>
            </a:r>
          </a:p>
          <a:p>
            <a:pPr lvl="1"/>
            <a:r>
              <a:rPr lang="en-US" dirty="0" smtClean="0">
                <a:solidFill>
                  <a:schemeClr val="accent6"/>
                </a:solidFill>
              </a:rPr>
              <a:t>University</a:t>
            </a:r>
          </a:p>
          <a:p>
            <a:r>
              <a:rPr lang="en-US" dirty="0" smtClean="0"/>
              <a:t>Social Educational Work</a:t>
            </a:r>
          </a:p>
          <a:p>
            <a:r>
              <a:rPr lang="en-US" dirty="0" smtClean="0"/>
              <a:t>Special music education</a:t>
            </a:r>
          </a:p>
          <a:p>
            <a:pPr lvl="1"/>
            <a:r>
              <a:rPr lang="en-US" dirty="0" smtClean="0">
                <a:solidFill>
                  <a:schemeClr val="accent6"/>
                </a:solidFill>
              </a:rPr>
              <a:t>Conservatories, music schools, music courses</a:t>
            </a:r>
          </a:p>
          <a:p>
            <a:pPr lvl="2"/>
            <a:r>
              <a:rPr lang="en-US" dirty="0" smtClean="0"/>
              <a:t>Community funding</a:t>
            </a:r>
          </a:p>
          <a:p>
            <a:pPr lvl="1"/>
            <a:r>
              <a:rPr lang="en-US" dirty="0" smtClean="0">
                <a:solidFill>
                  <a:schemeClr val="accent6"/>
                </a:solidFill>
              </a:rPr>
              <a:t>Private music schools</a:t>
            </a:r>
          </a:p>
          <a:p>
            <a:r>
              <a:rPr lang="en-US" dirty="0" smtClean="0"/>
              <a:t>Further</a:t>
            </a:r>
          </a:p>
          <a:p>
            <a:pPr lvl="1"/>
            <a:r>
              <a:rPr lang="en-US" dirty="0" smtClean="0">
                <a:solidFill>
                  <a:schemeClr val="accent6"/>
                </a:solidFill>
              </a:rPr>
              <a:t>Informal music learning in amateur groups</a:t>
            </a:r>
          </a:p>
          <a:p>
            <a:pPr lvl="1"/>
            <a:r>
              <a:rPr lang="en-US" dirty="0" smtClean="0">
                <a:solidFill>
                  <a:schemeClr val="accent6"/>
                </a:solidFill>
              </a:rPr>
              <a:t>LOGIN:MUSIC </a:t>
            </a:r>
            <a:r>
              <a:rPr lang="en-US" dirty="0">
                <a:solidFill>
                  <a:schemeClr val="accent6"/>
                </a:solidFill>
              </a:rPr>
              <a:t>(Luxembourg Philharmonic Orchestra)</a:t>
            </a:r>
          </a:p>
          <a:p>
            <a:endParaRPr lang="en-US" dirty="0" smtClean="0"/>
          </a:p>
          <a:p>
            <a:endParaRPr lang="en-US" dirty="0"/>
          </a:p>
        </p:txBody>
      </p:sp>
      <p:sp>
        <p:nvSpPr>
          <p:cNvPr id="2" name="Titel 1"/>
          <p:cNvSpPr>
            <a:spLocks noGrp="1"/>
          </p:cNvSpPr>
          <p:nvPr>
            <p:ph type="title"/>
          </p:nvPr>
        </p:nvSpPr>
        <p:spPr>
          <a:xfrm>
            <a:off x="914400" y="116632"/>
            <a:ext cx="7772400" cy="914400"/>
          </a:xfrm>
        </p:spPr>
        <p:txBody>
          <a:bodyPr>
            <a:normAutofit fontScale="90000"/>
          </a:bodyPr>
          <a:lstStyle/>
          <a:p>
            <a:pPr algn="ctr"/>
            <a:r>
              <a:rPr lang="en-US" b="1" dirty="0" smtClean="0"/>
              <a:t>Overview</a:t>
            </a:r>
            <a:br>
              <a:rPr lang="en-US" b="1" dirty="0" smtClean="0"/>
            </a:br>
            <a:r>
              <a:rPr lang="en-US" b="1" dirty="0" smtClean="0"/>
              <a:t>Music education in Luxembourg</a:t>
            </a:r>
            <a:endParaRPr lang="en-US" b="1" dirty="0"/>
          </a:p>
        </p:txBody>
      </p:sp>
      <p:sp>
        <p:nvSpPr>
          <p:cNvPr id="4" name="Foliennummernplatzhalter 3"/>
          <p:cNvSpPr>
            <a:spLocks noGrp="1"/>
          </p:cNvSpPr>
          <p:nvPr>
            <p:ph type="sldNum" sz="quarter" idx="12"/>
          </p:nvPr>
        </p:nvSpPr>
        <p:spPr/>
        <p:txBody>
          <a:bodyPr/>
          <a:lstStyle/>
          <a:p>
            <a:fld id="{C2A42C27-6BCA-4A4C-A06B-7AFB3F1CF1EE}" type="slidenum">
              <a:rPr lang="en-US" smtClean="0"/>
              <a:pPr/>
              <a:t>5</a:t>
            </a:fld>
            <a:endParaRPr lang="en-US"/>
          </a:p>
        </p:txBody>
      </p:sp>
    </p:spTree>
    <p:extLst>
      <p:ext uri="{BB962C8B-B14F-4D97-AF65-F5344CB8AC3E}">
        <p14:creationId xmlns:p14="http://schemas.microsoft.com/office/powerpoint/2010/main" val="310494234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p:cTn id="15"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4" end="4"/>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additive="base">
                                        <p:cTn id="2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Effect transition="in" filter="fade">
                                      <p:cBhvr>
                                        <p:cTn id="29" dur="1000"/>
                                        <p:tgtEl>
                                          <p:spTgt spid="3">
                                            <p:txEl>
                                              <p:pRg st="3" end="3"/>
                                            </p:txEl>
                                          </p:spTgt>
                                        </p:tgtEl>
                                      </p:cBhvr>
                                    </p:animEffect>
                                    <p:anim calcmode="lin" valueType="num">
                                      <p:cBhvr>
                                        <p:cTn id="3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42" presetClass="entr" presetSubtype="0" fill="hold" nodeType="clickEffect">
                                  <p:stCondLst>
                                    <p:cond delay="0"/>
                                  </p:stCondLst>
                                  <p:childTnLst>
                                    <p:set>
                                      <p:cBhvr>
                                        <p:cTn id="35" dur="1" fill="hold">
                                          <p:stCondLst>
                                            <p:cond delay="0"/>
                                          </p:stCondLst>
                                        </p:cTn>
                                        <p:tgtEl>
                                          <p:spTgt spid="3">
                                            <p:txEl>
                                              <p:pRg st="2" end="2"/>
                                            </p:txEl>
                                          </p:spTgt>
                                        </p:tgtEl>
                                        <p:attrNameLst>
                                          <p:attrName>style.visibility</p:attrName>
                                        </p:attrNameLst>
                                      </p:cBhvr>
                                      <p:to>
                                        <p:strVal val="visible"/>
                                      </p:to>
                                    </p:set>
                                    <p:animEffect transition="in" filter="fade">
                                      <p:cBhvr>
                                        <p:cTn id="36" dur="1000"/>
                                        <p:tgtEl>
                                          <p:spTgt spid="3">
                                            <p:txEl>
                                              <p:pRg st="2" end="2"/>
                                            </p:txEl>
                                          </p:spTgt>
                                        </p:tgtEl>
                                      </p:cBhvr>
                                    </p:animEffect>
                                    <p:anim calcmode="lin" valueType="num">
                                      <p:cBhvr>
                                        <p:cTn id="3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Effect transition="in" filter="wheel(1)">
                                      <p:cBhvr>
                                        <p:cTn id="43" dur="2000"/>
                                        <p:tgtEl>
                                          <p:spTgt spid="3">
                                            <p:txEl>
                                              <p:pRg st="5" end="5"/>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1" presetClass="entr" presetSubtype="1" fill="hold" nodeType="clickEffect">
                                  <p:stCondLst>
                                    <p:cond delay="0"/>
                                  </p:stCondLst>
                                  <p:childTnLst>
                                    <p:set>
                                      <p:cBhvr>
                                        <p:cTn id="47" dur="1" fill="hold">
                                          <p:stCondLst>
                                            <p:cond delay="0"/>
                                          </p:stCondLst>
                                        </p:cTn>
                                        <p:tgtEl>
                                          <p:spTgt spid="3">
                                            <p:txEl>
                                              <p:pRg st="6" end="6"/>
                                            </p:txEl>
                                          </p:spTgt>
                                        </p:tgtEl>
                                        <p:attrNameLst>
                                          <p:attrName>style.visibility</p:attrName>
                                        </p:attrNameLst>
                                      </p:cBhvr>
                                      <p:to>
                                        <p:strVal val="visible"/>
                                      </p:to>
                                    </p:set>
                                    <p:animEffect transition="in" filter="wheel(1)">
                                      <p:cBhvr>
                                        <p:cTn id="48" dur="2000"/>
                                        <p:tgtEl>
                                          <p:spTgt spid="3">
                                            <p:txEl>
                                              <p:pRg st="6" end="6"/>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6064" y="44624"/>
            <a:ext cx="7772400" cy="914400"/>
          </a:xfrm>
        </p:spPr>
        <p:txBody>
          <a:bodyPr>
            <a:normAutofit fontScale="90000"/>
          </a:bodyPr>
          <a:lstStyle/>
          <a:p>
            <a:pPr algn="ctr"/>
            <a:r>
              <a:rPr lang="en-US" dirty="0" smtClean="0"/>
              <a:t>Music education in formal school environments. Contents</a:t>
            </a:r>
            <a:endParaRPr lang="en-US" dirty="0"/>
          </a:p>
        </p:txBody>
      </p:sp>
      <p:sp>
        <p:nvSpPr>
          <p:cNvPr id="3" name="Inhaltsplatzhalter 2"/>
          <p:cNvSpPr>
            <a:spLocks noGrp="1"/>
          </p:cNvSpPr>
          <p:nvPr>
            <p:ph idx="1"/>
          </p:nvPr>
        </p:nvSpPr>
        <p:spPr>
          <a:xfrm>
            <a:off x="555557" y="2734444"/>
            <a:ext cx="3875799" cy="4572000"/>
          </a:xfrm>
        </p:spPr>
        <p:txBody>
          <a:bodyPr/>
          <a:lstStyle/>
          <a:p>
            <a:r>
              <a:rPr lang="en-US" dirty="0" smtClean="0"/>
              <a:t>Traditional contents</a:t>
            </a:r>
          </a:p>
          <a:p>
            <a:pPr lvl="1"/>
            <a:r>
              <a:rPr lang="en-US" dirty="0" smtClean="0">
                <a:solidFill>
                  <a:schemeClr val="accent6"/>
                </a:solidFill>
              </a:rPr>
              <a:t>Art music</a:t>
            </a:r>
          </a:p>
          <a:p>
            <a:pPr lvl="1"/>
            <a:r>
              <a:rPr lang="en-US" dirty="0" smtClean="0">
                <a:solidFill>
                  <a:schemeClr val="accent6"/>
                </a:solidFill>
              </a:rPr>
              <a:t>Folk songs</a:t>
            </a:r>
          </a:p>
          <a:p>
            <a:pPr lvl="1"/>
            <a:r>
              <a:rPr lang="en-US" dirty="0" smtClean="0">
                <a:solidFill>
                  <a:schemeClr val="accent6"/>
                </a:solidFill>
              </a:rPr>
              <a:t>Theory of music</a:t>
            </a:r>
          </a:p>
          <a:p>
            <a:pPr lvl="1"/>
            <a:r>
              <a:rPr lang="en-US" dirty="0" smtClean="0">
                <a:solidFill>
                  <a:schemeClr val="accent6"/>
                </a:solidFill>
              </a:rPr>
              <a:t>Orff method</a:t>
            </a:r>
          </a:p>
          <a:p>
            <a:pPr lvl="1"/>
            <a:r>
              <a:rPr lang="en-US" dirty="0" smtClean="0">
                <a:solidFill>
                  <a:schemeClr val="accent6"/>
                </a:solidFill>
              </a:rPr>
              <a:t>Recorder</a:t>
            </a:r>
          </a:p>
        </p:txBody>
      </p:sp>
      <p:sp>
        <p:nvSpPr>
          <p:cNvPr id="4" name="Foliennummernplatzhalter 3"/>
          <p:cNvSpPr>
            <a:spLocks noGrp="1"/>
          </p:cNvSpPr>
          <p:nvPr>
            <p:ph type="sldNum" sz="quarter" idx="12"/>
          </p:nvPr>
        </p:nvSpPr>
        <p:spPr/>
        <p:txBody>
          <a:bodyPr/>
          <a:lstStyle/>
          <a:p>
            <a:fld id="{C2A42C27-6BCA-4A4C-A06B-7AFB3F1CF1EE}" type="slidenum">
              <a:rPr lang="en-US" smtClean="0"/>
              <a:pPr/>
              <a:t>6</a:t>
            </a:fld>
            <a:endParaRPr lang="en-US"/>
          </a:p>
        </p:txBody>
      </p:sp>
      <p:sp>
        <p:nvSpPr>
          <p:cNvPr id="5" name="Inhaltsplatzhalter 2"/>
          <p:cNvSpPr txBox="1">
            <a:spLocks/>
          </p:cNvSpPr>
          <p:nvPr/>
        </p:nvSpPr>
        <p:spPr bwMode="auto">
          <a:xfrm>
            <a:off x="4588763" y="2745432"/>
            <a:ext cx="3875799"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ＭＳ Ｐゴシック" pitchFamily="-110" charset="-128"/>
                <a:cs typeface="ＭＳ Ｐゴシック" pitchFamily="-110" charset="-128"/>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ＭＳ Ｐゴシック" pitchFamily="-110" charset="-128"/>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ＭＳ Ｐゴシック" pitchFamily="-110" charset="-128"/>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ＭＳ Ｐゴシック" pitchFamily="-110" charset="-128"/>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ＭＳ Ｐゴシック" pitchFamily="-110" charset="-128"/>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lstStyle>
          <a:p>
            <a:r>
              <a:rPr lang="en-US" dirty="0" smtClean="0"/>
              <a:t>New tendencies</a:t>
            </a:r>
          </a:p>
          <a:p>
            <a:pPr lvl="1"/>
            <a:r>
              <a:rPr lang="en-US" dirty="0" smtClean="0">
                <a:solidFill>
                  <a:srgbClr val="1AB39F"/>
                </a:solidFill>
              </a:rPr>
              <a:t>Music, movement and dance</a:t>
            </a:r>
          </a:p>
          <a:p>
            <a:pPr lvl="1"/>
            <a:r>
              <a:rPr lang="en-US" dirty="0" smtClean="0">
                <a:solidFill>
                  <a:srgbClr val="1AB39F"/>
                </a:solidFill>
              </a:rPr>
              <a:t>Musicals</a:t>
            </a:r>
          </a:p>
          <a:p>
            <a:pPr lvl="1"/>
            <a:r>
              <a:rPr lang="en-US" dirty="0" smtClean="0">
                <a:solidFill>
                  <a:srgbClr val="1AB39F"/>
                </a:solidFill>
              </a:rPr>
              <a:t>Jazz, Rock, Pop, Hip-Hop, Techno</a:t>
            </a:r>
          </a:p>
          <a:p>
            <a:pPr lvl="1"/>
            <a:r>
              <a:rPr lang="en-US" dirty="0" smtClean="0">
                <a:solidFill>
                  <a:srgbClr val="1AB39F"/>
                </a:solidFill>
              </a:rPr>
              <a:t> Video clips, film music</a:t>
            </a:r>
          </a:p>
          <a:p>
            <a:pPr lvl="1"/>
            <a:r>
              <a:rPr lang="en-US" dirty="0" smtClean="0">
                <a:solidFill>
                  <a:srgbClr val="1AB39F"/>
                </a:solidFill>
              </a:rPr>
              <a:t>Music and IT</a:t>
            </a:r>
          </a:p>
        </p:txBody>
      </p:sp>
      <p:sp>
        <p:nvSpPr>
          <p:cNvPr id="6" name="Inhaltsplatzhalter 2"/>
          <p:cNvSpPr txBox="1">
            <a:spLocks/>
          </p:cNvSpPr>
          <p:nvPr/>
        </p:nvSpPr>
        <p:spPr bwMode="auto">
          <a:xfrm>
            <a:off x="555557" y="1628800"/>
            <a:ext cx="8352928" cy="10436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11163" indent="-342900" algn="l" rtl="0" eaLnBrk="0" fontAlgn="base" hangingPunct="0">
              <a:spcBef>
                <a:spcPts val="700"/>
              </a:spcBef>
              <a:spcAft>
                <a:spcPct val="0"/>
              </a:spcAft>
              <a:buClr>
                <a:schemeClr val="tx2"/>
              </a:buClr>
              <a:buSzPct val="95000"/>
              <a:buFont typeface="Wingdings" pitchFamily="2" charset="2"/>
              <a:buChar char=""/>
              <a:defRPr sz="3000" kern="1200">
                <a:solidFill>
                  <a:schemeClr val="tx1"/>
                </a:solidFill>
                <a:latin typeface="+mn-lt"/>
                <a:ea typeface="ＭＳ Ｐゴシック" pitchFamily="-110" charset="-128"/>
                <a:cs typeface="ＭＳ Ｐゴシック" pitchFamily="-110" charset="-128"/>
              </a:defRPr>
            </a:lvl1pPr>
            <a:lvl2pPr marL="739775" indent="-285750" algn="l" rtl="0" eaLnBrk="0" fontAlgn="base" hangingPunct="0">
              <a:spcBef>
                <a:spcPct val="20000"/>
              </a:spcBef>
              <a:spcAft>
                <a:spcPct val="0"/>
              </a:spcAft>
              <a:buClr>
                <a:schemeClr val="accent2"/>
              </a:buClr>
              <a:buSzPct val="90000"/>
              <a:buFont typeface="Wingdings" pitchFamily="2" charset="2"/>
              <a:buChar char=""/>
              <a:defRPr sz="2600" kern="1200">
                <a:solidFill>
                  <a:schemeClr val="tx1"/>
                </a:solidFill>
                <a:latin typeface="+mn-lt"/>
                <a:ea typeface="ＭＳ Ｐゴシック" pitchFamily="-110" charset="-128"/>
                <a:cs typeface="+mn-cs"/>
              </a:defRPr>
            </a:lvl2pPr>
            <a:lvl3pPr marL="995363" indent="-228600" algn="l" rtl="0" eaLnBrk="0" fontAlgn="base" hangingPunct="0">
              <a:spcBef>
                <a:spcPct val="20000"/>
              </a:spcBef>
              <a:spcAft>
                <a:spcPct val="0"/>
              </a:spcAft>
              <a:buClr>
                <a:schemeClr val="accent2"/>
              </a:buClr>
              <a:buFont typeface="Wingdings 2" pitchFamily="18" charset="2"/>
              <a:buChar char=""/>
              <a:defRPr sz="2400" kern="1200">
                <a:solidFill>
                  <a:schemeClr val="tx1"/>
                </a:solidFill>
                <a:latin typeface="+mn-lt"/>
                <a:ea typeface="ＭＳ Ｐゴシック" pitchFamily="-110" charset="-128"/>
                <a:cs typeface="+mn-cs"/>
              </a:defRPr>
            </a:lvl3pPr>
            <a:lvl4pPr marL="1260475" indent="-228600" algn="l" rtl="0" eaLnBrk="0" fontAlgn="base" hangingPunct="0">
              <a:spcBef>
                <a:spcPct val="20000"/>
              </a:spcBef>
              <a:spcAft>
                <a:spcPct val="0"/>
              </a:spcAft>
              <a:buClr>
                <a:srgbClr val="FEB80A"/>
              </a:buClr>
              <a:buFont typeface="Wingdings 3" pitchFamily="18" charset="2"/>
              <a:buChar char=""/>
              <a:defRPr sz="2200" kern="1200">
                <a:solidFill>
                  <a:schemeClr val="tx1"/>
                </a:solidFill>
                <a:latin typeface="+mn-lt"/>
                <a:ea typeface="ＭＳ Ｐゴシック" pitchFamily="-110" charset="-128"/>
                <a:cs typeface="+mn-cs"/>
              </a:defRPr>
            </a:lvl4pPr>
            <a:lvl5pPr marL="1481138" indent="-209550" algn="l" rtl="0" eaLnBrk="0" fontAlgn="base" hangingPunct="0">
              <a:spcBef>
                <a:spcPct val="20000"/>
              </a:spcBef>
              <a:spcAft>
                <a:spcPct val="0"/>
              </a:spcAft>
              <a:buClr>
                <a:srgbClr val="FEB80A"/>
              </a:buClr>
              <a:buFont typeface="Wingdings 2" pitchFamily="18" charset="2"/>
              <a:buChar char=""/>
              <a:defRPr sz="2000" kern="1200">
                <a:solidFill>
                  <a:schemeClr val="tx1"/>
                </a:solidFill>
                <a:latin typeface="+mn-lt"/>
                <a:ea typeface="ＭＳ Ｐゴシック" pitchFamily="-110" charset="-128"/>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lstStyle>
          <a:p>
            <a:r>
              <a:rPr lang="en-US" dirty="0" smtClean="0"/>
              <a:t>Tendency: An oversupply of learning contents “</a:t>
            </a:r>
            <a:r>
              <a:rPr lang="en-US" dirty="0" err="1" smtClean="0"/>
              <a:t>underchallenges</a:t>
            </a:r>
            <a:r>
              <a:rPr lang="en-US" dirty="0" smtClean="0"/>
              <a:t>” pupils!</a:t>
            </a:r>
          </a:p>
        </p:txBody>
      </p:sp>
    </p:spTree>
    <p:extLst>
      <p:ext uri="{BB962C8B-B14F-4D97-AF65-F5344CB8AC3E}">
        <p14:creationId xmlns:p14="http://schemas.microsoft.com/office/powerpoint/2010/main" val="272144527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5">
                                            <p:txEl>
                                              <p:pRg st="0" end="0"/>
                                            </p:txEl>
                                          </p:spTgt>
                                        </p:tgtEl>
                                        <p:attrNameLst>
                                          <p:attrName>style.visibility</p:attrName>
                                        </p:attrNameLst>
                                      </p:cBhvr>
                                      <p:to>
                                        <p:strVal val="visible"/>
                                      </p:to>
                                    </p:set>
                                    <p:anim calcmode="lin" valueType="num">
                                      <p:cBhvr>
                                        <p:cTn id="15" dur="1000" fill="hold"/>
                                        <p:tgtEl>
                                          <p:spTgt spid="5">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5">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5">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5">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4" end="4"/>
                                            </p:txEl>
                                          </p:spTgt>
                                        </p:tgtEl>
                                        <p:attrNameLst>
                                          <p:attrName>style.visibility</p:attrName>
                                        </p:attrNameLst>
                                      </p:cBhvr>
                                      <p:to>
                                        <p:strVal val="visible"/>
                                      </p:to>
                                    </p:set>
                                    <p:anim calcmode="lin" valueType="num">
                                      <p:cBhvr>
                                        <p:cTn id="4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5" end="5"/>
                                            </p:txEl>
                                          </p:spTgt>
                                        </p:tgtEl>
                                        <p:attrNameLst>
                                          <p:attrName>style.visibility</p:attrName>
                                        </p:attrNameLst>
                                      </p:cBhvr>
                                      <p:to>
                                        <p:strVal val="visible"/>
                                      </p:to>
                                    </p:set>
                                    <p:anim calcmode="lin" valueType="num">
                                      <p:cBhvr>
                                        <p:cTn id="5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6" presetClass="entr" presetSubtype="16" fill="hold" nodeType="clickEffect">
                                  <p:stCondLst>
                                    <p:cond delay="0"/>
                                  </p:stCondLst>
                                  <p:childTnLst>
                                    <p:set>
                                      <p:cBhvr>
                                        <p:cTn id="62" dur="1" fill="hold">
                                          <p:stCondLst>
                                            <p:cond delay="0"/>
                                          </p:stCondLst>
                                        </p:cTn>
                                        <p:tgtEl>
                                          <p:spTgt spid="5">
                                            <p:txEl>
                                              <p:pRg st="1" end="1"/>
                                            </p:txEl>
                                          </p:spTgt>
                                        </p:tgtEl>
                                        <p:attrNameLst>
                                          <p:attrName>style.visibility</p:attrName>
                                        </p:attrNameLst>
                                      </p:cBhvr>
                                      <p:to>
                                        <p:strVal val="visible"/>
                                      </p:to>
                                    </p:set>
                                    <p:animEffect transition="in" filter="circle(in)">
                                      <p:cBhvr>
                                        <p:cTn id="63" dur="2000"/>
                                        <p:tgtEl>
                                          <p:spTgt spid="5">
                                            <p:txEl>
                                              <p:pRg st="1" end="1"/>
                                            </p:txEl>
                                          </p:spTgt>
                                        </p:tgtEl>
                                      </p:cBhvr>
                                    </p:animEffect>
                                  </p:childTnLst>
                                </p:cTn>
                              </p:par>
                            </p:childTnLst>
                          </p:cTn>
                        </p:par>
                      </p:childTnLst>
                    </p:cTn>
                  </p:par>
                  <p:par>
                    <p:cTn id="64" fill="hold">
                      <p:stCondLst>
                        <p:cond delay="indefinite"/>
                      </p:stCondLst>
                      <p:childTnLst>
                        <p:par>
                          <p:cTn id="65" fill="hold">
                            <p:stCondLst>
                              <p:cond delay="0"/>
                            </p:stCondLst>
                            <p:childTnLst>
                              <p:par>
                                <p:cTn id="66" presetID="6" presetClass="entr" presetSubtype="16" fill="hold" nodeType="clickEffect">
                                  <p:stCondLst>
                                    <p:cond delay="0"/>
                                  </p:stCondLst>
                                  <p:childTnLst>
                                    <p:set>
                                      <p:cBhvr>
                                        <p:cTn id="67" dur="1" fill="hold">
                                          <p:stCondLst>
                                            <p:cond delay="0"/>
                                          </p:stCondLst>
                                        </p:cTn>
                                        <p:tgtEl>
                                          <p:spTgt spid="5">
                                            <p:txEl>
                                              <p:pRg st="2" end="2"/>
                                            </p:txEl>
                                          </p:spTgt>
                                        </p:tgtEl>
                                        <p:attrNameLst>
                                          <p:attrName>style.visibility</p:attrName>
                                        </p:attrNameLst>
                                      </p:cBhvr>
                                      <p:to>
                                        <p:strVal val="visible"/>
                                      </p:to>
                                    </p:set>
                                    <p:animEffect transition="in" filter="circle(in)">
                                      <p:cBhvr>
                                        <p:cTn id="68" dur="2000"/>
                                        <p:tgtEl>
                                          <p:spTgt spid="5">
                                            <p:txEl>
                                              <p:pRg st="2" end="2"/>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16" presetClass="entr" presetSubtype="21" fill="hold" nodeType="clickEffect">
                                  <p:stCondLst>
                                    <p:cond delay="0"/>
                                  </p:stCondLst>
                                  <p:childTnLst>
                                    <p:set>
                                      <p:cBhvr>
                                        <p:cTn id="72" dur="1" fill="hold">
                                          <p:stCondLst>
                                            <p:cond delay="0"/>
                                          </p:stCondLst>
                                        </p:cTn>
                                        <p:tgtEl>
                                          <p:spTgt spid="5">
                                            <p:txEl>
                                              <p:pRg st="3" end="3"/>
                                            </p:txEl>
                                          </p:spTgt>
                                        </p:tgtEl>
                                        <p:attrNameLst>
                                          <p:attrName>style.visibility</p:attrName>
                                        </p:attrNameLst>
                                      </p:cBhvr>
                                      <p:to>
                                        <p:strVal val="visible"/>
                                      </p:to>
                                    </p:set>
                                    <p:animEffect transition="in" filter="barn(inVertical)">
                                      <p:cBhvr>
                                        <p:cTn id="73" dur="500"/>
                                        <p:tgtEl>
                                          <p:spTgt spid="5">
                                            <p:txEl>
                                              <p:pRg st="3" end="3"/>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2" presetClass="entr" presetSubtype="4" fill="hold" nodeType="clickEffect">
                                  <p:stCondLst>
                                    <p:cond delay="0"/>
                                  </p:stCondLst>
                                  <p:childTnLst>
                                    <p:set>
                                      <p:cBhvr>
                                        <p:cTn id="77" dur="1" fill="hold">
                                          <p:stCondLst>
                                            <p:cond delay="0"/>
                                          </p:stCondLst>
                                        </p:cTn>
                                        <p:tgtEl>
                                          <p:spTgt spid="5">
                                            <p:txEl>
                                              <p:pRg st="4" end="4"/>
                                            </p:txEl>
                                          </p:spTgt>
                                        </p:tgtEl>
                                        <p:attrNameLst>
                                          <p:attrName>style.visibility</p:attrName>
                                        </p:attrNameLst>
                                      </p:cBhvr>
                                      <p:to>
                                        <p:strVal val="visible"/>
                                      </p:to>
                                    </p:set>
                                    <p:anim calcmode="lin" valueType="num">
                                      <p:cBhvr additive="base">
                                        <p:cTn id="78"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1" presetClass="entr" presetSubtype="0" fill="hold" nodeType="clickEffect">
                                  <p:stCondLst>
                                    <p:cond delay="0"/>
                                  </p:stCondLst>
                                  <p:childTnLst>
                                    <p:set>
                                      <p:cBhvr>
                                        <p:cTn id="83"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84" fill="hold">
                      <p:stCondLst>
                        <p:cond delay="indefinite"/>
                      </p:stCondLst>
                      <p:childTnLst>
                        <p:par>
                          <p:cTn id="85" fill="hold">
                            <p:stCondLst>
                              <p:cond delay="0"/>
                            </p:stCondLst>
                            <p:childTnLst>
                              <p:par>
                                <p:cTn id="86" presetID="31" presetClass="entr" presetSubtype="0" fill="hold" nodeType="clickEffect">
                                  <p:stCondLst>
                                    <p:cond delay="0"/>
                                  </p:stCondLst>
                                  <p:childTnLst>
                                    <p:set>
                                      <p:cBhvr>
                                        <p:cTn id="87" dur="1" fill="hold">
                                          <p:stCondLst>
                                            <p:cond delay="0"/>
                                          </p:stCondLst>
                                        </p:cTn>
                                        <p:tgtEl>
                                          <p:spTgt spid="6">
                                            <p:txEl>
                                              <p:pRg st="0" end="0"/>
                                            </p:txEl>
                                          </p:spTgt>
                                        </p:tgtEl>
                                        <p:attrNameLst>
                                          <p:attrName>style.visibility</p:attrName>
                                        </p:attrNameLst>
                                      </p:cBhvr>
                                      <p:to>
                                        <p:strVal val="visible"/>
                                      </p:to>
                                    </p:set>
                                    <p:anim calcmode="lin" valueType="num">
                                      <p:cBhvr>
                                        <p:cTn id="88"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9"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90"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91" dur="1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976064" y="44624"/>
            <a:ext cx="7772400" cy="914400"/>
          </a:xfrm>
        </p:spPr>
        <p:txBody>
          <a:bodyPr>
            <a:normAutofit fontScale="90000"/>
          </a:bodyPr>
          <a:lstStyle/>
          <a:p>
            <a:pPr algn="ctr"/>
            <a:r>
              <a:rPr lang="en-US" dirty="0" smtClean="0"/>
              <a:t>Music education in formal school environments.</a:t>
            </a:r>
            <a:br>
              <a:rPr lang="en-US" dirty="0" smtClean="0"/>
            </a:br>
            <a:r>
              <a:rPr lang="en-US" dirty="0" smtClean="0"/>
              <a:t>Forms of assessment</a:t>
            </a:r>
            <a:endParaRPr lang="en-US" dirty="0"/>
          </a:p>
        </p:txBody>
      </p:sp>
      <p:sp>
        <p:nvSpPr>
          <p:cNvPr id="3" name="Inhaltsplatzhalter 2"/>
          <p:cNvSpPr>
            <a:spLocks noGrp="1"/>
          </p:cNvSpPr>
          <p:nvPr>
            <p:ph idx="1"/>
          </p:nvPr>
        </p:nvSpPr>
        <p:spPr>
          <a:xfrm>
            <a:off x="539552" y="1953344"/>
            <a:ext cx="8352928" cy="4904656"/>
          </a:xfrm>
        </p:spPr>
        <p:txBody>
          <a:bodyPr>
            <a:normAutofit fontScale="92500" lnSpcReduction="20000"/>
          </a:bodyPr>
          <a:lstStyle/>
          <a:p>
            <a:r>
              <a:rPr lang="en-US" dirty="0" smtClean="0"/>
              <a:t>How can be assessed?</a:t>
            </a:r>
          </a:p>
          <a:p>
            <a:pPr lvl="1"/>
            <a:r>
              <a:rPr lang="en-US" dirty="0" smtClean="0">
                <a:solidFill>
                  <a:schemeClr val="accent6"/>
                </a:solidFill>
              </a:rPr>
              <a:t>Appraising: formative evaluation</a:t>
            </a:r>
          </a:p>
          <a:p>
            <a:pPr lvl="1"/>
            <a:r>
              <a:rPr lang="en-US" dirty="0" smtClean="0">
                <a:solidFill>
                  <a:schemeClr val="accent6"/>
                </a:solidFill>
              </a:rPr>
              <a:t>Validating: intermediate form </a:t>
            </a:r>
          </a:p>
          <a:p>
            <a:pPr lvl="1"/>
            <a:r>
              <a:rPr lang="en-US" dirty="0" smtClean="0">
                <a:solidFill>
                  <a:schemeClr val="accent6"/>
                </a:solidFill>
              </a:rPr>
              <a:t>Censoring: evaluating numerically</a:t>
            </a:r>
          </a:p>
          <a:p>
            <a:r>
              <a:rPr lang="en-US" dirty="0" smtClean="0"/>
              <a:t>What can be assessed?</a:t>
            </a:r>
          </a:p>
          <a:p>
            <a:pPr lvl="1"/>
            <a:r>
              <a:rPr lang="en-US" dirty="0" smtClean="0">
                <a:solidFill>
                  <a:schemeClr val="accent6"/>
                </a:solidFill>
              </a:rPr>
              <a:t>All the above listed contents</a:t>
            </a:r>
          </a:p>
          <a:p>
            <a:pPr lvl="1"/>
            <a:r>
              <a:rPr lang="en-US" dirty="0" smtClean="0">
                <a:solidFill>
                  <a:schemeClr val="accent6"/>
                </a:solidFill>
              </a:rPr>
              <a:t>Competences</a:t>
            </a:r>
          </a:p>
          <a:p>
            <a:pPr lvl="2"/>
            <a:r>
              <a:rPr lang="en-US" dirty="0" smtClean="0"/>
              <a:t>Practicing (singing, playing), music theory (knowledge about music), musical creativity, listening to music, elementary dancing and music theatre, music in an transversal approach</a:t>
            </a:r>
          </a:p>
          <a:p>
            <a:pPr lvl="1"/>
            <a:r>
              <a:rPr lang="en-US" dirty="0" smtClean="0">
                <a:solidFill>
                  <a:schemeClr val="accent6"/>
                </a:solidFill>
              </a:rPr>
              <a:t>Aspects to consider for assessment</a:t>
            </a:r>
          </a:p>
          <a:p>
            <a:pPr lvl="2"/>
            <a:r>
              <a:rPr lang="en-US" dirty="0" smtClean="0"/>
              <a:t>Collaboration, presentations, practice, homework, project work,…</a:t>
            </a:r>
          </a:p>
          <a:p>
            <a:pPr lvl="1"/>
            <a:endParaRPr lang="en-US" dirty="0" smtClean="0"/>
          </a:p>
        </p:txBody>
      </p:sp>
      <p:sp>
        <p:nvSpPr>
          <p:cNvPr id="4" name="Foliennummernplatzhalter 3"/>
          <p:cNvSpPr>
            <a:spLocks noGrp="1"/>
          </p:cNvSpPr>
          <p:nvPr>
            <p:ph type="sldNum" sz="quarter" idx="12"/>
          </p:nvPr>
        </p:nvSpPr>
        <p:spPr/>
        <p:txBody>
          <a:bodyPr/>
          <a:lstStyle/>
          <a:p>
            <a:fld id="{C2A42C27-6BCA-4A4C-A06B-7AFB3F1CF1EE}" type="slidenum">
              <a:rPr lang="en-US" smtClean="0"/>
              <a:pPr/>
              <a:t>7</a:t>
            </a:fld>
            <a:endParaRPr lang="en-US"/>
          </a:p>
        </p:txBody>
      </p:sp>
    </p:spTree>
    <p:extLst>
      <p:ext uri="{BB962C8B-B14F-4D97-AF65-F5344CB8AC3E}">
        <p14:creationId xmlns:p14="http://schemas.microsoft.com/office/powerpoint/2010/main" val="37691370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10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1000" fill="hold"/>
                                        <p:tgtEl>
                                          <p:spTgt spid="3">
                                            <p:txEl>
                                              <p:pRg st="4" end="4"/>
                                            </p:txEl>
                                          </p:spTgt>
                                        </p:tgtEl>
                                        <p:attrNameLst>
                                          <p:attrName>ppt_h</p:attrName>
                                        </p:attrNameLst>
                                      </p:cBhvr>
                                      <p:tavLst>
                                        <p:tav tm="0">
                                          <p:val>
                                            <p:fltVal val="0"/>
                                          </p:val>
                                        </p:tav>
                                        <p:tav tm="100000">
                                          <p:val>
                                            <p:strVal val="#ppt_h"/>
                                          </p:val>
                                        </p:tav>
                                      </p:tavLst>
                                    </p:anim>
                                    <p:anim calcmode="lin" valueType="num">
                                      <p:cBhvr>
                                        <p:cTn id="9" dur="1000" fill="hold"/>
                                        <p:tgtEl>
                                          <p:spTgt spid="3">
                                            <p:txEl>
                                              <p:pRg st="4" end="4"/>
                                            </p:txEl>
                                          </p:spTgt>
                                        </p:tgtEl>
                                        <p:attrNameLst>
                                          <p:attrName>style.rotation</p:attrName>
                                        </p:attrNameLst>
                                      </p:cBhvr>
                                      <p:tavLst>
                                        <p:tav tm="0">
                                          <p:val>
                                            <p:fltVal val="90"/>
                                          </p:val>
                                        </p:tav>
                                        <p:tav tm="100000">
                                          <p:val>
                                            <p:fltVal val="0"/>
                                          </p:val>
                                        </p:tav>
                                      </p:tavLst>
                                    </p:anim>
                                    <p:animEffect transition="in" filter="fade">
                                      <p:cBhvr>
                                        <p:cTn id="10" dur="1000"/>
                                        <p:tgtEl>
                                          <p:spTgt spid="3">
                                            <p:txEl>
                                              <p:pRg st="4" end="4"/>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anim calcmode="lin" valueType="num">
                                      <p:cBhvr>
                                        <p:cTn id="15" dur="1000" fill="hold"/>
                                        <p:tgtEl>
                                          <p:spTgt spid="3">
                                            <p:txEl>
                                              <p:pRg st="5" end="5"/>
                                            </p:txEl>
                                          </p:spTgt>
                                        </p:tgtEl>
                                        <p:attrNameLst>
                                          <p:attrName>ppt_w</p:attrName>
                                        </p:attrNameLst>
                                      </p:cBhvr>
                                      <p:tavLst>
                                        <p:tav tm="0">
                                          <p:val>
                                            <p:fltVal val="0"/>
                                          </p:val>
                                        </p:tav>
                                        <p:tav tm="100000">
                                          <p:val>
                                            <p:strVal val="#ppt_w"/>
                                          </p:val>
                                        </p:tav>
                                      </p:tavLst>
                                    </p:anim>
                                    <p:anim calcmode="lin" valueType="num">
                                      <p:cBhvr>
                                        <p:cTn id="16" dur="1000" fill="hold"/>
                                        <p:tgtEl>
                                          <p:spTgt spid="3">
                                            <p:txEl>
                                              <p:pRg st="5" end="5"/>
                                            </p:txEl>
                                          </p:spTgt>
                                        </p:tgtEl>
                                        <p:attrNameLst>
                                          <p:attrName>ppt_h</p:attrName>
                                        </p:attrNameLst>
                                      </p:cBhvr>
                                      <p:tavLst>
                                        <p:tav tm="0">
                                          <p:val>
                                            <p:fltVal val="0"/>
                                          </p:val>
                                        </p:tav>
                                        <p:tav tm="100000">
                                          <p:val>
                                            <p:strVal val="#ppt_h"/>
                                          </p:val>
                                        </p:tav>
                                      </p:tavLst>
                                    </p:anim>
                                    <p:anim calcmode="lin" valueType="num">
                                      <p:cBhvr>
                                        <p:cTn id="17" dur="1000" fill="hold"/>
                                        <p:tgtEl>
                                          <p:spTgt spid="3">
                                            <p:txEl>
                                              <p:pRg st="5" end="5"/>
                                            </p:txEl>
                                          </p:spTgt>
                                        </p:tgtEl>
                                        <p:attrNameLst>
                                          <p:attrName>style.rotation</p:attrName>
                                        </p:attrNameLst>
                                      </p:cBhvr>
                                      <p:tavLst>
                                        <p:tav tm="0">
                                          <p:val>
                                            <p:fltVal val="90"/>
                                          </p:val>
                                        </p:tav>
                                        <p:tav tm="100000">
                                          <p:val>
                                            <p:fltVal val="0"/>
                                          </p:val>
                                        </p:tav>
                                      </p:tavLst>
                                    </p:anim>
                                    <p:animEffect transition="in" filter="fade">
                                      <p:cBhvr>
                                        <p:cTn id="18" dur="1000"/>
                                        <p:tgtEl>
                                          <p:spTgt spid="3">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p:cTn id="23" dur="1000" fill="hold"/>
                                        <p:tgtEl>
                                          <p:spTgt spid="3">
                                            <p:txEl>
                                              <p:pRg st="6" end="6"/>
                                            </p:txEl>
                                          </p:spTgt>
                                        </p:tgtEl>
                                        <p:attrNameLst>
                                          <p:attrName>ppt_w</p:attrName>
                                        </p:attrNameLst>
                                      </p:cBhvr>
                                      <p:tavLst>
                                        <p:tav tm="0">
                                          <p:val>
                                            <p:fltVal val="0"/>
                                          </p:val>
                                        </p:tav>
                                        <p:tav tm="100000">
                                          <p:val>
                                            <p:strVal val="#ppt_w"/>
                                          </p:val>
                                        </p:tav>
                                      </p:tavLst>
                                    </p:anim>
                                    <p:anim calcmode="lin" valueType="num">
                                      <p:cBhvr>
                                        <p:cTn id="24" dur="1000" fill="hold"/>
                                        <p:tgtEl>
                                          <p:spTgt spid="3">
                                            <p:txEl>
                                              <p:pRg st="6" end="6"/>
                                            </p:txEl>
                                          </p:spTgt>
                                        </p:tgtEl>
                                        <p:attrNameLst>
                                          <p:attrName>ppt_h</p:attrName>
                                        </p:attrNameLst>
                                      </p:cBhvr>
                                      <p:tavLst>
                                        <p:tav tm="0">
                                          <p:val>
                                            <p:fltVal val="0"/>
                                          </p:val>
                                        </p:tav>
                                        <p:tav tm="100000">
                                          <p:val>
                                            <p:strVal val="#ppt_h"/>
                                          </p:val>
                                        </p:tav>
                                      </p:tavLst>
                                    </p:anim>
                                    <p:anim calcmode="lin" valueType="num">
                                      <p:cBhvr>
                                        <p:cTn id="25" dur="1000" fill="hold"/>
                                        <p:tgtEl>
                                          <p:spTgt spid="3">
                                            <p:txEl>
                                              <p:pRg st="6" end="6"/>
                                            </p:txEl>
                                          </p:spTgt>
                                        </p:tgtEl>
                                        <p:attrNameLst>
                                          <p:attrName>style.rotation</p:attrName>
                                        </p:attrNameLst>
                                      </p:cBhvr>
                                      <p:tavLst>
                                        <p:tav tm="0">
                                          <p:val>
                                            <p:fltVal val="90"/>
                                          </p:val>
                                        </p:tav>
                                        <p:tav tm="100000">
                                          <p:val>
                                            <p:fltVal val="0"/>
                                          </p:val>
                                        </p:tav>
                                      </p:tavLst>
                                    </p:anim>
                                    <p:animEffect transition="in" filter="fade">
                                      <p:cBhvr>
                                        <p:cTn id="26" dur="1000"/>
                                        <p:tgtEl>
                                          <p:spTgt spid="3">
                                            <p:txEl>
                                              <p:pRg st="6" end="6"/>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anim calcmode="lin" valueType="num">
                                      <p:cBhvr>
                                        <p:cTn id="31" dur="10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2" dur="1000" fill="hold"/>
                                        <p:tgtEl>
                                          <p:spTgt spid="3">
                                            <p:txEl>
                                              <p:pRg st="7" end="7"/>
                                            </p:txEl>
                                          </p:spTgt>
                                        </p:tgtEl>
                                        <p:attrNameLst>
                                          <p:attrName>ppt_h</p:attrName>
                                        </p:attrNameLst>
                                      </p:cBhvr>
                                      <p:tavLst>
                                        <p:tav tm="0">
                                          <p:val>
                                            <p:fltVal val="0"/>
                                          </p:val>
                                        </p:tav>
                                        <p:tav tm="100000">
                                          <p:val>
                                            <p:strVal val="#ppt_h"/>
                                          </p:val>
                                        </p:tav>
                                      </p:tavLst>
                                    </p:anim>
                                    <p:anim calcmode="lin" valueType="num">
                                      <p:cBhvr>
                                        <p:cTn id="33" dur="1000" fill="hold"/>
                                        <p:tgtEl>
                                          <p:spTgt spid="3">
                                            <p:txEl>
                                              <p:pRg st="7" end="7"/>
                                            </p:txEl>
                                          </p:spTgt>
                                        </p:tgtEl>
                                        <p:attrNameLst>
                                          <p:attrName>style.rotation</p:attrName>
                                        </p:attrNameLst>
                                      </p:cBhvr>
                                      <p:tavLst>
                                        <p:tav tm="0">
                                          <p:val>
                                            <p:fltVal val="90"/>
                                          </p:val>
                                        </p:tav>
                                        <p:tav tm="100000">
                                          <p:val>
                                            <p:fltVal val="0"/>
                                          </p:val>
                                        </p:tav>
                                      </p:tavLst>
                                    </p:anim>
                                    <p:animEffect transition="in" filter="fade">
                                      <p:cBhvr>
                                        <p:cTn id="34" dur="1000"/>
                                        <p:tgtEl>
                                          <p:spTgt spid="3">
                                            <p:txEl>
                                              <p:pRg st="7" end="7"/>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p:cTn id="39" dur="1000" fill="hold"/>
                                        <p:tgtEl>
                                          <p:spTgt spid="3">
                                            <p:txEl>
                                              <p:pRg st="8" end="8"/>
                                            </p:txEl>
                                          </p:spTgt>
                                        </p:tgtEl>
                                        <p:attrNameLst>
                                          <p:attrName>ppt_w</p:attrName>
                                        </p:attrNameLst>
                                      </p:cBhvr>
                                      <p:tavLst>
                                        <p:tav tm="0">
                                          <p:val>
                                            <p:fltVal val="0"/>
                                          </p:val>
                                        </p:tav>
                                        <p:tav tm="100000">
                                          <p:val>
                                            <p:strVal val="#ppt_w"/>
                                          </p:val>
                                        </p:tav>
                                      </p:tavLst>
                                    </p:anim>
                                    <p:anim calcmode="lin" valueType="num">
                                      <p:cBhvr>
                                        <p:cTn id="40" dur="1000" fill="hold"/>
                                        <p:tgtEl>
                                          <p:spTgt spid="3">
                                            <p:txEl>
                                              <p:pRg st="8" end="8"/>
                                            </p:txEl>
                                          </p:spTgt>
                                        </p:tgtEl>
                                        <p:attrNameLst>
                                          <p:attrName>ppt_h</p:attrName>
                                        </p:attrNameLst>
                                      </p:cBhvr>
                                      <p:tavLst>
                                        <p:tav tm="0">
                                          <p:val>
                                            <p:fltVal val="0"/>
                                          </p:val>
                                        </p:tav>
                                        <p:tav tm="100000">
                                          <p:val>
                                            <p:strVal val="#ppt_h"/>
                                          </p:val>
                                        </p:tav>
                                      </p:tavLst>
                                    </p:anim>
                                    <p:anim calcmode="lin" valueType="num">
                                      <p:cBhvr>
                                        <p:cTn id="41" dur="1000" fill="hold"/>
                                        <p:tgtEl>
                                          <p:spTgt spid="3">
                                            <p:txEl>
                                              <p:pRg st="8" end="8"/>
                                            </p:txEl>
                                          </p:spTgt>
                                        </p:tgtEl>
                                        <p:attrNameLst>
                                          <p:attrName>style.rotation</p:attrName>
                                        </p:attrNameLst>
                                      </p:cBhvr>
                                      <p:tavLst>
                                        <p:tav tm="0">
                                          <p:val>
                                            <p:fltVal val="90"/>
                                          </p:val>
                                        </p:tav>
                                        <p:tav tm="100000">
                                          <p:val>
                                            <p:fltVal val="0"/>
                                          </p:val>
                                        </p:tav>
                                      </p:tavLst>
                                    </p:anim>
                                    <p:animEffect transition="in" filter="fade">
                                      <p:cBhvr>
                                        <p:cTn id="42" dur="1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p:cTn id="47" dur="1000" fill="hold"/>
                                        <p:tgtEl>
                                          <p:spTgt spid="3">
                                            <p:txEl>
                                              <p:pRg st="9" end="9"/>
                                            </p:txEl>
                                          </p:spTgt>
                                        </p:tgtEl>
                                        <p:attrNameLst>
                                          <p:attrName>ppt_w</p:attrName>
                                        </p:attrNameLst>
                                      </p:cBhvr>
                                      <p:tavLst>
                                        <p:tav tm="0">
                                          <p:val>
                                            <p:fltVal val="0"/>
                                          </p:val>
                                        </p:tav>
                                        <p:tav tm="100000">
                                          <p:val>
                                            <p:strVal val="#ppt_w"/>
                                          </p:val>
                                        </p:tav>
                                      </p:tavLst>
                                    </p:anim>
                                    <p:anim calcmode="lin" valueType="num">
                                      <p:cBhvr>
                                        <p:cTn id="48" dur="1000" fill="hold"/>
                                        <p:tgtEl>
                                          <p:spTgt spid="3">
                                            <p:txEl>
                                              <p:pRg st="9" end="9"/>
                                            </p:txEl>
                                          </p:spTgt>
                                        </p:tgtEl>
                                        <p:attrNameLst>
                                          <p:attrName>ppt_h</p:attrName>
                                        </p:attrNameLst>
                                      </p:cBhvr>
                                      <p:tavLst>
                                        <p:tav tm="0">
                                          <p:val>
                                            <p:fltVal val="0"/>
                                          </p:val>
                                        </p:tav>
                                        <p:tav tm="100000">
                                          <p:val>
                                            <p:strVal val="#ppt_h"/>
                                          </p:val>
                                        </p:tav>
                                      </p:tavLst>
                                    </p:anim>
                                    <p:anim calcmode="lin" valueType="num">
                                      <p:cBhvr>
                                        <p:cTn id="49" dur="1000" fill="hold"/>
                                        <p:tgtEl>
                                          <p:spTgt spid="3">
                                            <p:txEl>
                                              <p:pRg st="9" end="9"/>
                                            </p:txEl>
                                          </p:spTgt>
                                        </p:tgtEl>
                                        <p:attrNameLst>
                                          <p:attrName>style.rotation</p:attrName>
                                        </p:attrNameLst>
                                      </p:cBhvr>
                                      <p:tavLst>
                                        <p:tav tm="0">
                                          <p:val>
                                            <p:fltVal val="90"/>
                                          </p:val>
                                        </p:tav>
                                        <p:tav tm="100000">
                                          <p:val>
                                            <p:fltVal val="0"/>
                                          </p:val>
                                        </p:tav>
                                      </p:tavLst>
                                    </p:anim>
                                    <p:animEffect transition="in" filter="fade">
                                      <p:cBhvr>
                                        <p:cTn id="50" dur="1000"/>
                                        <p:tgtEl>
                                          <p:spTgt spid="3">
                                            <p:txEl>
                                              <p:pRg st="9" end="9"/>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nodeType="clickEffect">
                                  <p:stCondLst>
                                    <p:cond delay="0"/>
                                  </p:stCondLst>
                                  <p:childTnLst>
                                    <p:set>
                                      <p:cBhvr>
                                        <p:cTn id="54" dur="1" fill="hold">
                                          <p:stCondLst>
                                            <p:cond delay="0"/>
                                          </p:stCondLst>
                                        </p:cTn>
                                        <p:tgtEl>
                                          <p:spTgt spid="3">
                                            <p:txEl>
                                              <p:pRg st="0" end="0"/>
                                            </p:txEl>
                                          </p:spTgt>
                                        </p:tgtEl>
                                        <p:attrNameLst>
                                          <p:attrName>style.visibility</p:attrName>
                                        </p:attrNameLst>
                                      </p:cBhvr>
                                      <p:to>
                                        <p:strVal val="visible"/>
                                      </p:to>
                                    </p:set>
                                    <p:anim calcmode="lin" valueType="num">
                                      <p:cBhvr>
                                        <p:cTn id="55"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56"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57"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58" dur="1000"/>
                                        <p:tgtEl>
                                          <p:spTgt spid="3">
                                            <p:txEl>
                                              <p:pRg st="0" end="0"/>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nodeType="clickEffect">
                                  <p:stCondLst>
                                    <p:cond delay="0"/>
                                  </p:stCondLst>
                                  <p:childTnLst>
                                    <p:set>
                                      <p:cBhvr>
                                        <p:cTn id="62" dur="1" fill="hold">
                                          <p:stCondLst>
                                            <p:cond delay="0"/>
                                          </p:stCondLst>
                                        </p:cTn>
                                        <p:tgtEl>
                                          <p:spTgt spid="3">
                                            <p:txEl>
                                              <p:pRg st="1" end="1"/>
                                            </p:txEl>
                                          </p:spTgt>
                                        </p:tgtEl>
                                        <p:attrNameLst>
                                          <p:attrName>style.visibility</p:attrName>
                                        </p:attrNameLst>
                                      </p:cBhvr>
                                      <p:to>
                                        <p:strVal val="visible"/>
                                      </p:to>
                                    </p:set>
                                    <p:anim calcmode="lin" valueType="num">
                                      <p:cBhvr>
                                        <p:cTn id="63"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64"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65" dur="1000" fill="hold"/>
                                        <p:tgtEl>
                                          <p:spTgt spid="3">
                                            <p:txEl>
                                              <p:pRg st="1" end="1"/>
                                            </p:txEl>
                                          </p:spTgt>
                                        </p:tgtEl>
                                        <p:attrNameLst>
                                          <p:attrName>style.rotation</p:attrName>
                                        </p:attrNameLst>
                                      </p:cBhvr>
                                      <p:tavLst>
                                        <p:tav tm="0">
                                          <p:val>
                                            <p:fltVal val="90"/>
                                          </p:val>
                                        </p:tav>
                                        <p:tav tm="100000">
                                          <p:val>
                                            <p:fltVal val="0"/>
                                          </p:val>
                                        </p:tav>
                                      </p:tavLst>
                                    </p:anim>
                                    <p:animEffect transition="in" filter="fade">
                                      <p:cBhvr>
                                        <p:cTn id="66" dur="1000"/>
                                        <p:tgtEl>
                                          <p:spTgt spid="3">
                                            <p:txEl>
                                              <p:pRg st="1" end="1"/>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nodeType="clickEffect">
                                  <p:stCondLst>
                                    <p:cond delay="0"/>
                                  </p:stCondLst>
                                  <p:childTnLst>
                                    <p:set>
                                      <p:cBhvr>
                                        <p:cTn id="70" dur="1" fill="hold">
                                          <p:stCondLst>
                                            <p:cond delay="0"/>
                                          </p:stCondLst>
                                        </p:cTn>
                                        <p:tgtEl>
                                          <p:spTgt spid="3">
                                            <p:txEl>
                                              <p:pRg st="2" end="2"/>
                                            </p:txEl>
                                          </p:spTgt>
                                        </p:tgtEl>
                                        <p:attrNameLst>
                                          <p:attrName>style.visibility</p:attrName>
                                        </p:attrNameLst>
                                      </p:cBhvr>
                                      <p:to>
                                        <p:strVal val="visible"/>
                                      </p:to>
                                    </p:set>
                                    <p:anim calcmode="lin" valueType="num">
                                      <p:cBhvr>
                                        <p:cTn id="71"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72"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73" dur="1000" fill="hold"/>
                                        <p:tgtEl>
                                          <p:spTgt spid="3">
                                            <p:txEl>
                                              <p:pRg st="2" end="2"/>
                                            </p:txEl>
                                          </p:spTgt>
                                        </p:tgtEl>
                                        <p:attrNameLst>
                                          <p:attrName>style.rotation</p:attrName>
                                        </p:attrNameLst>
                                      </p:cBhvr>
                                      <p:tavLst>
                                        <p:tav tm="0">
                                          <p:val>
                                            <p:fltVal val="90"/>
                                          </p:val>
                                        </p:tav>
                                        <p:tav tm="100000">
                                          <p:val>
                                            <p:fltVal val="0"/>
                                          </p:val>
                                        </p:tav>
                                      </p:tavLst>
                                    </p:anim>
                                    <p:animEffect transition="in" filter="fade">
                                      <p:cBhvr>
                                        <p:cTn id="74" dur="1000"/>
                                        <p:tgtEl>
                                          <p:spTgt spid="3">
                                            <p:txEl>
                                              <p:pRg st="2" end="2"/>
                                            </p:txEl>
                                          </p:spTgt>
                                        </p:tgtEl>
                                      </p:cBhvr>
                                    </p:animEffect>
                                  </p:childTnLst>
                                </p:cTn>
                              </p:par>
                            </p:childTnLst>
                          </p:cTn>
                        </p:par>
                      </p:childTnLst>
                    </p:cTn>
                  </p:par>
                  <p:par>
                    <p:cTn id="75" fill="hold">
                      <p:stCondLst>
                        <p:cond delay="indefinite"/>
                      </p:stCondLst>
                      <p:childTnLst>
                        <p:par>
                          <p:cTn id="76" fill="hold">
                            <p:stCondLst>
                              <p:cond delay="0"/>
                            </p:stCondLst>
                            <p:childTnLst>
                              <p:par>
                                <p:cTn id="77" presetID="31" presetClass="entr" presetSubtype="0" fill="hold" nodeType="clickEffect">
                                  <p:stCondLst>
                                    <p:cond delay="0"/>
                                  </p:stCondLst>
                                  <p:childTnLst>
                                    <p:set>
                                      <p:cBhvr>
                                        <p:cTn id="78" dur="1" fill="hold">
                                          <p:stCondLst>
                                            <p:cond delay="0"/>
                                          </p:stCondLst>
                                        </p:cTn>
                                        <p:tgtEl>
                                          <p:spTgt spid="3">
                                            <p:txEl>
                                              <p:pRg st="3" end="3"/>
                                            </p:txEl>
                                          </p:spTgt>
                                        </p:tgtEl>
                                        <p:attrNameLst>
                                          <p:attrName>style.visibility</p:attrName>
                                        </p:attrNameLst>
                                      </p:cBhvr>
                                      <p:to>
                                        <p:strVal val="visible"/>
                                      </p:to>
                                    </p:set>
                                    <p:anim calcmode="lin" valueType="num">
                                      <p:cBhvr>
                                        <p:cTn id="79"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0"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81" dur="1000" fill="hold"/>
                                        <p:tgtEl>
                                          <p:spTgt spid="3">
                                            <p:txEl>
                                              <p:pRg st="3" end="3"/>
                                            </p:txEl>
                                          </p:spTgt>
                                        </p:tgtEl>
                                        <p:attrNameLst>
                                          <p:attrName>style.rotation</p:attrName>
                                        </p:attrNameLst>
                                      </p:cBhvr>
                                      <p:tavLst>
                                        <p:tav tm="0">
                                          <p:val>
                                            <p:fltVal val="90"/>
                                          </p:val>
                                        </p:tav>
                                        <p:tav tm="100000">
                                          <p:val>
                                            <p:fltVal val="0"/>
                                          </p:val>
                                        </p:tav>
                                      </p:tavLst>
                                    </p:anim>
                                    <p:animEffect transition="in" filter="fade">
                                      <p:cBhvr>
                                        <p:cTn id="82"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22"/>
          <p:cNvSpPr>
            <a:spLocks noGrp="1"/>
          </p:cNvSpPr>
          <p:nvPr>
            <p:ph type="sldNum" sz="quarter" idx="12"/>
          </p:nvPr>
        </p:nvSpPr>
        <p:spPr/>
        <p:txBody>
          <a:bodyPr/>
          <a:lstStyle/>
          <a:p>
            <a:fld id="{DC81532A-5BD1-4FAE-967E-2A93294535BC}" type="slidenum">
              <a:rPr lang="en-US"/>
              <a:pPr/>
              <a:t>8</a:t>
            </a:fld>
            <a:endParaRPr lang="en-US"/>
          </a:p>
        </p:txBody>
      </p:sp>
      <p:sp>
        <p:nvSpPr>
          <p:cNvPr id="24578" name="Rectangle 2"/>
          <p:cNvSpPr>
            <a:spLocks noGrp="1"/>
          </p:cNvSpPr>
          <p:nvPr>
            <p:ph type="title"/>
          </p:nvPr>
        </p:nvSpPr>
        <p:spPr bwMode="auto">
          <a:xfrm>
            <a:off x="683568" y="-77688"/>
            <a:ext cx="7772400" cy="914400"/>
          </a:xfrm>
        </p:spPr>
        <p:txBody>
          <a:bodyPr>
            <a:normAutofit fontScale="90000"/>
          </a:bodyPr>
          <a:lstStyle/>
          <a:p>
            <a:pPr algn="ctr" eaLnBrk="1" hangingPunct="1"/>
            <a:r>
              <a:rPr lang="en-US" dirty="0" smtClean="0">
                <a:ea typeface="ＭＳ Ｐゴシック" pitchFamily="30" charset="-128"/>
              </a:rPr>
              <a:t>Quantitative Comparison</a:t>
            </a:r>
            <a:br>
              <a:rPr lang="en-US" dirty="0" smtClean="0">
                <a:ea typeface="ＭＳ Ｐゴシック" pitchFamily="30" charset="-128"/>
              </a:rPr>
            </a:br>
            <a:r>
              <a:rPr lang="en-US" dirty="0" smtClean="0">
                <a:ea typeface="ＭＳ Ｐゴシック" pitchFamily="30" charset="-128"/>
              </a:rPr>
              <a:t>General Schools and Music Schools (2009-10)</a:t>
            </a:r>
          </a:p>
        </p:txBody>
      </p:sp>
      <p:sp>
        <p:nvSpPr>
          <p:cNvPr id="18435" name="Rectangle 3"/>
          <p:cNvSpPr>
            <a:spLocks noGrp="1"/>
          </p:cNvSpPr>
          <p:nvPr>
            <p:ph type="body" idx="1"/>
          </p:nvPr>
        </p:nvSpPr>
        <p:spPr>
          <a:xfrm>
            <a:off x="533400" y="1772816"/>
            <a:ext cx="8077200" cy="5400600"/>
          </a:xfrm>
        </p:spPr>
        <p:txBody>
          <a:bodyPr>
            <a:normAutofit fontScale="85000" lnSpcReduction="20000"/>
          </a:bodyPr>
          <a:lstStyle/>
          <a:p>
            <a:pPr eaLnBrk="1" hangingPunct="1"/>
            <a:r>
              <a:rPr lang="en-US" dirty="0" smtClean="0">
                <a:ea typeface="ＭＳ Ｐゴシック" pitchFamily="30" charset="-128"/>
              </a:rPr>
              <a:t>Pupils at primary and at secondary level</a:t>
            </a:r>
          </a:p>
          <a:p>
            <a:pPr lvl="1" eaLnBrk="1" hangingPunct="1"/>
            <a:r>
              <a:rPr lang="en-US" dirty="0" smtClean="0">
                <a:solidFill>
                  <a:srgbClr val="FF0000"/>
                </a:solidFill>
                <a:ea typeface="ＭＳ Ｐゴシック" pitchFamily="30" charset="-128"/>
              </a:rPr>
              <a:t>47051 + 37941 = </a:t>
            </a:r>
            <a:r>
              <a:rPr lang="en-US" sz="3600" b="1" dirty="0" smtClean="0">
                <a:solidFill>
                  <a:srgbClr val="FF0000"/>
                </a:solidFill>
                <a:ea typeface="ＭＳ Ｐゴシック" pitchFamily="30" charset="-128"/>
              </a:rPr>
              <a:t>84992</a:t>
            </a:r>
          </a:p>
          <a:p>
            <a:pPr lvl="3" eaLnBrk="1" hangingPunct="1"/>
            <a:r>
              <a:rPr lang="de-CH" sz="3200" dirty="0" smtClean="0">
                <a:ea typeface="ＭＳ Ｐゴシック" pitchFamily="30" charset="-128"/>
              </a:rPr>
              <a:t>(France: 14.955.000, Germany 11.676.338, Austria 2001: 1.091.500, </a:t>
            </a:r>
            <a:r>
              <a:rPr lang="de-CH" sz="3200" dirty="0" err="1" smtClean="0">
                <a:ea typeface="ＭＳ Ｐゴシック" pitchFamily="30" charset="-128"/>
              </a:rPr>
              <a:t>Switzerland</a:t>
            </a:r>
            <a:r>
              <a:rPr lang="de-CH" sz="3200" dirty="0">
                <a:ea typeface="ＭＳ Ｐゴシック" pitchFamily="30" charset="-128"/>
              </a:rPr>
              <a:t> 2008: </a:t>
            </a:r>
            <a:r>
              <a:rPr lang="de-CH" sz="3200" dirty="0" smtClean="0">
                <a:ea typeface="ＭＳ Ｐゴシック" pitchFamily="30" charset="-128"/>
              </a:rPr>
              <a:t>1.267.458 )</a:t>
            </a:r>
            <a:endParaRPr lang="en-US" sz="3200" dirty="0" smtClean="0">
              <a:ea typeface="ＭＳ Ｐゴシック" pitchFamily="30" charset="-128"/>
            </a:endParaRPr>
          </a:p>
          <a:p>
            <a:pPr eaLnBrk="1" hangingPunct="1"/>
            <a:r>
              <a:rPr lang="en-US" dirty="0" smtClean="0">
                <a:ea typeface="ＭＳ Ｐゴシック" pitchFamily="30" charset="-128"/>
              </a:rPr>
              <a:t>Pupils at conservatories, music schools and music courses</a:t>
            </a:r>
          </a:p>
          <a:p>
            <a:pPr lvl="1" eaLnBrk="1" hangingPunct="1"/>
            <a:r>
              <a:rPr lang="en-US" dirty="0" smtClean="0">
                <a:solidFill>
                  <a:srgbClr val="FF0000"/>
                </a:solidFill>
                <a:ea typeface="ＭＳ Ｐゴシック" pitchFamily="30" charset="-128"/>
              </a:rPr>
              <a:t>5124 (Cons.) + 5479 (MS) + 4114 (CM) = </a:t>
            </a:r>
            <a:r>
              <a:rPr lang="en-US" sz="3600" b="1" dirty="0" smtClean="0">
                <a:solidFill>
                  <a:srgbClr val="FF0000"/>
                </a:solidFill>
                <a:ea typeface="ＭＳ Ｐゴシック" pitchFamily="30" charset="-128"/>
              </a:rPr>
              <a:t>14717</a:t>
            </a:r>
          </a:p>
          <a:p>
            <a:pPr lvl="3" eaLnBrk="1" hangingPunct="1"/>
            <a:r>
              <a:rPr lang="de-CH" sz="3200" dirty="0" smtClean="0">
                <a:ea typeface="ＭＳ Ｐゴシック" pitchFamily="30" charset="-128"/>
              </a:rPr>
              <a:t>(France: 280.000, Germany  237.116, Austria 2007: 206.000, </a:t>
            </a:r>
            <a:r>
              <a:rPr lang="de-CH" sz="3200" dirty="0" err="1" smtClean="0">
                <a:ea typeface="ＭＳ Ｐゴシック" pitchFamily="30" charset="-128"/>
              </a:rPr>
              <a:t>Switzerland</a:t>
            </a:r>
            <a:r>
              <a:rPr lang="de-CH" sz="3200" dirty="0" smtClean="0">
                <a:ea typeface="ＭＳ Ｐゴシック" pitchFamily="30" charset="-128"/>
              </a:rPr>
              <a:t> 2004: 243.000)</a:t>
            </a:r>
            <a:endParaRPr lang="en-US" sz="3200" dirty="0" smtClean="0">
              <a:ea typeface="ＭＳ Ｐゴシック" pitchFamily="30" charset="-128"/>
            </a:endParaRPr>
          </a:p>
          <a:p>
            <a:pPr marL="68263" indent="0" algn="ctr" eaLnBrk="1" hangingPunct="1">
              <a:buNone/>
            </a:pPr>
            <a:r>
              <a:rPr lang="en-US" sz="4000" b="1" dirty="0" smtClean="0">
                <a:solidFill>
                  <a:srgbClr val="FF0000"/>
                </a:solidFill>
                <a:ea typeface="ＭＳ Ｐゴシック" pitchFamily="30" charset="-128"/>
              </a:rPr>
              <a:t>17,3% of the school population</a:t>
            </a:r>
          </a:p>
          <a:p>
            <a:pPr marL="68263" indent="0" algn="ctr" eaLnBrk="1" hangingPunct="1">
              <a:buNone/>
            </a:pPr>
            <a:r>
              <a:rPr lang="en-US" sz="3200" b="1" dirty="0">
                <a:solidFill>
                  <a:schemeClr val="tx2"/>
                </a:solidFill>
                <a:ea typeface="ＭＳ Ｐゴシック" pitchFamily="30" charset="-128"/>
                <a:cs typeface="+mn-cs"/>
              </a:rPr>
              <a:t>(France:  1,9 %, Germany: 2,03%, Austria 18,9</a:t>
            </a:r>
            <a:r>
              <a:rPr lang="en-US" sz="3200" b="1" dirty="0" smtClean="0">
                <a:solidFill>
                  <a:schemeClr val="tx2"/>
                </a:solidFill>
                <a:ea typeface="ＭＳ Ｐゴシック" pitchFamily="30" charset="-128"/>
                <a:cs typeface="+mn-cs"/>
              </a:rPr>
              <a:t>%, Switzerland: 19,2)</a:t>
            </a:r>
            <a:endParaRPr lang="en-US" sz="3600" b="1" dirty="0" smtClean="0">
              <a:solidFill>
                <a:schemeClr val="tx2"/>
              </a:solidFill>
              <a:ea typeface="ＭＳ Ｐゴシック" pitchFamily="30" charset="-128"/>
            </a:endParaRPr>
          </a:p>
        </p:txBody>
      </p:sp>
    </p:spTree>
    <p:extLst>
      <p:ext uri="{BB962C8B-B14F-4D97-AF65-F5344CB8AC3E}">
        <p14:creationId xmlns:p14="http://schemas.microsoft.com/office/powerpoint/2010/main" val="122514311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44624"/>
            <a:ext cx="7772400" cy="914400"/>
          </a:xfrm>
        </p:spPr>
        <p:txBody>
          <a:bodyPr/>
          <a:lstStyle/>
          <a:p>
            <a:pPr algn="ctr"/>
            <a:r>
              <a:rPr lang="en-US" b="1" dirty="0" smtClean="0"/>
              <a:t>Music in social work</a:t>
            </a:r>
            <a:endParaRPr lang="en-US" b="1" dirty="0"/>
          </a:p>
        </p:txBody>
      </p:sp>
      <p:graphicFrame>
        <p:nvGraphicFramePr>
          <p:cNvPr id="5" name="Inhaltsplatzhalter 4"/>
          <p:cNvGraphicFramePr>
            <a:graphicFrameLocks noGrp="1"/>
          </p:cNvGraphicFramePr>
          <p:nvPr>
            <p:ph idx="1"/>
            <p:extLst>
              <p:ext uri="{D42A27DB-BD31-4B8C-83A1-F6EECF244321}">
                <p14:modId xmlns:p14="http://schemas.microsoft.com/office/powerpoint/2010/main" val="814651042"/>
              </p:ext>
            </p:extLst>
          </p:nvPr>
        </p:nvGraphicFramePr>
        <p:xfrm>
          <a:off x="914400" y="1316210"/>
          <a:ext cx="7772400" cy="52091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C2A42C27-6BCA-4A4C-A06B-7AFB3F1CF1EE}" type="slidenum">
              <a:rPr lang="en-US" smtClean="0"/>
              <a:pPr/>
              <a:t>9</a:t>
            </a:fld>
            <a:endParaRPr lang="en-US"/>
          </a:p>
        </p:txBody>
      </p:sp>
    </p:spTree>
    <p:extLst>
      <p:ext uri="{BB962C8B-B14F-4D97-AF65-F5344CB8AC3E}">
        <p14:creationId xmlns:p14="http://schemas.microsoft.com/office/powerpoint/2010/main" val="376440589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apetus">
  <a:themeElements>
    <a:clrScheme name="Iapetus">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Iapetus">
      <a:majorFont>
        <a:latin typeface="Consolas"/>
        <a:ea typeface=""/>
        <a:cs typeface=""/>
        <a:font script="Jpan" typeface="ヒラギノ丸ゴ Pro W4"/>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ＭＳ ゴシック"/>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Iapetus">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Zwielicht.thmx</Template>
  <TotalTime>0</TotalTime>
  <Words>1678</Words>
  <Application>Microsoft Macintosh PowerPoint</Application>
  <PresentationFormat>On-screen Show (4:3)</PresentationFormat>
  <Paragraphs>408</Paragraphs>
  <Slides>21</Slides>
  <Notes>17</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Iapetus</vt:lpstr>
      <vt:lpstr>PowerPoint Presentation</vt:lpstr>
      <vt:lpstr>Célestin Freinet: Cycling</vt:lpstr>
      <vt:lpstr>Jean-Jacques Rousseau</vt:lpstr>
      <vt:lpstr>PowerPoint Presentation</vt:lpstr>
      <vt:lpstr>Overview Music education in Luxembourg</vt:lpstr>
      <vt:lpstr>Music education in formal school environments. Contents</vt:lpstr>
      <vt:lpstr>Music education in formal school environments. Forms of assessment</vt:lpstr>
      <vt:lpstr>Quantitative Comparison General Schools and Music Schools (2009-10)</vt:lpstr>
      <vt:lpstr>Music in social work</vt:lpstr>
      <vt:lpstr>Specialized Music Education</vt:lpstr>
      <vt:lpstr>The Law of Music Education, 1998</vt:lpstr>
      <vt:lpstr>Set of rules</vt:lpstr>
      <vt:lpstr>PowerPoint Presentation</vt:lpstr>
      <vt:lpstr>Levels of artistry during apprenticeship</vt:lpstr>
      <vt:lpstr>PowerPoint Presentation</vt:lpstr>
      <vt:lpstr>Double assessment in  public music schools</vt:lpstr>
      <vt:lpstr>Assessment tables</vt:lpstr>
      <vt:lpstr>PowerPoint Presentation</vt:lpstr>
      <vt:lpstr>The system assesses,  but the system also needs  to be assessed </vt:lpstr>
      <vt:lpstr>PowerPoint Presentation</vt:lpstr>
      <vt:lpstr>PowerPoint Presentation</vt:lpstr>
    </vt:vector>
  </TitlesOfParts>
  <Company>Université du Luxembourg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Musikschulpädagogik in Luxemburg</dc:title>
  <dc:creator>damien.sagrillo</dc:creator>
  <cp:lastModifiedBy>Damien Sagrillo</cp:lastModifiedBy>
  <cp:revision>620</cp:revision>
  <dcterms:created xsi:type="dcterms:W3CDTF">2011-05-03T16:00:06Z</dcterms:created>
  <dcterms:modified xsi:type="dcterms:W3CDTF">2014-05-07T15:10:03Z</dcterms:modified>
</cp:coreProperties>
</file>