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4" r:id="rId1"/>
  </p:sldMasterIdLst>
  <p:notesMasterIdLst>
    <p:notesMasterId r:id="rId23"/>
  </p:notesMasterIdLst>
  <p:sldIdLst>
    <p:sldId id="323" r:id="rId2"/>
    <p:sldId id="340" r:id="rId3"/>
    <p:sldId id="339" r:id="rId4"/>
    <p:sldId id="362" r:id="rId5"/>
    <p:sldId id="351" r:id="rId6"/>
    <p:sldId id="361" r:id="rId7"/>
    <p:sldId id="357" r:id="rId8"/>
    <p:sldId id="291" r:id="rId9"/>
    <p:sldId id="353" r:id="rId10"/>
    <p:sldId id="354" r:id="rId11"/>
    <p:sldId id="364" r:id="rId12"/>
    <p:sldId id="299" r:id="rId13"/>
    <p:sldId id="333" r:id="rId14"/>
    <p:sldId id="359" r:id="rId15"/>
    <p:sldId id="360" r:id="rId16"/>
    <p:sldId id="358" r:id="rId17"/>
    <p:sldId id="282" r:id="rId18"/>
    <p:sldId id="335" r:id="rId19"/>
    <p:sldId id="366" r:id="rId20"/>
    <p:sldId id="367" r:id="rId21"/>
    <p:sldId id="363" r:id="rId22"/>
  </p:sldIdLst>
  <p:sldSz cx="9144000" cy="6858000" type="screen4x3"/>
  <p:notesSz cx="6858000" cy="9144000"/>
  <p:defaultTextStyle>
    <a:defPPr>
      <a:defRPr lang="en-US"/>
    </a:defPPr>
    <a:lvl1pPr algn="l" rtl="0" fontAlgn="t">
      <a:spcBef>
        <a:spcPct val="0"/>
      </a:spcBef>
      <a:spcAft>
        <a:spcPct val="0"/>
      </a:spcAft>
      <a:defRPr kern="1200">
        <a:solidFill>
          <a:srgbClr val="660033"/>
        </a:solidFill>
        <a:latin typeface="Arial" charset="0"/>
        <a:ea typeface="ＭＳ Ｐゴシック" pitchFamily="30" charset="-128"/>
        <a:cs typeface="+mn-cs"/>
      </a:defRPr>
    </a:lvl1pPr>
    <a:lvl2pPr marL="457200" algn="l" rtl="0" fontAlgn="t">
      <a:spcBef>
        <a:spcPct val="0"/>
      </a:spcBef>
      <a:spcAft>
        <a:spcPct val="0"/>
      </a:spcAft>
      <a:defRPr kern="1200">
        <a:solidFill>
          <a:srgbClr val="660033"/>
        </a:solidFill>
        <a:latin typeface="Arial" charset="0"/>
        <a:ea typeface="ＭＳ Ｐゴシック" pitchFamily="30" charset="-128"/>
        <a:cs typeface="+mn-cs"/>
      </a:defRPr>
    </a:lvl2pPr>
    <a:lvl3pPr marL="914400" algn="l" rtl="0" fontAlgn="t">
      <a:spcBef>
        <a:spcPct val="0"/>
      </a:spcBef>
      <a:spcAft>
        <a:spcPct val="0"/>
      </a:spcAft>
      <a:defRPr kern="1200">
        <a:solidFill>
          <a:srgbClr val="660033"/>
        </a:solidFill>
        <a:latin typeface="Arial" charset="0"/>
        <a:ea typeface="ＭＳ Ｐゴシック" pitchFamily="30" charset="-128"/>
        <a:cs typeface="+mn-cs"/>
      </a:defRPr>
    </a:lvl3pPr>
    <a:lvl4pPr marL="1371600" algn="l" rtl="0" fontAlgn="t">
      <a:spcBef>
        <a:spcPct val="0"/>
      </a:spcBef>
      <a:spcAft>
        <a:spcPct val="0"/>
      </a:spcAft>
      <a:defRPr kern="1200">
        <a:solidFill>
          <a:srgbClr val="660033"/>
        </a:solidFill>
        <a:latin typeface="Arial" charset="0"/>
        <a:ea typeface="ＭＳ Ｐゴシック" pitchFamily="30" charset="-128"/>
        <a:cs typeface="+mn-cs"/>
      </a:defRPr>
    </a:lvl4pPr>
    <a:lvl5pPr marL="1828800" algn="l" rtl="0" fontAlgn="t">
      <a:spcBef>
        <a:spcPct val="0"/>
      </a:spcBef>
      <a:spcAft>
        <a:spcPct val="0"/>
      </a:spcAft>
      <a:defRPr kern="1200">
        <a:solidFill>
          <a:srgbClr val="660033"/>
        </a:solidFill>
        <a:latin typeface="Arial" charset="0"/>
        <a:ea typeface="ＭＳ Ｐゴシック" pitchFamily="30" charset="-128"/>
        <a:cs typeface="+mn-cs"/>
      </a:defRPr>
    </a:lvl5pPr>
    <a:lvl6pPr marL="2286000" algn="l" defTabSz="914400" rtl="0" eaLnBrk="1" latinLnBrk="0" hangingPunct="1">
      <a:defRPr kern="1200">
        <a:solidFill>
          <a:srgbClr val="660033"/>
        </a:solidFill>
        <a:latin typeface="Arial" charset="0"/>
        <a:ea typeface="ＭＳ Ｐゴシック" pitchFamily="30" charset="-128"/>
        <a:cs typeface="+mn-cs"/>
      </a:defRPr>
    </a:lvl6pPr>
    <a:lvl7pPr marL="2743200" algn="l" defTabSz="914400" rtl="0" eaLnBrk="1" latinLnBrk="0" hangingPunct="1">
      <a:defRPr kern="1200">
        <a:solidFill>
          <a:srgbClr val="660033"/>
        </a:solidFill>
        <a:latin typeface="Arial" charset="0"/>
        <a:ea typeface="ＭＳ Ｐゴシック" pitchFamily="30" charset="-128"/>
        <a:cs typeface="+mn-cs"/>
      </a:defRPr>
    </a:lvl7pPr>
    <a:lvl8pPr marL="3200400" algn="l" defTabSz="914400" rtl="0" eaLnBrk="1" latinLnBrk="0" hangingPunct="1">
      <a:defRPr kern="1200">
        <a:solidFill>
          <a:srgbClr val="660033"/>
        </a:solidFill>
        <a:latin typeface="Arial" charset="0"/>
        <a:ea typeface="ＭＳ Ｐゴシック" pitchFamily="30" charset="-128"/>
        <a:cs typeface="+mn-cs"/>
      </a:defRPr>
    </a:lvl8pPr>
    <a:lvl9pPr marL="3657600" algn="l" defTabSz="914400" rtl="0" eaLnBrk="1" latinLnBrk="0" hangingPunct="1">
      <a:defRPr kern="1200">
        <a:solidFill>
          <a:srgbClr val="660033"/>
        </a:solidFill>
        <a:latin typeface="Arial" charset="0"/>
        <a:ea typeface="ＭＳ Ｐゴシック" pitchFamily="30" charset="-128"/>
        <a:cs typeface="+mn-cs"/>
      </a:defRPr>
    </a:lvl9pPr>
  </p:defaultTextStyle>
  <p:extLst>
    <p:ext uri="{521415D9-36F7-43E2-AB2F-B90AF26B5E84}">
      <p14:sectionLst xmlns:p14="http://schemas.microsoft.com/office/powerpoint/2010/main">
        <p14:section name="Standardabschnitt" id="{10D8DDD3-D3B4-4E19-B2D0-4AE91081C663}">
          <p14:sldIdLst>
            <p14:sldId id="323"/>
            <p14:sldId id="340"/>
            <p14:sldId id="339"/>
            <p14:sldId id="362"/>
            <p14:sldId id="351"/>
            <p14:sldId id="361"/>
            <p14:sldId id="357"/>
            <p14:sldId id="291"/>
            <p14:sldId id="353"/>
            <p14:sldId id="354"/>
            <p14:sldId id="364"/>
            <p14:sldId id="299"/>
            <p14:sldId id="333"/>
            <p14:sldId id="359"/>
            <p14:sldId id="360"/>
            <p14:sldId id="358"/>
            <p14:sldId id="282"/>
            <p14:sldId id="335"/>
            <p14:sldId id="366"/>
            <p14:sldId id="367"/>
            <p14:sldId id="363"/>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mien Sagrillo" initials="D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66FF"/>
    <a:srgbClr val="080000"/>
    <a:srgbClr val="660033"/>
    <a:srgbClr val="00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3" autoAdjust="0"/>
    <p:restoredTop sz="72757" autoAdjust="0"/>
  </p:normalViewPr>
  <p:slideViewPr>
    <p:cSldViewPr showGuides="1">
      <p:cViewPr varScale="1">
        <p:scale>
          <a:sx n="102" d="100"/>
          <a:sy n="102" d="100"/>
        </p:scale>
        <p:origin x="-976" y="-96"/>
      </p:cViewPr>
      <p:guideLst>
        <p:guide orient="horz" pos="2704"/>
        <p:guide pos="2562"/>
      </p:guideLst>
    </p:cSldViewPr>
  </p:slideViewPr>
  <p:outlineViewPr>
    <p:cViewPr>
      <p:scale>
        <a:sx n="33" d="100"/>
        <a:sy n="33" d="100"/>
      </p:scale>
      <p:origin x="0" y="2560"/>
    </p:cViewPr>
  </p:outlineViewPr>
  <p:notesTextViewPr>
    <p:cViewPr>
      <p:scale>
        <a:sx n="100" d="100"/>
        <a:sy n="100" d="100"/>
      </p:scale>
      <p:origin x="0" y="0"/>
    </p:cViewPr>
  </p:notesTextViewPr>
  <p:sorterViewPr>
    <p:cViewPr>
      <p:scale>
        <a:sx n="206" d="100"/>
        <a:sy n="206" d="100"/>
      </p:scale>
      <p:origin x="0" y="848"/>
    </p:cViewPr>
  </p:sorterViewPr>
  <p:notesViewPr>
    <p:cSldViewPr showGuides="1">
      <p:cViewPr varScale="1">
        <p:scale>
          <a:sx n="76" d="100"/>
          <a:sy n="76" d="100"/>
        </p:scale>
        <p:origin x="-40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4BA198-2996-41B7-BEFB-728EBEF4A178}"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fr-CH"/>
        </a:p>
      </dgm:t>
    </dgm:pt>
    <dgm:pt modelId="{7CB3FDE6-755D-4626-A79C-0FFB37FE631B}">
      <dgm:prSet/>
      <dgm:spPr/>
      <dgm:t>
        <a:bodyPr/>
        <a:lstStyle/>
        <a:p>
          <a:pPr rtl="0"/>
          <a:r>
            <a:rPr lang="en-US" b="1" dirty="0" smtClean="0"/>
            <a:t>Formal learning</a:t>
          </a:r>
          <a:endParaRPr lang="fr-CH" dirty="0"/>
        </a:p>
      </dgm:t>
    </dgm:pt>
    <dgm:pt modelId="{B5C5F012-B5EA-4BD9-A19A-7CB4C1DA3A36}" type="parTrans" cxnId="{D4E3B251-C5C0-430A-9BDC-BB3175CE69A7}">
      <dgm:prSet/>
      <dgm:spPr/>
      <dgm:t>
        <a:bodyPr/>
        <a:lstStyle/>
        <a:p>
          <a:endParaRPr lang="fr-CH"/>
        </a:p>
      </dgm:t>
    </dgm:pt>
    <dgm:pt modelId="{91DDB8A8-0431-4540-85B1-8A63F43D2F25}" type="sibTrans" cxnId="{D4E3B251-C5C0-430A-9BDC-BB3175CE69A7}">
      <dgm:prSet/>
      <dgm:spPr/>
      <dgm:t>
        <a:bodyPr/>
        <a:lstStyle/>
        <a:p>
          <a:endParaRPr lang="fr-CH"/>
        </a:p>
      </dgm:t>
    </dgm:pt>
    <dgm:pt modelId="{6D7D187A-A690-41DB-B665-68B715E61428}">
      <dgm:prSet/>
      <dgm:spPr/>
      <dgm:t>
        <a:bodyPr/>
        <a:lstStyle/>
        <a:p>
          <a:pPr rtl="0"/>
          <a:r>
            <a:rPr lang="en-US" b="1" dirty="0" smtClean="0"/>
            <a:t>Non-formal learning</a:t>
          </a:r>
          <a:endParaRPr lang="fr-CH" dirty="0"/>
        </a:p>
      </dgm:t>
    </dgm:pt>
    <dgm:pt modelId="{F31F26F0-5504-4646-B681-5EA615680F76}" type="parTrans" cxnId="{5C59CA56-5476-42C6-A523-094307DDA636}">
      <dgm:prSet/>
      <dgm:spPr/>
      <dgm:t>
        <a:bodyPr/>
        <a:lstStyle/>
        <a:p>
          <a:endParaRPr lang="fr-CH"/>
        </a:p>
      </dgm:t>
    </dgm:pt>
    <dgm:pt modelId="{1BE882A7-EC88-4F30-BD18-4577F33C4D61}" type="sibTrans" cxnId="{5C59CA56-5476-42C6-A523-094307DDA636}">
      <dgm:prSet/>
      <dgm:spPr/>
      <dgm:t>
        <a:bodyPr/>
        <a:lstStyle/>
        <a:p>
          <a:endParaRPr lang="fr-CH"/>
        </a:p>
      </dgm:t>
    </dgm:pt>
    <dgm:pt modelId="{0E9873F6-1DDD-4F39-A6EE-ED47F0333323}">
      <dgm:prSet/>
      <dgm:spPr/>
      <dgm:t>
        <a:bodyPr/>
        <a:lstStyle/>
        <a:p>
          <a:pPr rtl="0"/>
          <a:r>
            <a:rPr lang="en-US" b="1" dirty="0" smtClean="0"/>
            <a:t>Informal learning</a:t>
          </a:r>
          <a:endParaRPr lang="fr-CH" dirty="0"/>
        </a:p>
      </dgm:t>
    </dgm:pt>
    <dgm:pt modelId="{D243AA76-9401-4E16-A2AC-3AB6DC2DBC92}" type="parTrans" cxnId="{E61384E5-B7EB-4BAD-80ED-2175A0520E45}">
      <dgm:prSet/>
      <dgm:spPr/>
      <dgm:t>
        <a:bodyPr/>
        <a:lstStyle/>
        <a:p>
          <a:endParaRPr lang="fr-CH"/>
        </a:p>
      </dgm:t>
    </dgm:pt>
    <dgm:pt modelId="{C135566B-B751-4E48-A92E-15D10A4F3905}" type="sibTrans" cxnId="{E61384E5-B7EB-4BAD-80ED-2175A0520E45}">
      <dgm:prSet/>
      <dgm:spPr/>
      <dgm:t>
        <a:bodyPr/>
        <a:lstStyle/>
        <a:p>
          <a:endParaRPr lang="fr-CH"/>
        </a:p>
      </dgm:t>
    </dgm:pt>
    <dgm:pt modelId="{86764612-4913-4F59-B149-5F4F78263A35}" type="pres">
      <dgm:prSet presAssocID="{F74BA198-2996-41B7-BEFB-728EBEF4A178}" presName="Name0" presStyleCnt="0">
        <dgm:presLayoutVars>
          <dgm:chMax val="7"/>
          <dgm:dir/>
          <dgm:animLvl val="lvl"/>
          <dgm:resizeHandles val="exact"/>
        </dgm:presLayoutVars>
      </dgm:prSet>
      <dgm:spPr/>
      <dgm:t>
        <a:bodyPr/>
        <a:lstStyle/>
        <a:p>
          <a:endParaRPr lang="en-US"/>
        </a:p>
      </dgm:t>
    </dgm:pt>
    <dgm:pt modelId="{4FBF8500-14F7-4B06-9771-FA863B25AE02}" type="pres">
      <dgm:prSet presAssocID="{7CB3FDE6-755D-4626-A79C-0FFB37FE631B}" presName="circle1" presStyleLbl="node1" presStyleIdx="0" presStyleCnt="3"/>
      <dgm:spPr/>
    </dgm:pt>
    <dgm:pt modelId="{F93B2DE4-90DC-4472-A358-B41CD48E26FF}" type="pres">
      <dgm:prSet presAssocID="{7CB3FDE6-755D-4626-A79C-0FFB37FE631B}" presName="space" presStyleCnt="0"/>
      <dgm:spPr/>
    </dgm:pt>
    <dgm:pt modelId="{3DF76AA2-CC41-40EB-9041-1118E110BDCC}" type="pres">
      <dgm:prSet presAssocID="{7CB3FDE6-755D-4626-A79C-0FFB37FE631B}" presName="rect1" presStyleLbl="alignAcc1" presStyleIdx="0" presStyleCnt="3" custLinFactNeighborX="4631" custLinFactNeighborY="-21982"/>
      <dgm:spPr/>
      <dgm:t>
        <a:bodyPr/>
        <a:lstStyle/>
        <a:p>
          <a:endParaRPr lang="fr-CH"/>
        </a:p>
      </dgm:t>
    </dgm:pt>
    <dgm:pt modelId="{D39C3EE9-1C3C-4A83-8D81-8E14267D4818}" type="pres">
      <dgm:prSet presAssocID="{6D7D187A-A690-41DB-B665-68B715E61428}" presName="vertSpace2" presStyleLbl="node1" presStyleIdx="0" presStyleCnt="3"/>
      <dgm:spPr/>
    </dgm:pt>
    <dgm:pt modelId="{DD5CD155-1C95-46F6-89AD-98809A3791A2}" type="pres">
      <dgm:prSet presAssocID="{6D7D187A-A690-41DB-B665-68B715E61428}" presName="circle2" presStyleLbl="node1" presStyleIdx="1" presStyleCnt="3"/>
      <dgm:spPr/>
    </dgm:pt>
    <dgm:pt modelId="{68D71321-38DE-4FA0-8C4B-8ED2E4C75BB8}" type="pres">
      <dgm:prSet presAssocID="{6D7D187A-A690-41DB-B665-68B715E61428}" presName="rect2" presStyleLbl="alignAcc1" presStyleIdx="1" presStyleCnt="3"/>
      <dgm:spPr/>
      <dgm:t>
        <a:bodyPr/>
        <a:lstStyle/>
        <a:p>
          <a:endParaRPr lang="fr-CH"/>
        </a:p>
      </dgm:t>
    </dgm:pt>
    <dgm:pt modelId="{D6EBB20F-CFAD-493B-9AD6-F482C17A7ABA}" type="pres">
      <dgm:prSet presAssocID="{0E9873F6-1DDD-4F39-A6EE-ED47F0333323}" presName="vertSpace3" presStyleLbl="node1" presStyleIdx="1" presStyleCnt="3"/>
      <dgm:spPr/>
    </dgm:pt>
    <dgm:pt modelId="{215E9F20-3F21-40F2-9251-E17CEC5BDBDA}" type="pres">
      <dgm:prSet presAssocID="{0E9873F6-1DDD-4F39-A6EE-ED47F0333323}" presName="circle3" presStyleLbl="node1" presStyleIdx="2" presStyleCnt="3"/>
      <dgm:spPr/>
    </dgm:pt>
    <dgm:pt modelId="{AA3139D9-5FE2-48C0-9E58-66E8C2ACB133}" type="pres">
      <dgm:prSet presAssocID="{0E9873F6-1DDD-4F39-A6EE-ED47F0333323}" presName="rect3" presStyleLbl="alignAcc1" presStyleIdx="2" presStyleCnt="3"/>
      <dgm:spPr/>
      <dgm:t>
        <a:bodyPr/>
        <a:lstStyle/>
        <a:p>
          <a:endParaRPr lang="fr-CH"/>
        </a:p>
      </dgm:t>
    </dgm:pt>
    <dgm:pt modelId="{7D287EA9-F3C4-4DE5-8AE4-BCB165CB6381}" type="pres">
      <dgm:prSet presAssocID="{7CB3FDE6-755D-4626-A79C-0FFB37FE631B}" presName="rect1ParTxNoCh" presStyleLbl="alignAcc1" presStyleIdx="2" presStyleCnt="3">
        <dgm:presLayoutVars>
          <dgm:chMax val="1"/>
          <dgm:bulletEnabled val="1"/>
        </dgm:presLayoutVars>
      </dgm:prSet>
      <dgm:spPr/>
      <dgm:t>
        <a:bodyPr/>
        <a:lstStyle/>
        <a:p>
          <a:endParaRPr lang="fr-CH"/>
        </a:p>
      </dgm:t>
    </dgm:pt>
    <dgm:pt modelId="{CFC99B7A-8353-46C8-A743-00D1E738E3E5}" type="pres">
      <dgm:prSet presAssocID="{6D7D187A-A690-41DB-B665-68B715E61428}" presName="rect2ParTxNoCh" presStyleLbl="alignAcc1" presStyleIdx="2" presStyleCnt="3">
        <dgm:presLayoutVars>
          <dgm:chMax val="1"/>
          <dgm:bulletEnabled val="1"/>
        </dgm:presLayoutVars>
      </dgm:prSet>
      <dgm:spPr/>
      <dgm:t>
        <a:bodyPr/>
        <a:lstStyle/>
        <a:p>
          <a:endParaRPr lang="fr-CH"/>
        </a:p>
      </dgm:t>
    </dgm:pt>
    <dgm:pt modelId="{19D6A0EC-936E-4E63-95E4-A250298AE7A0}" type="pres">
      <dgm:prSet presAssocID="{0E9873F6-1DDD-4F39-A6EE-ED47F0333323}" presName="rect3ParTxNoCh" presStyleLbl="alignAcc1" presStyleIdx="2" presStyleCnt="3">
        <dgm:presLayoutVars>
          <dgm:chMax val="1"/>
          <dgm:bulletEnabled val="1"/>
        </dgm:presLayoutVars>
      </dgm:prSet>
      <dgm:spPr/>
      <dgm:t>
        <a:bodyPr/>
        <a:lstStyle/>
        <a:p>
          <a:endParaRPr lang="fr-CH"/>
        </a:p>
      </dgm:t>
    </dgm:pt>
  </dgm:ptLst>
  <dgm:cxnLst>
    <dgm:cxn modelId="{9A4891F5-34B3-4D64-9BA6-E170807143A5}" type="presOf" srcId="{0E9873F6-1DDD-4F39-A6EE-ED47F0333323}" destId="{AA3139D9-5FE2-48C0-9E58-66E8C2ACB133}" srcOrd="0" destOrd="0" presId="urn:microsoft.com/office/officeart/2005/8/layout/target3"/>
    <dgm:cxn modelId="{E61384E5-B7EB-4BAD-80ED-2175A0520E45}" srcId="{F74BA198-2996-41B7-BEFB-728EBEF4A178}" destId="{0E9873F6-1DDD-4F39-A6EE-ED47F0333323}" srcOrd="2" destOrd="0" parTransId="{D243AA76-9401-4E16-A2AC-3AB6DC2DBC92}" sibTransId="{C135566B-B751-4E48-A92E-15D10A4F3905}"/>
    <dgm:cxn modelId="{2A75A6FB-D1C7-4A2C-A076-FEBC36D2F67A}" type="presOf" srcId="{7CB3FDE6-755D-4626-A79C-0FFB37FE631B}" destId="{7D287EA9-F3C4-4DE5-8AE4-BCB165CB6381}" srcOrd="1" destOrd="0" presId="urn:microsoft.com/office/officeart/2005/8/layout/target3"/>
    <dgm:cxn modelId="{D4E3B251-C5C0-430A-9BDC-BB3175CE69A7}" srcId="{F74BA198-2996-41B7-BEFB-728EBEF4A178}" destId="{7CB3FDE6-755D-4626-A79C-0FFB37FE631B}" srcOrd="0" destOrd="0" parTransId="{B5C5F012-B5EA-4BD9-A19A-7CB4C1DA3A36}" sibTransId="{91DDB8A8-0431-4540-85B1-8A63F43D2F25}"/>
    <dgm:cxn modelId="{EBBF1E27-6574-459B-9DD0-9B36444D4C67}" type="presOf" srcId="{6D7D187A-A690-41DB-B665-68B715E61428}" destId="{68D71321-38DE-4FA0-8C4B-8ED2E4C75BB8}" srcOrd="0" destOrd="0" presId="urn:microsoft.com/office/officeart/2005/8/layout/target3"/>
    <dgm:cxn modelId="{26E02169-49A5-4C91-AD03-597CC6DFC599}" type="presOf" srcId="{7CB3FDE6-755D-4626-A79C-0FFB37FE631B}" destId="{3DF76AA2-CC41-40EB-9041-1118E110BDCC}" srcOrd="0" destOrd="0" presId="urn:microsoft.com/office/officeart/2005/8/layout/target3"/>
    <dgm:cxn modelId="{F1D91D9E-D7CD-4940-80BA-B9269775108B}" type="presOf" srcId="{0E9873F6-1DDD-4F39-A6EE-ED47F0333323}" destId="{19D6A0EC-936E-4E63-95E4-A250298AE7A0}" srcOrd="1" destOrd="0" presId="urn:microsoft.com/office/officeart/2005/8/layout/target3"/>
    <dgm:cxn modelId="{5C59CA56-5476-42C6-A523-094307DDA636}" srcId="{F74BA198-2996-41B7-BEFB-728EBEF4A178}" destId="{6D7D187A-A690-41DB-B665-68B715E61428}" srcOrd="1" destOrd="0" parTransId="{F31F26F0-5504-4646-B681-5EA615680F76}" sibTransId="{1BE882A7-EC88-4F30-BD18-4577F33C4D61}"/>
    <dgm:cxn modelId="{4852F72F-EC7A-445B-84C6-3D324F0EEBBB}" type="presOf" srcId="{6D7D187A-A690-41DB-B665-68B715E61428}" destId="{CFC99B7A-8353-46C8-A743-00D1E738E3E5}" srcOrd="1" destOrd="0" presId="urn:microsoft.com/office/officeart/2005/8/layout/target3"/>
    <dgm:cxn modelId="{22200D52-ED1E-4FA7-80F8-B444B0C63687}" type="presOf" srcId="{F74BA198-2996-41B7-BEFB-728EBEF4A178}" destId="{86764612-4913-4F59-B149-5F4F78263A35}" srcOrd="0" destOrd="0" presId="urn:microsoft.com/office/officeart/2005/8/layout/target3"/>
    <dgm:cxn modelId="{A2E68BC0-51D8-4756-8B15-969E30C6AE08}" type="presParOf" srcId="{86764612-4913-4F59-B149-5F4F78263A35}" destId="{4FBF8500-14F7-4B06-9771-FA863B25AE02}" srcOrd="0" destOrd="0" presId="urn:microsoft.com/office/officeart/2005/8/layout/target3"/>
    <dgm:cxn modelId="{BD06F515-3A2A-4BB6-8EE1-53F9B392A381}" type="presParOf" srcId="{86764612-4913-4F59-B149-5F4F78263A35}" destId="{F93B2DE4-90DC-4472-A358-B41CD48E26FF}" srcOrd="1" destOrd="0" presId="urn:microsoft.com/office/officeart/2005/8/layout/target3"/>
    <dgm:cxn modelId="{D359992A-821E-46C0-B598-0915A25214E0}" type="presParOf" srcId="{86764612-4913-4F59-B149-5F4F78263A35}" destId="{3DF76AA2-CC41-40EB-9041-1118E110BDCC}" srcOrd="2" destOrd="0" presId="urn:microsoft.com/office/officeart/2005/8/layout/target3"/>
    <dgm:cxn modelId="{2E6EF547-16CE-481F-BE8E-C370503720A1}" type="presParOf" srcId="{86764612-4913-4F59-B149-5F4F78263A35}" destId="{D39C3EE9-1C3C-4A83-8D81-8E14267D4818}" srcOrd="3" destOrd="0" presId="urn:microsoft.com/office/officeart/2005/8/layout/target3"/>
    <dgm:cxn modelId="{C10700D2-EA1E-48A2-949D-331157F0E9A9}" type="presParOf" srcId="{86764612-4913-4F59-B149-5F4F78263A35}" destId="{DD5CD155-1C95-46F6-89AD-98809A3791A2}" srcOrd="4" destOrd="0" presId="urn:microsoft.com/office/officeart/2005/8/layout/target3"/>
    <dgm:cxn modelId="{71615185-FFBC-44EF-BE4E-28F0CF83D0A4}" type="presParOf" srcId="{86764612-4913-4F59-B149-5F4F78263A35}" destId="{68D71321-38DE-4FA0-8C4B-8ED2E4C75BB8}" srcOrd="5" destOrd="0" presId="urn:microsoft.com/office/officeart/2005/8/layout/target3"/>
    <dgm:cxn modelId="{D7643963-34A1-4B58-BB43-CD8C04C3391C}" type="presParOf" srcId="{86764612-4913-4F59-B149-5F4F78263A35}" destId="{D6EBB20F-CFAD-493B-9AD6-F482C17A7ABA}" srcOrd="6" destOrd="0" presId="urn:microsoft.com/office/officeart/2005/8/layout/target3"/>
    <dgm:cxn modelId="{04207397-E1C1-44B0-A7E7-A08950162F45}" type="presParOf" srcId="{86764612-4913-4F59-B149-5F4F78263A35}" destId="{215E9F20-3F21-40F2-9251-E17CEC5BDBDA}" srcOrd="7" destOrd="0" presId="urn:microsoft.com/office/officeart/2005/8/layout/target3"/>
    <dgm:cxn modelId="{C608CA50-EADE-4A8C-AAF9-692F9374BE1E}" type="presParOf" srcId="{86764612-4913-4F59-B149-5F4F78263A35}" destId="{AA3139D9-5FE2-48C0-9E58-66E8C2ACB133}" srcOrd="8" destOrd="0" presId="urn:microsoft.com/office/officeart/2005/8/layout/target3"/>
    <dgm:cxn modelId="{BC092AF7-E0D5-46B3-ADA6-31D774BD10D6}" type="presParOf" srcId="{86764612-4913-4F59-B149-5F4F78263A35}" destId="{7D287EA9-F3C4-4DE5-8AE4-BCB165CB6381}" srcOrd="9" destOrd="0" presId="urn:microsoft.com/office/officeart/2005/8/layout/target3"/>
    <dgm:cxn modelId="{83BC0032-A1AD-421D-828B-656E22057E73}" type="presParOf" srcId="{86764612-4913-4F59-B149-5F4F78263A35}" destId="{CFC99B7A-8353-46C8-A743-00D1E738E3E5}" srcOrd="10" destOrd="0" presId="urn:microsoft.com/office/officeart/2005/8/layout/target3"/>
    <dgm:cxn modelId="{FA43C189-D076-41FE-9978-46F7638721FE}" type="presParOf" srcId="{86764612-4913-4F59-B149-5F4F78263A35}" destId="{19D6A0EC-936E-4E63-95E4-A250298AE7A0}"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14BBB4-5E7A-4C46-98DC-E5258A27A96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de-CH"/>
        </a:p>
      </dgm:t>
    </dgm:pt>
    <dgm:pt modelId="{5288EFC3-16AE-4372-B0DD-931FBF226E19}">
      <dgm:prSet/>
      <dgm:spPr/>
      <dgm:t>
        <a:bodyPr/>
        <a:lstStyle/>
        <a:p>
          <a:pPr rtl="0"/>
          <a:r>
            <a:rPr lang="en-US" noProof="0" dirty="0" smtClean="0"/>
            <a:t>Education</a:t>
          </a:r>
          <a:endParaRPr lang="en-US" noProof="0" dirty="0"/>
        </a:p>
      </dgm:t>
    </dgm:pt>
    <dgm:pt modelId="{1285F19D-2AE4-464B-B851-1A2DC0BD7203}" type="parTrans" cxnId="{656096DD-11EA-47FE-B03D-A4CA4D584879}">
      <dgm:prSet/>
      <dgm:spPr/>
      <dgm:t>
        <a:bodyPr/>
        <a:lstStyle/>
        <a:p>
          <a:endParaRPr lang="de-CH"/>
        </a:p>
      </dgm:t>
    </dgm:pt>
    <dgm:pt modelId="{360DA840-99AF-4830-BA45-C985BF4AB0F5}" type="sibTrans" cxnId="{656096DD-11EA-47FE-B03D-A4CA4D584879}">
      <dgm:prSet/>
      <dgm:spPr/>
      <dgm:t>
        <a:bodyPr/>
        <a:lstStyle/>
        <a:p>
          <a:endParaRPr lang="de-CH"/>
        </a:p>
      </dgm:t>
    </dgm:pt>
    <dgm:pt modelId="{967FFC8F-407E-452A-916D-8E891ABDCC66}">
      <dgm:prSet/>
      <dgm:spPr/>
      <dgm:t>
        <a:bodyPr/>
        <a:lstStyle/>
        <a:p>
          <a:pPr rtl="0"/>
          <a:r>
            <a:rPr lang="en-US" noProof="0" dirty="0" smtClean="0"/>
            <a:t>Children, adolescents, elder </a:t>
          </a:r>
          <a:r>
            <a:rPr lang="en-US" noProof="0" dirty="0" err="1" smtClean="0"/>
            <a:t>peoble</a:t>
          </a:r>
          <a:endParaRPr lang="en-US" noProof="0" dirty="0"/>
        </a:p>
      </dgm:t>
    </dgm:pt>
    <dgm:pt modelId="{321D5537-FCD7-42A4-8FEE-DDD05DBC5457}" type="parTrans" cxnId="{9EBB5D1A-8232-4B97-BB90-B65893CE1CE9}">
      <dgm:prSet/>
      <dgm:spPr/>
      <dgm:t>
        <a:bodyPr/>
        <a:lstStyle/>
        <a:p>
          <a:endParaRPr lang="de-CH"/>
        </a:p>
      </dgm:t>
    </dgm:pt>
    <dgm:pt modelId="{8382F2E0-99A5-4B55-ABBF-1D46E91DB0B4}" type="sibTrans" cxnId="{9EBB5D1A-8232-4B97-BB90-B65893CE1CE9}">
      <dgm:prSet/>
      <dgm:spPr/>
      <dgm:t>
        <a:bodyPr/>
        <a:lstStyle/>
        <a:p>
          <a:endParaRPr lang="de-CH"/>
        </a:p>
      </dgm:t>
    </dgm:pt>
    <dgm:pt modelId="{1703A435-5514-4834-AF14-1AFA67FAF708}">
      <dgm:prSet/>
      <dgm:spPr/>
      <dgm:t>
        <a:bodyPr/>
        <a:lstStyle/>
        <a:p>
          <a:pPr rtl="0"/>
          <a:r>
            <a:rPr lang="en-US" noProof="0" dirty="0" smtClean="0"/>
            <a:t>Music therapy</a:t>
          </a:r>
          <a:endParaRPr lang="en-US" noProof="0" dirty="0"/>
        </a:p>
      </dgm:t>
    </dgm:pt>
    <dgm:pt modelId="{FCDCC6F1-1A15-43D3-A1DA-8401C6D32244}" type="parTrans" cxnId="{BF5FC914-6D37-4AE7-9EAB-80F9E0AC065B}">
      <dgm:prSet/>
      <dgm:spPr/>
      <dgm:t>
        <a:bodyPr/>
        <a:lstStyle/>
        <a:p>
          <a:endParaRPr lang="de-CH"/>
        </a:p>
      </dgm:t>
    </dgm:pt>
    <dgm:pt modelId="{2000A4D3-BA39-4142-BDDE-04CCF2D747D6}" type="sibTrans" cxnId="{BF5FC914-6D37-4AE7-9EAB-80F9E0AC065B}">
      <dgm:prSet/>
      <dgm:spPr/>
      <dgm:t>
        <a:bodyPr/>
        <a:lstStyle/>
        <a:p>
          <a:endParaRPr lang="de-CH"/>
        </a:p>
      </dgm:t>
    </dgm:pt>
    <dgm:pt modelId="{580647F2-DD5B-4744-9982-F79B9385F614}">
      <dgm:prSet/>
      <dgm:spPr/>
      <dgm:t>
        <a:bodyPr/>
        <a:lstStyle/>
        <a:p>
          <a:pPr rtl="0"/>
          <a:r>
            <a:rPr lang="en-US" noProof="0" dirty="0" smtClean="0"/>
            <a:t>Relevance</a:t>
          </a:r>
          <a:endParaRPr lang="en-US" noProof="0" dirty="0"/>
        </a:p>
      </dgm:t>
    </dgm:pt>
    <dgm:pt modelId="{59475A65-1121-4E4E-9B50-846D9DFBD94A}" type="parTrans" cxnId="{35A37A86-F668-400F-9908-63C47F08A0D4}">
      <dgm:prSet/>
      <dgm:spPr/>
      <dgm:t>
        <a:bodyPr/>
        <a:lstStyle/>
        <a:p>
          <a:endParaRPr lang="de-CH"/>
        </a:p>
      </dgm:t>
    </dgm:pt>
    <dgm:pt modelId="{591EADE3-D3A2-4600-9374-E4DDF135EA6A}" type="sibTrans" cxnId="{35A37A86-F668-400F-9908-63C47F08A0D4}">
      <dgm:prSet/>
      <dgm:spPr/>
      <dgm:t>
        <a:bodyPr/>
        <a:lstStyle/>
        <a:p>
          <a:endParaRPr lang="de-CH"/>
        </a:p>
      </dgm:t>
    </dgm:pt>
    <dgm:pt modelId="{C363514E-58D0-4132-9D94-A54538E463F0}">
      <dgm:prSet/>
      <dgm:spPr/>
      <dgm:t>
        <a:bodyPr/>
        <a:lstStyle/>
        <a:p>
          <a:pPr rtl="0"/>
          <a:r>
            <a:rPr lang="en-US" noProof="0" dirty="0" smtClean="0"/>
            <a:t>Topics</a:t>
          </a:r>
          <a:endParaRPr lang="en-US" noProof="0" dirty="0"/>
        </a:p>
      </dgm:t>
    </dgm:pt>
    <dgm:pt modelId="{F67E882B-E685-46B9-B44E-2F0A4539E652}" type="parTrans" cxnId="{066BBD99-1DC0-4D94-B8E9-0AC487D07AE6}">
      <dgm:prSet/>
      <dgm:spPr/>
      <dgm:t>
        <a:bodyPr/>
        <a:lstStyle/>
        <a:p>
          <a:endParaRPr lang="de-CH"/>
        </a:p>
      </dgm:t>
    </dgm:pt>
    <dgm:pt modelId="{FEA29D1F-8819-4775-B8F5-A5125A70098D}" type="sibTrans" cxnId="{066BBD99-1DC0-4D94-B8E9-0AC487D07AE6}">
      <dgm:prSet/>
      <dgm:spPr/>
      <dgm:t>
        <a:bodyPr/>
        <a:lstStyle/>
        <a:p>
          <a:endParaRPr lang="de-CH"/>
        </a:p>
      </dgm:t>
    </dgm:pt>
    <dgm:pt modelId="{691A022B-B29B-4B49-B45E-2F10E4B7A540}">
      <dgm:prSet/>
      <dgm:spPr/>
      <dgm:t>
        <a:bodyPr/>
        <a:lstStyle/>
        <a:p>
          <a:pPr rtl="0"/>
          <a:r>
            <a:rPr lang="en-US" noProof="0" dirty="0" smtClean="0"/>
            <a:t>From general schools and specially adapted</a:t>
          </a:r>
          <a:endParaRPr lang="en-US" noProof="0" dirty="0"/>
        </a:p>
      </dgm:t>
    </dgm:pt>
    <dgm:pt modelId="{AF86394B-70BA-4E0E-B7F5-0FE8ECDBD57C}" type="parTrans" cxnId="{92E441B0-4BA3-4CD7-AB14-E8902D210DBD}">
      <dgm:prSet/>
      <dgm:spPr/>
      <dgm:t>
        <a:bodyPr/>
        <a:lstStyle/>
        <a:p>
          <a:endParaRPr lang="de-CH"/>
        </a:p>
      </dgm:t>
    </dgm:pt>
    <dgm:pt modelId="{4FFA4273-6137-4014-BCBA-D1DEC4CBEFAB}" type="sibTrans" cxnId="{92E441B0-4BA3-4CD7-AB14-E8902D210DBD}">
      <dgm:prSet/>
      <dgm:spPr/>
      <dgm:t>
        <a:bodyPr/>
        <a:lstStyle/>
        <a:p>
          <a:endParaRPr lang="de-CH"/>
        </a:p>
      </dgm:t>
    </dgm:pt>
    <dgm:pt modelId="{EF91542D-255F-434E-94EE-E5D5966FFA66}">
      <dgm:prSet/>
      <dgm:spPr/>
      <dgm:t>
        <a:bodyPr/>
        <a:lstStyle/>
        <a:p>
          <a:pPr rtl="0"/>
          <a:r>
            <a:rPr lang="en-US" noProof="0" dirty="0" smtClean="0"/>
            <a:t>Extracurricular activities</a:t>
          </a:r>
          <a:endParaRPr lang="en-US" noProof="0" dirty="0"/>
        </a:p>
      </dgm:t>
    </dgm:pt>
    <dgm:pt modelId="{984806DA-2CCB-45EA-9EA9-88BAF5E42150}" type="parTrans" cxnId="{C9AF31C2-90EE-4E90-ABBD-8416A82551F4}">
      <dgm:prSet/>
      <dgm:spPr/>
      <dgm:t>
        <a:bodyPr/>
        <a:lstStyle/>
        <a:p>
          <a:endParaRPr lang="de-CH"/>
        </a:p>
      </dgm:t>
    </dgm:pt>
    <dgm:pt modelId="{2560CBDE-AEAC-4F9F-9BB7-EDA319946CCE}" type="sibTrans" cxnId="{C9AF31C2-90EE-4E90-ABBD-8416A82551F4}">
      <dgm:prSet/>
      <dgm:spPr/>
      <dgm:t>
        <a:bodyPr/>
        <a:lstStyle/>
        <a:p>
          <a:endParaRPr lang="de-CH"/>
        </a:p>
      </dgm:t>
    </dgm:pt>
    <dgm:pt modelId="{98CD4D20-19EF-46B6-9906-A52DAE8D0764}">
      <dgm:prSet/>
      <dgm:spPr/>
      <dgm:t>
        <a:bodyPr/>
        <a:lstStyle/>
        <a:p>
          <a:pPr rtl="0"/>
          <a:r>
            <a:rPr lang="en-US" noProof="0" dirty="0" smtClean="0"/>
            <a:t>Screening for future talents</a:t>
          </a:r>
          <a:endParaRPr lang="en-US" noProof="0" dirty="0"/>
        </a:p>
      </dgm:t>
    </dgm:pt>
    <dgm:pt modelId="{1312FAF1-AD25-4594-BEA9-234FA484E49E}" type="parTrans" cxnId="{8B535220-DA90-41F4-9B48-DEF171BF716E}">
      <dgm:prSet/>
      <dgm:spPr/>
      <dgm:t>
        <a:bodyPr/>
        <a:lstStyle/>
        <a:p>
          <a:endParaRPr lang="de-CH"/>
        </a:p>
      </dgm:t>
    </dgm:pt>
    <dgm:pt modelId="{B03F5687-1409-4EAC-A7DF-9247DE6B2DD3}" type="sibTrans" cxnId="{8B535220-DA90-41F4-9B48-DEF171BF716E}">
      <dgm:prSet/>
      <dgm:spPr/>
      <dgm:t>
        <a:bodyPr/>
        <a:lstStyle/>
        <a:p>
          <a:endParaRPr lang="de-CH"/>
        </a:p>
      </dgm:t>
    </dgm:pt>
    <dgm:pt modelId="{E8D5EFAE-7C00-4548-AEAC-B4CA73ABE81B}">
      <dgm:prSet/>
      <dgm:spPr/>
      <dgm:t>
        <a:bodyPr/>
        <a:lstStyle/>
        <a:p>
          <a:pPr rtl="0"/>
          <a:r>
            <a:rPr lang="en-US" noProof="0" dirty="0" smtClean="0"/>
            <a:t>At the secondary schools for educators</a:t>
          </a:r>
          <a:endParaRPr lang="en-US" noProof="0" dirty="0"/>
        </a:p>
      </dgm:t>
    </dgm:pt>
    <dgm:pt modelId="{CA8EA3B1-39DF-FA4E-960B-DE7A92702A76}" type="parTrans" cxnId="{49584D0C-6CAE-E546-9B83-6FA85EC08EC7}">
      <dgm:prSet/>
      <dgm:spPr/>
      <dgm:t>
        <a:bodyPr/>
        <a:lstStyle/>
        <a:p>
          <a:endParaRPr lang="en-US"/>
        </a:p>
      </dgm:t>
    </dgm:pt>
    <dgm:pt modelId="{56F2A248-67F5-A542-8359-4316CDE0CA31}" type="sibTrans" cxnId="{49584D0C-6CAE-E546-9B83-6FA85EC08EC7}">
      <dgm:prSet/>
      <dgm:spPr/>
      <dgm:t>
        <a:bodyPr/>
        <a:lstStyle/>
        <a:p>
          <a:endParaRPr lang="en-US"/>
        </a:p>
      </dgm:t>
    </dgm:pt>
    <dgm:pt modelId="{EA73E702-F26A-1B4D-AD79-A36F23D5D482}">
      <dgm:prSet/>
      <dgm:spPr/>
      <dgm:t>
        <a:bodyPr/>
        <a:lstStyle/>
        <a:p>
          <a:pPr rtl="0"/>
          <a:r>
            <a:rPr lang="en-US" noProof="0" dirty="0" smtClean="0"/>
            <a:t>At the university</a:t>
          </a:r>
          <a:endParaRPr lang="en-US" noProof="0" dirty="0"/>
        </a:p>
      </dgm:t>
    </dgm:pt>
    <dgm:pt modelId="{6F7FC47B-1B07-B048-81ED-B96FE8441E14}" type="parTrans" cxnId="{6575FD77-8E4E-484E-916A-9B4595AB183D}">
      <dgm:prSet/>
      <dgm:spPr/>
      <dgm:t>
        <a:bodyPr/>
        <a:lstStyle/>
        <a:p>
          <a:endParaRPr lang="en-US"/>
        </a:p>
      </dgm:t>
    </dgm:pt>
    <dgm:pt modelId="{F8000F33-A962-8941-A7AF-1CCB3913A2F6}" type="sibTrans" cxnId="{6575FD77-8E4E-484E-916A-9B4595AB183D}">
      <dgm:prSet/>
      <dgm:spPr/>
      <dgm:t>
        <a:bodyPr/>
        <a:lstStyle/>
        <a:p>
          <a:endParaRPr lang="en-US"/>
        </a:p>
      </dgm:t>
    </dgm:pt>
    <dgm:pt modelId="{B331453B-585E-F940-AB01-AA5BA64C55FA}">
      <dgm:prSet/>
      <dgm:spPr/>
      <dgm:t>
        <a:bodyPr/>
        <a:lstStyle/>
        <a:p>
          <a:r>
            <a:rPr lang="en-US" noProof="0" dirty="0" err="1" smtClean="0"/>
            <a:t>Adressees</a:t>
          </a:r>
          <a:endParaRPr lang="en-US" dirty="0"/>
        </a:p>
      </dgm:t>
    </dgm:pt>
    <dgm:pt modelId="{B08A3009-3AB6-9A43-8AE8-68FFD7B12EBC}" type="parTrans" cxnId="{57713802-68F8-2840-A121-5089A05E94F6}">
      <dgm:prSet/>
      <dgm:spPr/>
      <dgm:t>
        <a:bodyPr/>
        <a:lstStyle/>
        <a:p>
          <a:endParaRPr lang="en-US"/>
        </a:p>
      </dgm:t>
    </dgm:pt>
    <dgm:pt modelId="{0085EFD4-D7CF-6B4F-9366-8B6911260511}" type="sibTrans" cxnId="{57713802-68F8-2840-A121-5089A05E94F6}">
      <dgm:prSet/>
      <dgm:spPr/>
      <dgm:t>
        <a:bodyPr/>
        <a:lstStyle/>
        <a:p>
          <a:endParaRPr lang="en-US"/>
        </a:p>
      </dgm:t>
    </dgm:pt>
    <dgm:pt modelId="{F2A773B4-6071-4CB2-B612-8E9240AC38E5}">
      <dgm:prSet/>
      <dgm:spPr/>
      <dgm:t>
        <a:bodyPr/>
        <a:lstStyle/>
        <a:p>
          <a:pPr rtl="0"/>
          <a:r>
            <a:rPr lang="en-US" noProof="0" dirty="0" smtClean="0"/>
            <a:t>Evaluation</a:t>
          </a:r>
          <a:endParaRPr lang="en-US" noProof="0" dirty="0"/>
        </a:p>
      </dgm:t>
    </dgm:pt>
    <dgm:pt modelId="{01A82713-A370-4012-BCF2-5F50BC92EEB5}" type="parTrans" cxnId="{D4D61F30-EE8D-4911-92C1-9C7D2C540F95}">
      <dgm:prSet/>
      <dgm:spPr/>
      <dgm:t>
        <a:bodyPr/>
        <a:lstStyle/>
        <a:p>
          <a:endParaRPr lang="fr-CH"/>
        </a:p>
      </dgm:t>
    </dgm:pt>
    <dgm:pt modelId="{B06788F0-FE32-433E-AD49-07DB9C9BF5AD}" type="sibTrans" cxnId="{D4D61F30-EE8D-4911-92C1-9C7D2C540F95}">
      <dgm:prSet/>
      <dgm:spPr/>
      <dgm:t>
        <a:bodyPr/>
        <a:lstStyle/>
        <a:p>
          <a:endParaRPr lang="fr-CH"/>
        </a:p>
      </dgm:t>
    </dgm:pt>
    <dgm:pt modelId="{DFBBAB3C-3DB6-4A41-9010-8CB96466CBF8}">
      <dgm:prSet/>
      <dgm:spPr/>
      <dgm:t>
        <a:bodyPr/>
        <a:lstStyle/>
        <a:p>
          <a:pPr rtl="0"/>
          <a:r>
            <a:rPr lang="en-US" noProof="0" dirty="0" smtClean="0"/>
            <a:t>Normally none or, if at all, formative </a:t>
          </a:r>
          <a:endParaRPr lang="en-US" noProof="0" dirty="0"/>
        </a:p>
      </dgm:t>
    </dgm:pt>
    <dgm:pt modelId="{AD5AAB19-7879-49FA-A934-2C5BB90E5ED5}" type="parTrans" cxnId="{EB201AA4-EE05-4ACE-B47F-550130FAF5F8}">
      <dgm:prSet/>
      <dgm:spPr/>
      <dgm:t>
        <a:bodyPr/>
        <a:lstStyle/>
        <a:p>
          <a:endParaRPr lang="fr-CH"/>
        </a:p>
      </dgm:t>
    </dgm:pt>
    <dgm:pt modelId="{0ABD3296-0525-4B3B-81A1-C4906CAFFD06}" type="sibTrans" cxnId="{EB201AA4-EE05-4ACE-B47F-550130FAF5F8}">
      <dgm:prSet/>
      <dgm:spPr/>
      <dgm:t>
        <a:bodyPr/>
        <a:lstStyle/>
        <a:p>
          <a:endParaRPr lang="fr-CH"/>
        </a:p>
      </dgm:t>
    </dgm:pt>
    <dgm:pt modelId="{B84551DA-3F70-46C6-8958-16955E06552E}" type="pres">
      <dgm:prSet presAssocID="{F314BBB4-5E7A-4C46-98DC-E5258A27A968}" presName="Name0" presStyleCnt="0">
        <dgm:presLayoutVars>
          <dgm:dir/>
          <dgm:animLvl val="lvl"/>
          <dgm:resizeHandles val="exact"/>
        </dgm:presLayoutVars>
      </dgm:prSet>
      <dgm:spPr/>
      <dgm:t>
        <a:bodyPr/>
        <a:lstStyle/>
        <a:p>
          <a:endParaRPr lang="de-CH"/>
        </a:p>
      </dgm:t>
    </dgm:pt>
    <dgm:pt modelId="{D3C498E9-F63F-44DC-AB19-27AD0EAC47AD}" type="pres">
      <dgm:prSet presAssocID="{5288EFC3-16AE-4372-B0DD-931FBF226E19}" presName="linNode" presStyleCnt="0"/>
      <dgm:spPr/>
    </dgm:pt>
    <dgm:pt modelId="{898D30CE-E10F-446C-A8A4-B6889940B901}" type="pres">
      <dgm:prSet presAssocID="{5288EFC3-16AE-4372-B0DD-931FBF226E19}" presName="parentText" presStyleLbl="node1" presStyleIdx="0" presStyleCnt="5">
        <dgm:presLayoutVars>
          <dgm:chMax val="1"/>
          <dgm:bulletEnabled val="1"/>
        </dgm:presLayoutVars>
      </dgm:prSet>
      <dgm:spPr/>
      <dgm:t>
        <a:bodyPr/>
        <a:lstStyle/>
        <a:p>
          <a:endParaRPr lang="de-CH"/>
        </a:p>
      </dgm:t>
    </dgm:pt>
    <dgm:pt modelId="{462C6F41-BCC0-462A-80BC-52E806763450}" type="pres">
      <dgm:prSet presAssocID="{5288EFC3-16AE-4372-B0DD-931FBF226E19}" presName="descendantText" presStyleLbl="alignAccFollowNode1" presStyleIdx="0" presStyleCnt="5">
        <dgm:presLayoutVars>
          <dgm:bulletEnabled val="1"/>
        </dgm:presLayoutVars>
      </dgm:prSet>
      <dgm:spPr/>
      <dgm:t>
        <a:bodyPr/>
        <a:lstStyle/>
        <a:p>
          <a:endParaRPr lang="de-CH"/>
        </a:p>
      </dgm:t>
    </dgm:pt>
    <dgm:pt modelId="{08252D80-FF05-46CF-9F10-F9A003130E69}" type="pres">
      <dgm:prSet presAssocID="{360DA840-99AF-4830-BA45-C985BF4AB0F5}" presName="sp" presStyleCnt="0"/>
      <dgm:spPr/>
    </dgm:pt>
    <dgm:pt modelId="{8C2A453E-E845-664D-9A30-CAD57E77E5A6}" type="pres">
      <dgm:prSet presAssocID="{B331453B-585E-F940-AB01-AA5BA64C55FA}" presName="linNode" presStyleCnt="0"/>
      <dgm:spPr/>
    </dgm:pt>
    <dgm:pt modelId="{4E3889B5-5356-7A4B-ABE7-D9DFD716ADED}" type="pres">
      <dgm:prSet presAssocID="{B331453B-585E-F940-AB01-AA5BA64C55FA}" presName="parentText" presStyleLbl="node1" presStyleIdx="1" presStyleCnt="5">
        <dgm:presLayoutVars>
          <dgm:chMax val="1"/>
          <dgm:bulletEnabled val="1"/>
        </dgm:presLayoutVars>
      </dgm:prSet>
      <dgm:spPr/>
      <dgm:t>
        <a:bodyPr/>
        <a:lstStyle/>
        <a:p>
          <a:endParaRPr lang="en-US"/>
        </a:p>
      </dgm:t>
    </dgm:pt>
    <dgm:pt modelId="{90FF5FCE-5A23-6A4A-933E-773AD0366D63}" type="pres">
      <dgm:prSet presAssocID="{B331453B-585E-F940-AB01-AA5BA64C55FA}" presName="descendantText" presStyleLbl="alignAccFollowNode1" presStyleIdx="1" presStyleCnt="5">
        <dgm:presLayoutVars>
          <dgm:bulletEnabled val="1"/>
        </dgm:presLayoutVars>
      </dgm:prSet>
      <dgm:spPr/>
      <dgm:t>
        <a:bodyPr/>
        <a:lstStyle/>
        <a:p>
          <a:endParaRPr lang="en-US"/>
        </a:p>
      </dgm:t>
    </dgm:pt>
    <dgm:pt modelId="{062FBEEA-50CF-364F-A704-455A700116C7}" type="pres">
      <dgm:prSet presAssocID="{0085EFD4-D7CF-6B4F-9366-8B6911260511}" presName="sp" presStyleCnt="0"/>
      <dgm:spPr/>
    </dgm:pt>
    <dgm:pt modelId="{976388B8-CDBD-4097-B206-DB32EE2863A7}" type="pres">
      <dgm:prSet presAssocID="{580647F2-DD5B-4744-9982-F79B9385F614}" presName="linNode" presStyleCnt="0"/>
      <dgm:spPr/>
    </dgm:pt>
    <dgm:pt modelId="{9F54BFD8-2D7E-437B-9769-5357530D0107}" type="pres">
      <dgm:prSet presAssocID="{580647F2-DD5B-4744-9982-F79B9385F614}" presName="parentText" presStyleLbl="node1" presStyleIdx="2" presStyleCnt="5">
        <dgm:presLayoutVars>
          <dgm:chMax val="1"/>
          <dgm:bulletEnabled val="1"/>
        </dgm:presLayoutVars>
      </dgm:prSet>
      <dgm:spPr/>
      <dgm:t>
        <a:bodyPr/>
        <a:lstStyle/>
        <a:p>
          <a:endParaRPr lang="de-CH"/>
        </a:p>
      </dgm:t>
    </dgm:pt>
    <dgm:pt modelId="{7AE037D3-EBA3-4A72-BD4B-77B449D66BAC}" type="pres">
      <dgm:prSet presAssocID="{580647F2-DD5B-4744-9982-F79B9385F614}" presName="descendantText" presStyleLbl="alignAccFollowNode1" presStyleIdx="2" presStyleCnt="5">
        <dgm:presLayoutVars>
          <dgm:bulletEnabled val="1"/>
        </dgm:presLayoutVars>
      </dgm:prSet>
      <dgm:spPr/>
      <dgm:t>
        <a:bodyPr/>
        <a:lstStyle/>
        <a:p>
          <a:endParaRPr lang="de-CH"/>
        </a:p>
      </dgm:t>
    </dgm:pt>
    <dgm:pt modelId="{D760351C-286C-4D60-8C8E-A4E8E4E5BC90}" type="pres">
      <dgm:prSet presAssocID="{591EADE3-D3A2-4600-9374-E4DDF135EA6A}" presName="sp" presStyleCnt="0"/>
      <dgm:spPr/>
    </dgm:pt>
    <dgm:pt modelId="{AF642FDD-3FDC-446C-B021-8078554785A5}" type="pres">
      <dgm:prSet presAssocID="{F2A773B4-6071-4CB2-B612-8E9240AC38E5}" presName="linNode" presStyleCnt="0"/>
      <dgm:spPr/>
    </dgm:pt>
    <dgm:pt modelId="{FBEA1298-91A1-4405-A761-D188F16B933C}" type="pres">
      <dgm:prSet presAssocID="{F2A773B4-6071-4CB2-B612-8E9240AC38E5}" presName="parentText" presStyleLbl="node1" presStyleIdx="3" presStyleCnt="5" custLinFactNeighborX="-529" custLinFactNeighborY="97421">
        <dgm:presLayoutVars>
          <dgm:chMax val="1"/>
          <dgm:bulletEnabled val="1"/>
        </dgm:presLayoutVars>
      </dgm:prSet>
      <dgm:spPr/>
      <dgm:t>
        <a:bodyPr/>
        <a:lstStyle/>
        <a:p>
          <a:endParaRPr lang="fr-CH"/>
        </a:p>
      </dgm:t>
    </dgm:pt>
    <dgm:pt modelId="{91F0B0C4-4B11-4DB4-9AC2-36A6FE2B2A76}" type="pres">
      <dgm:prSet presAssocID="{F2A773B4-6071-4CB2-B612-8E9240AC38E5}" presName="descendantText" presStyleLbl="alignAccFollowNode1" presStyleIdx="3" presStyleCnt="5" custLinFactY="19523" custLinFactNeighborX="-163" custLinFactNeighborY="100000">
        <dgm:presLayoutVars>
          <dgm:bulletEnabled val="1"/>
        </dgm:presLayoutVars>
      </dgm:prSet>
      <dgm:spPr/>
      <dgm:t>
        <a:bodyPr/>
        <a:lstStyle/>
        <a:p>
          <a:endParaRPr lang="fr-CH"/>
        </a:p>
      </dgm:t>
    </dgm:pt>
    <dgm:pt modelId="{6AC2A637-385F-43BB-A5A3-3B02B11DB4D5}" type="pres">
      <dgm:prSet presAssocID="{B06788F0-FE32-433E-AD49-07DB9C9BF5AD}" presName="sp" presStyleCnt="0"/>
      <dgm:spPr/>
    </dgm:pt>
    <dgm:pt modelId="{C39141C5-602C-48AC-9798-46C929A9CCCF}" type="pres">
      <dgm:prSet presAssocID="{C363514E-58D0-4132-9D94-A54538E463F0}" presName="linNode" presStyleCnt="0"/>
      <dgm:spPr/>
    </dgm:pt>
    <dgm:pt modelId="{8641B677-E8EB-421E-8D92-02707A4E8532}" type="pres">
      <dgm:prSet presAssocID="{C363514E-58D0-4132-9D94-A54538E463F0}" presName="parentText" presStyleLbl="node1" presStyleIdx="4" presStyleCnt="5" custLinFactY="-5944" custLinFactNeighborX="-298" custLinFactNeighborY="-100000">
        <dgm:presLayoutVars>
          <dgm:chMax val="1"/>
          <dgm:bulletEnabled val="1"/>
        </dgm:presLayoutVars>
      </dgm:prSet>
      <dgm:spPr/>
      <dgm:t>
        <a:bodyPr/>
        <a:lstStyle/>
        <a:p>
          <a:endParaRPr lang="de-CH"/>
        </a:p>
      </dgm:t>
    </dgm:pt>
    <dgm:pt modelId="{E410D193-845A-459B-BB99-20EEF82A3EB4}" type="pres">
      <dgm:prSet presAssocID="{C363514E-58D0-4132-9D94-A54538E463F0}" presName="descendantText" presStyleLbl="alignAccFollowNode1" presStyleIdx="4" presStyleCnt="5" custLinFactY="-34683" custLinFactNeighborX="-370" custLinFactNeighborY="-100000">
        <dgm:presLayoutVars>
          <dgm:bulletEnabled val="1"/>
        </dgm:presLayoutVars>
      </dgm:prSet>
      <dgm:spPr/>
      <dgm:t>
        <a:bodyPr/>
        <a:lstStyle/>
        <a:p>
          <a:endParaRPr lang="de-CH"/>
        </a:p>
      </dgm:t>
    </dgm:pt>
  </dgm:ptLst>
  <dgm:cxnLst>
    <dgm:cxn modelId="{CC7C2B93-7C7F-7B49-B329-EF51F13A0CAB}" type="presOf" srcId="{EF91542D-255F-434E-94EE-E5D5966FFA66}" destId="{7AE037D3-EBA3-4A72-BD4B-77B449D66BAC}" srcOrd="0" destOrd="0" presId="urn:microsoft.com/office/officeart/2005/8/layout/vList5"/>
    <dgm:cxn modelId="{C9AF31C2-90EE-4E90-ABBD-8416A82551F4}" srcId="{580647F2-DD5B-4744-9982-F79B9385F614}" destId="{EF91542D-255F-434E-94EE-E5D5966FFA66}" srcOrd="0" destOrd="0" parTransId="{984806DA-2CCB-45EA-9EA9-88BAF5E42150}" sibTransId="{2560CBDE-AEAC-4F9F-9BB7-EDA319946CCE}"/>
    <dgm:cxn modelId="{5C26EDC1-64D5-46F4-8C79-D58A72972722}" type="presOf" srcId="{F2A773B4-6071-4CB2-B612-8E9240AC38E5}" destId="{FBEA1298-91A1-4405-A761-D188F16B933C}" srcOrd="0" destOrd="0" presId="urn:microsoft.com/office/officeart/2005/8/layout/vList5"/>
    <dgm:cxn modelId="{066BBD99-1DC0-4D94-B8E9-0AC487D07AE6}" srcId="{F314BBB4-5E7A-4C46-98DC-E5258A27A968}" destId="{C363514E-58D0-4132-9D94-A54538E463F0}" srcOrd="4" destOrd="0" parTransId="{F67E882B-E685-46B9-B44E-2F0A4539E652}" sibTransId="{FEA29D1F-8819-4775-B8F5-A5125A70098D}"/>
    <dgm:cxn modelId="{BF5FC914-6D37-4AE7-9EAB-80F9E0AC065B}" srcId="{B331453B-585E-F940-AB01-AA5BA64C55FA}" destId="{1703A435-5514-4834-AF14-1AFA67FAF708}" srcOrd="1" destOrd="0" parTransId="{FCDCC6F1-1A15-43D3-A1DA-8401C6D32244}" sibTransId="{2000A4D3-BA39-4142-BDDE-04CCF2D747D6}"/>
    <dgm:cxn modelId="{5942E9F8-DE00-374E-B585-41848FEE03D2}" type="presOf" srcId="{5288EFC3-16AE-4372-B0DD-931FBF226E19}" destId="{898D30CE-E10F-446C-A8A4-B6889940B901}" srcOrd="0" destOrd="0" presId="urn:microsoft.com/office/officeart/2005/8/layout/vList5"/>
    <dgm:cxn modelId="{A7C4C6F7-C1CC-2D48-B3E8-C4AE7E9EB253}" type="presOf" srcId="{98CD4D20-19EF-46B6-9906-A52DAE8D0764}" destId="{7AE037D3-EBA3-4A72-BD4B-77B449D66BAC}" srcOrd="0" destOrd="1" presId="urn:microsoft.com/office/officeart/2005/8/layout/vList5"/>
    <dgm:cxn modelId="{B2C849D9-C2F5-7C4B-B0F4-D1197C610777}" type="presOf" srcId="{C363514E-58D0-4132-9D94-A54538E463F0}" destId="{8641B677-E8EB-421E-8D92-02707A4E8532}" srcOrd="0" destOrd="0" presId="urn:microsoft.com/office/officeart/2005/8/layout/vList5"/>
    <dgm:cxn modelId="{49584D0C-6CAE-E546-9B83-6FA85EC08EC7}" srcId="{5288EFC3-16AE-4372-B0DD-931FBF226E19}" destId="{E8D5EFAE-7C00-4548-AEAC-B4CA73ABE81B}" srcOrd="0" destOrd="0" parTransId="{CA8EA3B1-39DF-FA4E-960B-DE7A92702A76}" sibTransId="{56F2A248-67F5-A542-8359-4316CDE0CA31}"/>
    <dgm:cxn modelId="{8B535220-DA90-41F4-9B48-DEF171BF716E}" srcId="{580647F2-DD5B-4744-9982-F79B9385F614}" destId="{98CD4D20-19EF-46B6-9906-A52DAE8D0764}" srcOrd="1" destOrd="0" parTransId="{1312FAF1-AD25-4594-BEA9-234FA484E49E}" sibTransId="{B03F5687-1409-4EAC-A7DF-9247DE6B2DD3}"/>
    <dgm:cxn modelId="{783C22D8-3BA7-2249-B17A-BB4831110E8F}" type="presOf" srcId="{E8D5EFAE-7C00-4548-AEAC-B4CA73ABE81B}" destId="{462C6F41-BCC0-462A-80BC-52E806763450}" srcOrd="0" destOrd="0" presId="urn:microsoft.com/office/officeart/2005/8/layout/vList5"/>
    <dgm:cxn modelId="{6575FD77-8E4E-484E-916A-9B4595AB183D}" srcId="{5288EFC3-16AE-4372-B0DD-931FBF226E19}" destId="{EA73E702-F26A-1B4D-AD79-A36F23D5D482}" srcOrd="1" destOrd="0" parTransId="{6F7FC47B-1B07-B048-81ED-B96FE8441E14}" sibTransId="{F8000F33-A962-8941-A7AF-1CCB3913A2F6}"/>
    <dgm:cxn modelId="{2BAD6BDE-E30F-914C-9F05-C350594B6E24}" type="presOf" srcId="{B331453B-585E-F940-AB01-AA5BA64C55FA}" destId="{4E3889B5-5356-7A4B-ABE7-D9DFD716ADED}" srcOrd="0" destOrd="0" presId="urn:microsoft.com/office/officeart/2005/8/layout/vList5"/>
    <dgm:cxn modelId="{EB201AA4-EE05-4ACE-B47F-550130FAF5F8}" srcId="{F2A773B4-6071-4CB2-B612-8E9240AC38E5}" destId="{DFBBAB3C-3DB6-4A41-9010-8CB96466CBF8}" srcOrd="0" destOrd="0" parTransId="{AD5AAB19-7879-49FA-A934-2C5BB90E5ED5}" sibTransId="{0ABD3296-0525-4B3B-81A1-C4906CAFFD06}"/>
    <dgm:cxn modelId="{C662DB42-B1A8-431B-8FC6-4927AB727F87}" type="presOf" srcId="{DFBBAB3C-3DB6-4A41-9010-8CB96466CBF8}" destId="{91F0B0C4-4B11-4DB4-9AC2-36A6FE2B2A76}" srcOrd="0" destOrd="0" presId="urn:microsoft.com/office/officeart/2005/8/layout/vList5"/>
    <dgm:cxn modelId="{CD588344-C368-164A-A55D-F97A52B1F8D7}" type="presOf" srcId="{967FFC8F-407E-452A-916D-8E891ABDCC66}" destId="{90FF5FCE-5A23-6A4A-933E-773AD0366D63}" srcOrd="0" destOrd="0" presId="urn:microsoft.com/office/officeart/2005/8/layout/vList5"/>
    <dgm:cxn modelId="{B811EB0A-4176-8340-8E40-8E169D202598}" type="presOf" srcId="{EA73E702-F26A-1B4D-AD79-A36F23D5D482}" destId="{462C6F41-BCC0-462A-80BC-52E806763450}" srcOrd="0" destOrd="1" presId="urn:microsoft.com/office/officeart/2005/8/layout/vList5"/>
    <dgm:cxn modelId="{2B94D052-2C67-E542-AE99-6B323C8E83BE}" type="presOf" srcId="{580647F2-DD5B-4744-9982-F79B9385F614}" destId="{9F54BFD8-2D7E-437B-9769-5357530D0107}" srcOrd="0" destOrd="0" presId="urn:microsoft.com/office/officeart/2005/8/layout/vList5"/>
    <dgm:cxn modelId="{656096DD-11EA-47FE-B03D-A4CA4D584879}" srcId="{F314BBB4-5E7A-4C46-98DC-E5258A27A968}" destId="{5288EFC3-16AE-4372-B0DD-931FBF226E19}" srcOrd="0" destOrd="0" parTransId="{1285F19D-2AE4-464B-B851-1A2DC0BD7203}" sibTransId="{360DA840-99AF-4830-BA45-C985BF4AB0F5}"/>
    <dgm:cxn modelId="{70912EDD-C9A2-BA48-BC7C-F7ACFBD8CF4B}" type="presOf" srcId="{691A022B-B29B-4B49-B45E-2F10E4B7A540}" destId="{E410D193-845A-459B-BB99-20EEF82A3EB4}" srcOrd="0" destOrd="0" presId="urn:microsoft.com/office/officeart/2005/8/layout/vList5"/>
    <dgm:cxn modelId="{F073F708-21D3-534F-A985-600747E0BEE8}" type="presOf" srcId="{F314BBB4-5E7A-4C46-98DC-E5258A27A968}" destId="{B84551DA-3F70-46C6-8958-16955E06552E}" srcOrd="0" destOrd="0" presId="urn:microsoft.com/office/officeart/2005/8/layout/vList5"/>
    <dgm:cxn modelId="{9EBB5D1A-8232-4B97-BB90-B65893CE1CE9}" srcId="{B331453B-585E-F940-AB01-AA5BA64C55FA}" destId="{967FFC8F-407E-452A-916D-8E891ABDCC66}" srcOrd="0" destOrd="0" parTransId="{321D5537-FCD7-42A4-8FEE-DDD05DBC5457}" sibTransId="{8382F2E0-99A5-4B55-ABBF-1D46E91DB0B4}"/>
    <dgm:cxn modelId="{D4D61F30-EE8D-4911-92C1-9C7D2C540F95}" srcId="{F314BBB4-5E7A-4C46-98DC-E5258A27A968}" destId="{F2A773B4-6071-4CB2-B612-8E9240AC38E5}" srcOrd="3" destOrd="0" parTransId="{01A82713-A370-4012-BCF2-5F50BC92EEB5}" sibTransId="{B06788F0-FE32-433E-AD49-07DB9C9BF5AD}"/>
    <dgm:cxn modelId="{92E441B0-4BA3-4CD7-AB14-E8902D210DBD}" srcId="{C363514E-58D0-4132-9D94-A54538E463F0}" destId="{691A022B-B29B-4B49-B45E-2F10E4B7A540}" srcOrd="0" destOrd="0" parTransId="{AF86394B-70BA-4E0E-B7F5-0FE8ECDBD57C}" sibTransId="{4FFA4273-6137-4014-BCBA-D1DEC4CBEFAB}"/>
    <dgm:cxn modelId="{57713802-68F8-2840-A121-5089A05E94F6}" srcId="{F314BBB4-5E7A-4C46-98DC-E5258A27A968}" destId="{B331453B-585E-F940-AB01-AA5BA64C55FA}" srcOrd="1" destOrd="0" parTransId="{B08A3009-3AB6-9A43-8AE8-68FFD7B12EBC}" sibTransId="{0085EFD4-D7CF-6B4F-9366-8B6911260511}"/>
    <dgm:cxn modelId="{6F81A652-7032-174A-915D-81936B0AD9A0}" type="presOf" srcId="{1703A435-5514-4834-AF14-1AFA67FAF708}" destId="{90FF5FCE-5A23-6A4A-933E-773AD0366D63}" srcOrd="0" destOrd="1" presId="urn:microsoft.com/office/officeart/2005/8/layout/vList5"/>
    <dgm:cxn modelId="{35A37A86-F668-400F-9908-63C47F08A0D4}" srcId="{F314BBB4-5E7A-4C46-98DC-E5258A27A968}" destId="{580647F2-DD5B-4744-9982-F79B9385F614}" srcOrd="2" destOrd="0" parTransId="{59475A65-1121-4E4E-9B50-846D9DFBD94A}" sibTransId="{591EADE3-D3A2-4600-9374-E4DDF135EA6A}"/>
    <dgm:cxn modelId="{2AF63DB3-EC5D-2A45-AE14-20187F2E15D5}" type="presParOf" srcId="{B84551DA-3F70-46C6-8958-16955E06552E}" destId="{D3C498E9-F63F-44DC-AB19-27AD0EAC47AD}" srcOrd="0" destOrd="0" presId="urn:microsoft.com/office/officeart/2005/8/layout/vList5"/>
    <dgm:cxn modelId="{816113BE-4150-4345-876B-9E793F987FC3}" type="presParOf" srcId="{D3C498E9-F63F-44DC-AB19-27AD0EAC47AD}" destId="{898D30CE-E10F-446C-A8A4-B6889940B901}" srcOrd="0" destOrd="0" presId="urn:microsoft.com/office/officeart/2005/8/layout/vList5"/>
    <dgm:cxn modelId="{40CBE5ED-1BFA-CB42-8D2C-E9F5A33DA4E0}" type="presParOf" srcId="{D3C498E9-F63F-44DC-AB19-27AD0EAC47AD}" destId="{462C6F41-BCC0-462A-80BC-52E806763450}" srcOrd="1" destOrd="0" presId="urn:microsoft.com/office/officeart/2005/8/layout/vList5"/>
    <dgm:cxn modelId="{B46482DA-1605-7441-9F92-7B84BBE7B243}" type="presParOf" srcId="{B84551DA-3F70-46C6-8958-16955E06552E}" destId="{08252D80-FF05-46CF-9F10-F9A003130E69}" srcOrd="1" destOrd="0" presId="urn:microsoft.com/office/officeart/2005/8/layout/vList5"/>
    <dgm:cxn modelId="{2EA70784-AF8B-2948-B704-04F5E6CCA2BF}" type="presParOf" srcId="{B84551DA-3F70-46C6-8958-16955E06552E}" destId="{8C2A453E-E845-664D-9A30-CAD57E77E5A6}" srcOrd="2" destOrd="0" presId="urn:microsoft.com/office/officeart/2005/8/layout/vList5"/>
    <dgm:cxn modelId="{DDFD93D4-D8EF-7E4A-B2F8-218CAA80A782}" type="presParOf" srcId="{8C2A453E-E845-664D-9A30-CAD57E77E5A6}" destId="{4E3889B5-5356-7A4B-ABE7-D9DFD716ADED}" srcOrd="0" destOrd="0" presId="urn:microsoft.com/office/officeart/2005/8/layout/vList5"/>
    <dgm:cxn modelId="{FD79633E-63A8-294A-93FD-F33325B514B3}" type="presParOf" srcId="{8C2A453E-E845-664D-9A30-CAD57E77E5A6}" destId="{90FF5FCE-5A23-6A4A-933E-773AD0366D63}" srcOrd="1" destOrd="0" presId="urn:microsoft.com/office/officeart/2005/8/layout/vList5"/>
    <dgm:cxn modelId="{212889A7-AFC5-D940-ACD8-35776AAD4B9E}" type="presParOf" srcId="{B84551DA-3F70-46C6-8958-16955E06552E}" destId="{062FBEEA-50CF-364F-A704-455A700116C7}" srcOrd="3" destOrd="0" presId="urn:microsoft.com/office/officeart/2005/8/layout/vList5"/>
    <dgm:cxn modelId="{B0034470-FA77-3541-9DE2-9579E109EF3B}" type="presParOf" srcId="{B84551DA-3F70-46C6-8958-16955E06552E}" destId="{976388B8-CDBD-4097-B206-DB32EE2863A7}" srcOrd="4" destOrd="0" presId="urn:microsoft.com/office/officeart/2005/8/layout/vList5"/>
    <dgm:cxn modelId="{60D613C8-5FC7-004B-9DB5-C5945B0BDA45}" type="presParOf" srcId="{976388B8-CDBD-4097-B206-DB32EE2863A7}" destId="{9F54BFD8-2D7E-437B-9769-5357530D0107}" srcOrd="0" destOrd="0" presId="urn:microsoft.com/office/officeart/2005/8/layout/vList5"/>
    <dgm:cxn modelId="{380EE5F5-D46E-2C4E-8282-377BC77BC418}" type="presParOf" srcId="{976388B8-CDBD-4097-B206-DB32EE2863A7}" destId="{7AE037D3-EBA3-4A72-BD4B-77B449D66BAC}" srcOrd="1" destOrd="0" presId="urn:microsoft.com/office/officeart/2005/8/layout/vList5"/>
    <dgm:cxn modelId="{190691A5-44E7-DC4B-8FF0-12DB4D4A5F8A}" type="presParOf" srcId="{B84551DA-3F70-46C6-8958-16955E06552E}" destId="{D760351C-286C-4D60-8C8E-A4E8E4E5BC90}" srcOrd="5" destOrd="0" presId="urn:microsoft.com/office/officeart/2005/8/layout/vList5"/>
    <dgm:cxn modelId="{6FA944C5-71D6-4528-98F2-8C438D86CA69}" type="presParOf" srcId="{B84551DA-3F70-46C6-8958-16955E06552E}" destId="{AF642FDD-3FDC-446C-B021-8078554785A5}" srcOrd="6" destOrd="0" presId="urn:microsoft.com/office/officeart/2005/8/layout/vList5"/>
    <dgm:cxn modelId="{9088104C-3E43-431D-AB6A-21616C49CC93}" type="presParOf" srcId="{AF642FDD-3FDC-446C-B021-8078554785A5}" destId="{FBEA1298-91A1-4405-A761-D188F16B933C}" srcOrd="0" destOrd="0" presId="urn:microsoft.com/office/officeart/2005/8/layout/vList5"/>
    <dgm:cxn modelId="{D6FB5867-B49B-4DD4-A67F-8210D5D4747D}" type="presParOf" srcId="{AF642FDD-3FDC-446C-B021-8078554785A5}" destId="{91F0B0C4-4B11-4DB4-9AC2-36A6FE2B2A76}" srcOrd="1" destOrd="0" presId="urn:microsoft.com/office/officeart/2005/8/layout/vList5"/>
    <dgm:cxn modelId="{2E8B8078-8E74-456C-8032-B8E52ED38A46}" type="presParOf" srcId="{B84551DA-3F70-46C6-8958-16955E06552E}" destId="{6AC2A637-385F-43BB-A5A3-3B02B11DB4D5}" srcOrd="7" destOrd="0" presId="urn:microsoft.com/office/officeart/2005/8/layout/vList5"/>
    <dgm:cxn modelId="{431A15E9-BEC7-BA47-9856-2B4C5B2927BC}" type="presParOf" srcId="{B84551DA-3F70-46C6-8958-16955E06552E}" destId="{C39141C5-602C-48AC-9798-46C929A9CCCF}" srcOrd="8" destOrd="0" presId="urn:microsoft.com/office/officeart/2005/8/layout/vList5"/>
    <dgm:cxn modelId="{211FCA0C-C4B1-6E47-BD8F-6C12037AEE3D}" type="presParOf" srcId="{C39141C5-602C-48AC-9798-46C929A9CCCF}" destId="{8641B677-E8EB-421E-8D92-02707A4E8532}" srcOrd="0" destOrd="0" presId="urn:microsoft.com/office/officeart/2005/8/layout/vList5"/>
    <dgm:cxn modelId="{F7996B1D-EEE1-0641-9544-0A640C5E2F81}" type="presParOf" srcId="{C39141C5-602C-48AC-9798-46C929A9CCCF}" destId="{E410D193-845A-459B-BB99-20EEF82A3EB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8E9FC6-A9C7-44A4-9179-A005390EAC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de-CH"/>
        </a:p>
      </dgm:t>
    </dgm:pt>
    <dgm:pt modelId="{3FBC9630-1F01-4C62-861A-90E452AF4109}">
      <dgm:prSet/>
      <dgm:spPr/>
      <dgm:t>
        <a:bodyPr/>
        <a:lstStyle/>
        <a:p>
          <a:pPr rtl="0"/>
          <a:r>
            <a:rPr lang="en-US" noProof="0" dirty="0" smtClean="0"/>
            <a:t>Public music schools</a:t>
          </a:r>
          <a:endParaRPr lang="en-US" noProof="0" dirty="0"/>
        </a:p>
      </dgm:t>
    </dgm:pt>
    <dgm:pt modelId="{8BA63596-B9B0-4AFA-B05F-06218CD4A2D7}" type="parTrans" cxnId="{D3E8CA6C-8216-4794-8F3D-9ADE67A6B04B}">
      <dgm:prSet/>
      <dgm:spPr/>
      <dgm:t>
        <a:bodyPr/>
        <a:lstStyle/>
        <a:p>
          <a:endParaRPr lang="de-CH"/>
        </a:p>
      </dgm:t>
    </dgm:pt>
    <dgm:pt modelId="{919FA902-230F-4919-9373-5E9FF1201006}" type="sibTrans" cxnId="{D3E8CA6C-8216-4794-8F3D-9ADE67A6B04B}">
      <dgm:prSet/>
      <dgm:spPr/>
      <dgm:t>
        <a:bodyPr/>
        <a:lstStyle/>
        <a:p>
          <a:endParaRPr lang="de-CH"/>
        </a:p>
      </dgm:t>
    </dgm:pt>
    <dgm:pt modelId="{6D434592-6F13-4ABD-8315-9A71ED4CF220}">
      <dgm:prSet/>
      <dgm:spPr/>
      <dgm:t>
        <a:bodyPr/>
        <a:lstStyle/>
        <a:p>
          <a:pPr rtl="0"/>
          <a:r>
            <a:rPr lang="en-US" noProof="0" dirty="0" smtClean="0"/>
            <a:t>Private music schools</a:t>
          </a:r>
          <a:endParaRPr lang="en-US" noProof="0" dirty="0"/>
        </a:p>
      </dgm:t>
    </dgm:pt>
    <dgm:pt modelId="{9D6188CE-1FF8-41DB-9D9E-D4B611BC34A4}" type="parTrans" cxnId="{A28E50A1-3BCE-44C6-A879-EA86D774BC44}">
      <dgm:prSet/>
      <dgm:spPr/>
      <dgm:t>
        <a:bodyPr/>
        <a:lstStyle/>
        <a:p>
          <a:endParaRPr lang="de-CH"/>
        </a:p>
      </dgm:t>
    </dgm:pt>
    <dgm:pt modelId="{40EDEF3C-CA42-43D0-B80A-9818595A43C9}" type="sibTrans" cxnId="{A28E50A1-3BCE-44C6-A879-EA86D774BC44}">
      <dgm:prSet/>
      <dgm:spPr/>
      <dgm:t>
        <a:bodyPr/>
        <a:lstStyle/>
        <a:p>
          <a:endParaRPr lang="de-CH"/>
        </a:p>
      </dgm:t>
    </dgm:pt>
    <dgm:pt modelId="{C3E1B1F2-8375-43D2-AD46-3B01EE5B6146}" type="pres">
      <dgm:prSet presAssocID="{DF8E9FC6-A9C7-44A4-9179-A005390EACEE}" presName="linear" presStyleCnt="0">
        <dgm:presLayoutVars>
          <dgm:animLvl val="lvl"/>
          <dgm:resizeHandles val="exact"/>
        </dgm:presLayoutVars>
      </dgm:prSet>
      <dgm:spPr/>
      <dgm:t>
        <a:bodyPr/>
        <a:lstStyle/>
        <a:p>
          <a:endParaRPr lang="de-CH"/>
        </a:p>
      </dgm:t>
    </dgm:pt>
    <dgm:pt modelId="{7B2622B5-4CB3-4087-85DB-B50C0041F717}" type="pres">
      <dgm:prSet presAssocID="{3FBC9630-1F01-4C62-861A-90E452AF4109}" presName="parentText" presStyleLbl="node1" presStyleIdx="0" presStyleCnt="2">
        <dgm:presLayoutVars>
          <dgm:chMax val="0"/>
          <dgm:bulletEnabled val="1"/>
        </dgm:presLayoutVars>
      </dgm:prSet>
      <dgm:spPr/>
      <dgm:t>
        <a:bodyPr/>
        <a:lstStyle/>
        <a:p>
          <a:endParaRPr lang="de-CH"/>
        </a:p>
      </dgm:t>
    </dgm:pt>
    <dgm:pt modelId="{4F37D65C-D4DA-456D-B95B-37834BA38F3F}" type="pres">
      <dgm:prSet presAssocID="{919FA902-230F-4919-9373-5E9FF1201006}" presName="spacer" presStyleCnt="0"/>
      <dgm:spPr/>
    </dgm:pt>
    <dgm:pt modelId="{F88DBBA8-A93A-407D-867B-594BF29C30C8}" type="pres">
      <dgm:prSet presAssocID="{6D434592-6F13-4ABD-8315-9A71ED4CF220}" presName="parentText" presStyleLbl="node1" presStyleIdx="1" presStyleCnt="2">
        <dgm:presLayoutVars>
          <dgm:chMax val="0"/>
          <dgm:bulletEnabled val="1"/>
        </dgm:presLayoutVars>
      </dgm:prSet>
      <dgm:spPr/>
      <dgm:t>
        <a:bodyPr/>
        <a:lstStyle/>
        <a:p>
          <a:endParaRPr lang="de-CH"/>
        </a:p>
      </dgm:t>
    </dgm:pt>
  </dgm:ptLst>
  <dgm:cxnLst>
    <dgm:cxn modelId="{A9131A5F-EBB9-6F49-B8E8-C2F6EB4639D8}" type="presOf" srcId="{3FBC9630-1F01-4C62-861A-90E452AF4109}" destId="{7B2622B5-4CB3-4087-85DB-B50C0041F717}" srcOrd="0" destOrd="0" presId="urn:microsoft.com/office/officeart/2005/8/layout/vList2"/>
    <dgm:cxn modelId="{D3E8CA6C-8216-4794-8F3D-9ADE67A6B04B}" srcId="{DF8E9FC6-A9C7-44A4-9179-A005390EACEE}" destId="{3FBC9630-1F01-4C62-861A-90E452AF4109}" srcOrd="0" destOrd="0" parTransId="{8BA63596-B9B0-4AFA-B05F-06218CD4A2D7}" sibTransId="{919FA902-230F-4919-9373-5E9FF1201006}"/>
    <dgm:cxn modelId="{A28E50A1-3BCE-44C6-A879-EA86D774BC44}" srcId="{DF8E9FC6-A9C7-44A4-9179-A005390EACEE}" destId="{6D434592-6F13-4ABD-8315-9A71ED4CF220}" srcOrd="1" destOrd="0" parTransId="{9D6188CE-1FF8-41DB-9D9E-D4B611BC34A4}" sibTransId="{40EDEF3C-CA42-43D0-B80A-9818595A43C9}"/>
    <dgm:cxn modelId="{1F5CF6BE-ED91-3A4A-8BA0-1213187B40A7}" type="presOf" srcId="{6D434592-6F13-4ABD-8315-9A71ED4CF220}" destId="{F88DBBA8-A93A-407D-867B-594BF29C30C8}" srcOrd="0" destOrd="0" presId="urn:microsoft.com/office/officeart/2005/8/layout/vList2"/>
    <dgm:cxn modelId="{08A7C59D-2378-3F4B-8E9F-68A62A55B4AE}" type="presOf" srcId="{DF8E9FC6-A9C7-44A4-9179-A005390EACEE}" destId="{C3E1B1F2-8375-43D2-AD46-3B01EE5B6146}" srcOrd="0" destOrd="0" presId="urn:microsoft.com/office/officeart/2005/8/layout/vList2"/>
    <dgm:cxn modelId="{7E7832D0-4F22-A94C-B270-C87E5B2BEAA6}" type="presParOf" srcId="{C3E1B1F2-8375-43D2-AD46-3B01EE5B6146}" destId="{7B2622B5-4CB3-4087-85DB-B50C0041F717}" srcOrd="0" destOrd="0" presId="urn:microsoft.com/office/officeart/2005/8/layout/vList2"/>
    <dgm:cxn modelId="{9CCAA85E-B9D6-0B49-A59A-2337AC6B158C}" type="presParOf" srcId="{C3E1B1F2-8375-43D2-AD46-3B01EE5B6146}" destId="{4F37D65C-D4DA-456D-B95B-37834BA38F3F}" srcOrd="1" destOrd="0" presId="urn:microsoft.com/office/officeart/2005/8/layout/vList2"/>
    <dgm:cxn modelId="{49B108AA-A7A3-1241-96BA-4FD2C7A99329}" type="presParOf" srcId="{C3E1B1F2-8375-43D2-AD46-3B01EE5B6146}" destId="{F88DBBA8-A93A-407D-867B-594BF29C30C8}"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91040FD-05C1-9A4B-961E-538A3A154D38}"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072C3718-6038-7645-BCCA-FE6476E90AB7}">
      <dgm:prSet custT="1"/>
      <dgm:spPr/>
      <dgm:t>
        <a:bodyPr/>
        <a:lstStyle/>
        <a:p>
          <a:pPr rtl="0"/>
          <a:r>
            <a:rPr lang="en-US" sz="3600" b="1" dirty="0" smtClean="0">
              <a:solidFill>
                <a:srgbClr val="FF0000"/>
              </a:solidFill>
            </a:rPr>
            <a:t>Preamble</a:t>
          </a:r>
          <a:endParaRPr lang="en-US" sz="3600" b="1" dirty="0">
            <a:solidFill>
              <a:srgbClr val="FF0000"/>
            </a:solidFill>
          </a:endParaRPr>
        </a:p>
      </dgm:t>
    </dgm:pt>
    <dgm:pt modelId="{071A9A9A-7E45-A640-8F16-DF378155A93A}" type="parTrans" cxnId="{D49FED43-7113-4142-9636-787164255668}">
      <dgm:prSet/>
      <dgm:spPr/>
      <dgm:t>
        <a:bodyPr/>
        <a:lstStyle/>
        <a:p>
          <a:endParaRPr lang="en-US"/>
        </a:p>
      </dgm:t>
    </dgm:pt>
    <dgm:pt modelId="{18BE3286-E4E4-FF44-AEB3-6FBEF0D72D20}" type="sibTrans" cxnId="{D49FED43-7113-4142-9636-787164255668}">
      <dgm:prSet/>
      <dgm:spPr/>
      <dgm:t>
        <a:bodyPr/>
        <a:lstStyle/>
        <a:p>
          <a:endParaRPr lang="en-US"/>
        </a:p>
      </dgm:t>
    </dgm:pt>
    <dgm:pt modelId="{3B26F9DA-6810-5D4C-BBAE-636505841C10}">
      <dgm:prSet/>
      <dgm:spPr/>
      <dgm:t>
        <a:bodyPr/>
        <a:lstStyle/>
        <a:p>
          <a:pPr rtl="0"/>
          <a:r>
            <a:rPr lang="en-US" b="1" dirty="0" smtClean="0">
              <a:solidFill>
                <a:srgbClr val="FF0000"/>
              </a:solidFill>
            </a:rPr>
            <a:t>Specialized music education for future professional musicians</a:t>
          </a:r>
          <a:endParaRPr lang="en-US" b="1" dirty="0">
            <a:solidFill>
              <a:srgbClr val="FF0000"/>
            </a:solidFill>
          </a:endParaRPr>
        </a:p>
      </dgm:t>
    </dgm:pt>
    <dgm:pt modelId="{83858D16-A9E3-A344-ACF6-9310702AB85E}" type="parTrans" cxnId="{F8E6FFE0-7372-1C4F-BE90-3A80E2D9C853}">
      <dgm:prSet/>
      <dgm:spPr/>
      <dgm:t>
        <a:bodyPr/>
        <a:lstStyle/>
        <a:p>
          <a:endParaRPr lang="en-US"/>
        </a:p>
      </dgm:t>
    </dgm:pt>
    <dgm:pt modelId="{721D1331-D00B-CE4E-A458-1FFB858A4E11}" type="sibTrans" cxnId="{F8E6FFE0-7372-1C4F-BE90-3A80E2D9C853}">
      <dgm:prSet/>
      <dgm:spPr/>
      <dgm:t>
        <a:bodyPr/>
        <a:lstStyle/>
        <a:p>
          <a:endParaRPr lang="en-US"/>
        </a:p>
      </dgm:t>
    </dgm:pt>
    <dgm:pt modelId="{A3F054E2-3224-294A-AD77-7187D4F28B7E}">
      <dgm:prSet/>
      <dgm:spPr/>
      <dgm:t>
        <a:bodyPr/>
        <a:lstStyle/>
        <a:p>
          <a:pPr rtl="0"/>
          <a:r>
            <a:rPr lang="en-US" b="1" dirty="0" smtClean="0">
              <a:solidFill>
                <a:srgbClr val="FF0000"/>
              </a:solidFill>
            </a:rPr>
            <a:t>Improvement of musical knowledge for adults</a:t>
          </a:r>
          <a:endParaRPr lang="en-US" b="1" dirty="0">
            <a:solidFill>
              <a:srgbClr val="FF0000"/>
            </a:solidFill>
          </a:endParaRPr>
        </a:p>
      </dgm:t>
    </dgm:pt>
    <dgm:pt modelId="{EAE9A320-6D23-774B-B486-9426E1039C03}" type="parTrans" cxnId="{B59071F3-48D0-6047-A80E-A62DB2DB1233}">
      <dgm:prSet/>
      <dgm:spPr/>
      <dgm:t>
        <a:bodyPr/>
        <a:lstStyle/>
        <a:p>
          <a:endParaRPr lang="en-US"/>
        </a:p>
      </dgm:t>
    </dgm:pt>
    <dgm:pt modelId="{94902ADD-A018-B343-84A3-25641B1CE533}" type="sibTrans" cxnId="{B59071F3-48D0-6047-A80E-A62DB2DB1233}">
      <dgm:prSet/>
      <dgm:spPr/>
      <dgm:t>
        <a:bodyPr/>
        <a:lstStyle/>
        <a:p>
          <a:endParaRPr lang="en-US"/>
        </a:p>
      </dgm:t>
    </dgm:pt>
    <dgm:pt modelId="{8B34FEE8-FFFF-4942-9765-1AFF494F3D06}">
      <dgm:prSet/>
      <dgm:spPr/>
      <dgm:t>
        <a:bodyPr/>
        <a:lstStyle/>
        <a:p>
          <a:pPr rtl="0"/>
          <a:r>
            <a:rPr lang="en-US" b="1" dirty="0" smtClean="0">
              <a:solidFill>
                <a:srgbClr val="FF0000"/>
              </a:solidFill>
            </a:rPr>
            <a:t>Musical education for children</a:t>
          </a:r>
          <a:endParaRPr lang="en-US" b="1" dirty="0">
            <a:solidFill>
              <a:srgbClr val="FF0000"/>
            </a:solidFill>
          </a:endParaRPr>
        </a:p>
      </dgm:t>
    </dgm:pt>
    <dgm:pt modelId="{BBB9CFE6-863D-B44B-9A72-839651B64B43}" type="sibTrans" cxnId="{CC8BE0FA-9364-014A-B7C5-B51AF658568F}">
      <dgm:prSet/>
      <dgm:spPr/>
      <dgm:t>
        <a:bodyPr/>
        <a:lstStyle/>
        <a:p>
          <a:endParaRPr lang="en-US"/>
        </a:p>
      </dgm:t>
    </dgm:pt>
    <dgm:pt modelId="{4CA90E3C-D4A4-0546-9A31-3F47DCD1C46A}" type="parTrans" cxnId="{CC8BE0FA-9364-014A-B7C5-B51AF658568F}">
      <dgm:prSet/>
      <dgm:spPr/>
      <dgm:t>
        <a:bodyPr/>
        <a:lstStyle/>
        <a:p>
          <a:endParaRPr lang="en-US"/>
        </a:p>
      </dgm:t>
    </dgm:pt>
    <dgm:pt modelId="{F8DECD4C-C533-1349-B756-4891D9B1F080}" type="pres">
      <dgm:prSet presAssocID="{091040FD-05C1-9A4B-961E-538A3A154D38}" presName="cycle" presStyleCnt="0">
        <dgm:presLayoutVars>
          <dgm:chMax val="1"/>
          <dgm:dir/>
          <dgm:animLvl val="ctr"/>
          <dgm:resizeHandles val="exact"/>
        </dgm:presLayoutVars>
      </dgm:prSet>
      <dgm:spPr/>
      <dgm:t>
        <a:bodyPr/>
        <a:lstStyle/>
        <a:p>
          <a:endParaRPr lang="de-CH"/>
        </a:p>
      </dgm:t>
    </dgm:pt>
    <dgm:pt modelId="{73EEC0D9-B0B0-0C4C-9362-E73D7F11628A}" type="pres">
      <dgm:prSet presAssocID="{072C3718-6038-7645-BCCA-FE6476E90AB7}" presName="centerShape" presStyleLbl="node0" presStyleIdx="0" presStyleCnt="1" custScaleX="148226" custScaleY="60650"/>
      <dgm:spPr/>
      <dgm:t>
        <a:bodyPr/>
        <a:lstStyle/>
        <a:p>
          <a:endParaRPr lang="en-US"/>
        </a:p>
      </dgm:t>
    </dgm:pt>
    <dgm:pt modelId="{6B87DCD1-DC72-2F44-AFC6-97C08CD3EDA5}" type="pres">
      <dgm:prSet presAssocID="{4CA90E3C-D4A4-0546-9A31-3F47DCD1C46A}" presName="parTrans" presStyleLbl="bgSibTrans2D1" presStyleIdx="0" presStyleCnt="3"/>
      <dgm:spPr/>
      <dgm:t>
        <a:bodyPr/>
        <a:lstStyle/>
        <a:p>
          <a:endParaRPr lang="de-CH"/>
        </a:p>
      </dgm:t>
    </dgm:pt>
    <dgm:pt modelId="{3DCDABEF-47D4-1A4E-837D-F861D45AF14C}" type="pres">
      <dgm:prSet presAssocID="{8B34FEE8-FFFF-4942-9765-1AFF494F3D06}" presName="node" presStyleLbl="node1" presStyleIdx="0" presStyleCnt="3">
        <dgm:presLayoutVars>
          <dgm:bulletEnabled val="1"/>
        </dgm:presLayoutVars>
      </dgm:prSet>
      <dgm:spPr/>
      <dgm:t>
        <a:bodyPr/>
        <a:lstStyle/>
        <a:p>
          <a:endParaRPr lang="de-CH"/>
        </a:p>
      </dgm:t>
    </dgm:pt>
    <dgm:pt modelId="{BEABC1EF-022F-7B49-9DA9-CB7D99F8DB04}" type="pres">
      <dgm:prSet presAssocID="{83858D16-A9E3-A344-ACF6-9310702AB85E}" presName="parTrans" presStyleLbl="bgSibTrans2D1" presStyleIdx="1" presStyleCnt="3"/>
      <dgm:spPr/>
      <dgm:t>
        <a:bodyPr/>
        <a:lstStyle/>
        <a:p>
          <a:endParaRPr lang="de-CH"/>
        </a:p>
      </dgm:t>
    </dgm:pt>
    <dgm:pt modelId="{128830F8-1AD8-F344-A68B-3C9B27AF1FA0}" type="pres">
      <dgm:prSet presAssocID="{3B26F9DA-6810-5D4C-BBAE-636505841C10}" presName="node" presStyleLbl="node1" presStyleIdx="1" presStyleCnt="3" custScaleX="108266" custScaleY="121531">
        <dgm:presLayoutVars>
          <dgm:bulletEnabled val="1"/>
        </dgm:presLayoutVars>
      </dgm:prSet>
      <dgm:spPr/>
      <dgm:t>
        <a:bodyPr/>
        <a:lstStyle/>
        <a:p>
          <a:endParaRPr lang="de-CH"/>
        </a:p>
      </dgm:t>
    </dgm:pt>
    <dgm:pt modelId="{BB9A1028-3295-9348-B208-FAD94F851243}" type="pres">
      <dgm:prSet presAssocID="{EAE9A320-6D23-774B-B486-9426E1039C03}" presName="parTrans" presStyleLbl="bgSibTrans2D1" presStyleIdx="2" presStyleCnt="3"/>
      <dgm:spPr/>
      <dgm:t>
        <a:bodyPr/>
        <a:lstStyle/>
        <a:p>
          <a:endParaRPr lang="de-CH"/>
        </a:p>
      </dgm:t>
    </dgm:pt>
    <dgm:pt modelId="{4AA13C88-0665-4F40-9CCA-08DC99FD4396}" type="pres">
      <dgm:prSet presAssocID="{A3F054E2-3224-294A-AD77-7187D4F28B7E}" presName="node" presStyleLbl="node1" presStyleIdx="2" presStyleCnt="3" custScaleX="101741" custScaleY="97699">
        <dgm:presLayoutVars>
          <dgm:bulletEnabled val="1"/>
        </dgm:presLayoutVars>
      </dgm:prSet>
      <dgm:spPr/>
      <dgm:t>
        <a:bodyPr/>
        <a:lstStyle/>
        <a:p>
          <a:endParaRPr lang="de-CH"/>
        </a:p>
      </dgm:t>
    </dgm:pt>
  </dgm:ptLst>
  <dgm:cxnLst>
    <dgm:cxn modelId="{B59071F3-48D0-6047-A80E-A62DB2DB1233}" srcId="{072C3718-6038-7645-BCCA-FE6476E90AB7}" destId="{A3F054E2-3224-294A-AD77-7187D4F28B7E}" srcOrd="2" destOrd="0" parTransId="{EAE9A320-6D23-774B-B486-9426E1039C03}" sibTransId="{94902ADD-A018-B343-84A3-25641B1CE533}"/>
    <dgm:cxn modelId="{91D4006C-81A4-6048-8C3C-002DF8A59D08}" type="presOf" srcId="{4CA90E3C-D4A4-0546-9A31-3F47DCD1C46A}" destId="{6B87DCD1-DC72-2F44-AFC6-97C08CD3EDA5}" srcOrd="0" destOrd="0" presId="urn:microsoft.com/office/officeart/2005/8/layout/radial4"/>
    <dgm:cxn modelId="{CC8BE0FA-9364-014A-B7C5-B51AF658568F}" srcId="{072C3718-6038-7645-BCCA-FE6476E90AB7}" destId="{8B34FEE8-FFFF-4942-9765-1AFF494F3D06}" srcOrd="0" destOrd="0" parTransId="{4CA90E3C-D4A4-0546-9A31-3F47DCD1C46A}" sibTransId="{BBB9CFE6-863D-B44B-9A72-839651B64B43}"/>
    <dgm:cxn modelId="{90B18E0E-07FA-824C-B6B3-7704B6BD1AB7}" type="presOf" srcId="{3B26F9DA-6810-5D4C-BBAE-636505841C10}" destId="{128830F8-1AD8-F344-A68B-3C9B27AF1FA0}" srcOrd="0" destOrd="0" presId="urn:microsoft.com/office/officeart/2005/8/layout/radial4"/>
    <dgm:cxn modelId="{7BE8E3E6-77B8-3F47-9E5E-986C0E2DC10A}" type="presOf" srcId="{A3F054E2-3224-294A-AD77-7187D4F28B7E}" destId="{4AA13C88-0665-4F40-9CCA-08DC99FD4396}" srcOrd="0" destOrd="0" presId="urn:microsoft.com/office/officeart/2005/8/layout/radial4"/>
    <dgm:cxn modelId="{F8E6FFE0-7372-1C4F-BE90-3A80E2D9C853}" srcId="{072C3718-6038-7645-BCCA-FE6476E90AB7}" destId="{3B26F9DA-6810-5D4C-BBAE-636505841C10}" srcOrd="1" destOrd="0" parTransId="{83858D16-A9E3-A344-ACF6-9310702AB85E}" sibTransId="{721D1331-D00B-CE4E-A458-1FFB858A4E11}"/>
    <dgm:cxn modelId="{4790665E-9399-F743-BAE5-B417A9F6B6C1}" type="presOf" srcId="{072C3718-6038-7645-BCCA-FE6476E90AB7}" destId="{73EEC0D9-B0B0-0C4C-9362-E73D7F11628A}" srcOrd="0" destOrd="0" presId="urn:microsoft.com/office/officeart/2005/8/layout/radial4"/>
    <dgm:cxn modelId="{2067CD6E-6054-8F4B-AC56-412116645231}" type="presOf" srcId="{83858D16-A9E3-A344-ACF6-9310702AB85E}" destId="{BEABC1EF-022F-7B49-9DA9-CB7D99F8DB04}" srcOrd="0" destOrd="0" presId="urn:microsoft.com/office/officeart/2005/8/layout/radial4"/>
    <dgm:cxn modelId="{D49FED43-7113-4142-9636-787164255668}" srcId="{091040FD-05C1-9A4B-961E-538A3A154D38}" destId="{072C3718-6038-7645-BCCA-FE6476E90AB7}" srcOrd="0" destOrd="0" parTransId="{071A9A9A-7E45-A640-8F16-DF378155A93A}" sibTransId="{18BE3286-E4E4-FF44-AEB3-6FBEF0D72D20}"/>
    <dgm:cxn modelId="{DA6C846E-0544-F648-969B-C41BFAD4BC6B}" type="presOf" srcId="{EAE9A320-6D23-774B-B486-9426E1039C03}" destId="{BB9A1028-3295-9348-B208-FAD94F851243}" srcOrd="0" destOrd="0" presId="urn:microsoft.com/office/officeart/2005/8/layout/radial4"/>
    <dgm:cxn modelId="{A66E44F7-12B7-AD49-9772-3989BD4E089A}" type="presOf" srcId="{091040FD-05C1-9A4B-961E-538A3A154D38}" destId="{F8DECD4C-C533-1349-B756-4891D9B1F080}" srcOrd="0" destOrd="0" presId="urn:microsoft.com/office/officeart/2005/8/layout/radial4"/>
    <dgm:cxn modelId="{DC69E750-2D60-C94D-8F2A-E94B34696A9E}" type="presOf" srcId="{8B34FEE8-FFFF-4942-9765-1AFF494F3D06}" destId="{3DCDABEF-47D4-1A4E-837D-F861D45AF14C}" srcOrd="0" destOrd="0" presId="urn:microsoft.com/office/officeart/2005/8/layout/radial4"/>
    <dgm:cxn modelId="{A96A478C-846D-E340-8DFA-F1DBD1825A34}" type="presParOf" srcId="{F8DECD4C-C533-1349-B756-4891D9B1F080}" destId="{73EEC0D9-B0B0-0C4C-9362-E73D7F11628A}" srcOrd="0" destOrd="0" presId="urn:microsoft.com/office/officeart/2005/8/layout/radial4"/>
    <dgm:cxn modelId="{FACF7461-F1B0-904D-9EA8-449C5183F108}" type="presParOf" srcId="{F8DECD4C-C533-1349-B756-4891D9B1F080}" destId="{6B87DCD1-DC72-2F44-AFC6-97C08CD3EDA5}" srcOrd="1" destOrd="0" presId="urn:microsoft.com/office/officeart/2005/8/layout/radial4"/>
    <dgm:cxn modelId="{25A941D7-B634-2A40-AF8C-095529A61702}" type="presParOf" srcId="{F8DECD4C-C533-1349-B756-4891D9B1F080}" destId="{3DCDABEF-47D4-1A4E-837D-F861D45AF14C}" srcOrd="2" destOrd="0" presId="urn:microsoft.com/office/officeart/2005/8/layout/radial4"/>
    <dgm:cxn modelId="{35A56E6A-1917-FA4F-AFBD-87EC0A408D46}" type="presParOf" srcId="{F8DECD4C-C533-1349-B756-4891D9B1F080}" destId="{BEABC1EF-022F-7B49-9DA9-CB7D99F8DB04}" srcOrd="3" destOrd="0" presId="urn:microsoft.com/office/officeart/2005/8/layout/radial4"/>
    <dgm:cxn modelId="{DF6A6994-6B38-E04D-9DA8-85850D3542FA}" type="presParOf" srcId="{F8DECD4C-C533-1349-B756-4891D9B1F080}" destId="{128830F8-1AD8-F344-A68B-3C9B27AF1FA0}" srcOrd="4" destOrd="0" presId="urn:microsoft.com/office/officeart/2005/8/layout/radial4"/>
    <dgm:cxn modelId="{F58C7145-3034-964D-A5EA-C0A0C0ACF0A3}" type="presParOf" srcId="{F8DECD4C-C533-1349-B756-4891D9B1F080}" destId="{BB9A1028-3295-9348-B208-FAD94F851243}" srcOrd="5" destOrd="0" presId="urn:microsoft.com/office/officeart/2005/8/layout/radial4"/>
    <dgm:cxn modelId="{9D56F3DD-1B94-EB4C-B57B-1C5A98984F52}" type="presParOf" srcId="{F8DECD4C-C533-1349-B756-4891D9B1F080}" destId="{4AA13C88-0665-4F40-9CCA-08DC99FD4396}"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D6F8012-E6F2-CF4E-A8CF-10D72C204E72}"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US"/>
        </a:p>
      </dgm:t>
    </dgm:pt>
    <dgm:pt modelId="{7DE2EC3C-4A20-6C4F-8413-92F01708C0C9}">
      <dgm:prSet phldrT="[Text]"/>
      <dgm:spPr/>
      <dgm:t>
        <a:bodyPr/>
        <a:lstStyle/>
        <a:p>
          <a:r>
            <a:rPr lang="en-US" dirty="0" smtClean="0"/>
            <a:t>Extrinsic motivation</a:t>
          </a:r>
          <a:br>
            <a:rPr lang="en-US" dirty="0" smtClean="0"/>
          </a:br>
          <a:r>
            <a:rPr lang="en-US" dirty="0" smtClean="0"/>
            <a:t>by parents and by summative assessment?</a:t>
          </a:r>
          <a:endParaRPr lang="en-US" dirty="0"/>
        </a:p>
      </dgm:t>
    </dgm:pt>
    <dgm:pt modelId="{A8D40C8D-02FC-BE43-B77B-B573664BE450}" type="parTrans" cxnId="{97A4E1CE-ED4B-DB45-B46C-688DFFC0D0B7}">
      <dgm:prSet/>
      <dgm:spPr/>
      <dgm:t>
        <a:bodyPr/>
        <a:lstStyle/>
        <a:p>
          <a:endParaRPr lang="en-US"/>
        </a:p>
      </dgm:t>
    </dgm:pt>
    <dgm:pt modelId="{7213B9AC-F697-8A49-B2A5-8728F0B0E07D}" type="sibTrans" cxnId="{97A4E1CE-ED4B-DB45-B46C-688DFFC0D0B7}">
      <dgm:prSet/>
      <dgm:spPr/>
      <dgm:t>
        <a:bodyPr/>
        <a:lstStyle/>
        <a:p>
          <a:endParaRPr lang="en-US"/>
        </a:p>
      </dgm:t>
    </dgm:pt>
    <dgm:pt modelId="{D92F0D8A-BA91-C14C-82C9-06EDEF1CC8C0}">
      <dgm:prSet phldrT="[Text]" custT="1"/>
      <dgm:spPr/>
      <dgm:t>
        <a:bodyPr/>
        <a:lstStyle/>
        <a:p>
          <a:r>
            <a:rPr lang="en-US" sz="4400" dirty="0" smtClean="0">
              <a:solidFill>
                <a:srgbClr val="FF0000"/>
              </a:solidFill>
            </a:rPr>
            <a:t>Talent</a:t>
          </a:r>
          <a:endParaRPr lang="en-US" sz="4400" dirty="0">
            <a:solidFill>
              <a:srgbClr val="FF0000"/>
            </a:solidFill>
          </a:endParaRPr>
        </a:p>
      </dgm:t>
    </dgm:pt>
    <dgm:pt modelId="{2E7CDE9D-6E4B-7F48-A4F5-3A794E643E91}" type="parTrans" cxnId="{AF0042E1-1783-974A-A0A3-9202B1B5C0D4}">
      <dgm:prSet/>
      <dgm:spPr/>
      <dgm:t>
        <a:bodyPr/>
        <a:lstStyle/>
        <a:p>
          <a:endParaRPr lang="en-US"/>
        </a:p>
      </dgm:t>
    </dgm:pt>
    <dgm:pt modelId="{6ED02B1B-F8BF-6746-8209-B359B7F04C6E}" type="sibTrans" cxnId="{AF0042E1-1783-974A-A0A3-9202B1B5C0D4}">
      <dgm:prSet/>
      <dgm:spPr/>
      <dgm:t>
        <a:bodyPr/>
        <a:lstStyle/>
        <a:p>
          <a:endParaRPr lang="en-US"/>
        </a:p>
      </dgm:t>
    </dgm:pt>
    <dgm:pt modelId="{D345E708-A56C-9147-986E-08EA385F5AAA}">
      <dgm:prSet phldrT="[Text]" custT="1"/>
      <dgm:spPr/>
      <dgm:t>
        <a:bodyPr/>
        <a:lstStyle/>
        <a:p>
          <a:r>
            <a:rPr lang="en-US" sz="4400" dirty="0" smtClean="0">
              <a:solidFill>
                <a:schemeClr val="accent5">
                  <a:lumMod val="75000"/>
                </a:schemeClr>
              </a:solidFill>
            </a:rPr>
            <a:t>Interest</a:t>
          </a:r>
          <a:endParaRPr lang="en-US" sz="4400" dirty="0">
            <a:solidFill>
              <a:schemeClr val="accent5">
                <a:lumMod val="75000"/>
              </a:schemeClr>
            </a:solidFill>
          </a:endParaRPr>
        </a:p>
      </dgm:t>
    </dgm:pt>
    <dgm:pt modelId="{547D2134-33F4-7C43-A119-BE51B68109FD}" type="parTrans" cxnId="{1A5EE40F-6279-2240-9F7D-C1C0EFD0ECB2}">
      <dgm:prSet/>
      <dgm:spPr/>
      <dgm:t>
        <a:bodyPr/>
        <a:lstStyle/>
        <a:p>
          <a:endParaRPr lang="en-US"/>
        </a:p>
      </dgm:t>
    </dgm:pt>
    <dgm:pt modelId="{2D907438-F452-0B42-B6A0-A3BB9364101E}" type="sibTrans" cxnId="{1A5EE40F-6279-2240-9F7D-C1C0EFD0ECB2}">
      <dgm:prSet/>
      <dgm:spPr/>
      <dgm:t>
        <a:bodyPr/>
        <a:lstStyle/>
        <a:p>
          <a:endParaRPr lang="en-US"/>
        </a:p>
      </dgm:t>
    </dgm:pt>
    <dgm:pt modelId="{190F8818-95D8-6540-A99D-8449542D05C1}">
      <dgm:prSet phldrT="[Text]" custT="1"/>
      <dgm:spPr/>
      <dgm:t>
        <a:bodyPr/>
        <a:lstStyle/>
        <a:p>
          <a:r>
            <a:rPr lang="en-US" sz="4400" dirty="0" smtClean="0">
              <a:solidFill>
                <a:srgbClr val="FF0000"/>
              </a:solidFill>
            </a:rPr>
            <a:t>No Talent</a:t>
          </a:r>
          <a:endParaRPr lang="en-US" sz="4400" dirty="0">
            <a:solidFill>
              <a:srgbClr val="FF0000"/>
            </a:solidFill>
          </a:endParaRPr>
        </a:p>
      </dgm:t>
    </dgm:pt>
    <dgm:pt modelId="{F38CC7AE-E97F-2244-A96B-2F1750A513F3}" type="parTrans" cxnId="{7BA9BE29-7061-9B4B-A84E-EB83F8A8E2C6}">
      <dgm:prSet/>
      <dgm:spPr/>
      <dgm:t>
        <a:bodyPr/>
        <a:lstStyle/>
        <a:p>
          <a:endParaRPr lang="en-US"/>
        </a:p>
      </dgm:t>
    </dgm:pt>
    <dgm:pt modelId="{442E7A42-480F-EB49-A43B-481F2B0CAD82}" type="sibTrans" cxnId="{7BA9BE29-7061-9B4B-A84E-EB83F8A8E2C6}">
      <dgm:prSet/>
      <dgm:spPr/>
      <dgm:t>
        <a:bodyPr/>
        <a:lstStyle/>
        <a:p>
          <a:endParaRPr lang="en-US"/>
        </a:p>
      </dgm:t>
    </dgm:pt>
    <dgm:pt modelId="{6BD86C8D-EC62-4144-8DA3-18CCA0F662FB}">
      <dgm:prSet phldrT="[Text]" custT="1"/>
      <dgm:spPr/>
      <dgm:t>
        <a:bodyPr/>
        <a:lstStyle/>
        <a:p>
          <a:r>
            <a:rPr lang="en-US" sz="4400" dirty="0" smtClean="0">
              <a:solidFill>
                <a:schemeClr val="accent5">
                  <a:lumMod val="75000"/>
                </a:schemeClr>
              </a:solidFill>
            </a:rPr>
            <a:t>No Interest</a:t>
          </a:r>
        </a:p>
      </dgm:t>
    </dgm:pt>
    <dgm:pt modelId="{4F9DB68E-2ADA-1C48-82C6-2A5A4B3418E3}" type="parTrans" cxnId="{0C88C972-37E6-5544-85F2-94307CE9BDC8}">
      <dgm:prSet/>
      <dgm:spPr/>
      <dgm:t>
        <a:bodyPr/>
        <a:lstStyle/>
        <a:p>
          <a:endParaRPr lang="en-US"/>
        </a:p>
      </dgm:t>
    </dgm:pt>
    <dgm:pt modelId="{533AECF4-6A47-084D-B56E-38BFD6943CDE}" type="sibTrans" cxnId="{0C88C972-37E6-5544-85F2-94307CE9BDC8}">
      <dgm:prSet/>
      <dgm:spPr/>
      <dgm:t>
        <a:bodyPr/>
        <a:lstStyle/>
        <a:p>
          <a:endParaRPr lang="en-US"/>
        </a:p>
      </dgm:t>
    </dgm:pt>
    <dgm:pt modelId="{764A909C-1C6E-2B47-81D1-FACD1F3EC205}" type="pres">
      <dgm:prSet presAssocID="{DD6F8012-E6F2-CF4E-A8CF-10D72C204E72}" presName="diagram" presStyleCnt="0">
        <dgm:presLayoutVars>
          <dgm:chMax val="1"/>
          <dgm:dir/>
          <dgm:animLvl val="ctr"/>
          <dgm:resizeHandles val="exact"/>
        </dgm:presLayoutVars>
      </dgm:prSet>
      <dgm:spPr/>
      <dgm:t>
        <a:bodyPr/>
        <a:lstStyle/>
        <a:p>
          <a:endParaRPr lang="de-DE"/>
        </a:p>
      </dgm:t>
    </dgm:pt>
    <dgm:pt modelId="{5EA785B6-D005-AC44-8152-C0043C1F4FC9}" type="pres">
      <dgm:prSet presAssocID="{DD6F8012-E6F2-CF4E-A8CF-10D72C204E72}" presName="matrix" presStyleCnt="0"/>
      <dgm:spPr/>
    </dgm:pt>
    <dgm:pt modelId="{47BED6EC-8350-F04B-9086-E066CAAC8C4F}" type="pres">
      <dgm:prSet presAssocID="{DD6F8012-E6F2-CF4E-A8CF-10D72C204E72}" presName="tile1" presStyleLbl="node1" presStyleIdx="0" presStyleCnt="4"/>
      <dgm:spPr/>
      <dgm:t>
        <a:bodyPr/>
        <a:lstStyle/>
        <a:p>
          <a:endParaRPr lang="de-DE"/>
        </a:p>
      </dgm:t>
    </dgm:pt>
    <dgm:pt modelId="{6B21DABC-CCFA-5646-AE96-DB3BDE00A5E0}" type="pres">
      <dgm:prSet presAssocID="{DD6F8012-E6F2-CF4E-A8CF-10D72C204E72}" presName="tile1text" presStyleLbl="node1" presStyleIdx="0" presStyleCnt="4">
        <dgm:presLayoutVars>
          <dgm:chMax val="0"/>
          <dgm:chPref val="0"/>
          <dgm:bulletEnabled val="1"/>
        </dgm:presLayoutVars>
      </dgm:prSet>
      <dgm:spPr/>
      <dgm:t>
        <a:bodyPr/>
        <a:lstStyle/>
        <a:p>
          <a:endParaRPr lang="de-DE"/>
        </a:p>
      </dgm:t>
    </dgm:pt>
    <dgm:pt modelId="{72570BEF-5C25-FD4D-8122-B2B7DFBE26AE}" type="pres">
      <dgm:prSet presAssocID="{DD6F8012-E6F2-CF4E-A8CF-10D72C204E72}" presName="tile2" presStyleLbl="node1" presStyleIdx="1" presStyleCnt="4"/>
      <dgm:spPr/>
      <dgm:t>
        <a:bodyPr/>
        <a:lstStyle/>
        <a:p>
          <a:endParaRPr lang="de-DE"/>
        </a:p>
      </dgm:t>
    </dgm:pt>
    <dgm:pt modelId="{93961F3B-45A8-664B-AAFD-3C0526DFF9AE}" type="pres">
      <dgm:prSet presAssocID="{DD6F8012-E6F2-CF4E-A8CF-10D72C204E72}" presName="tile2text" presStyleLbl="node1" presStyleIdx="1" presStyleCnt="4">
        <dgm:presLayoutVars>
          <dgm:chMax val="0"/>
          <dgm:chPref val="0"/>
          <dgm:bulletEnabled val="1"/>
        </dgm:presLayoutVars>
      </dgm:prSet>
      <dgm:spPr/>
      <dgm:t>
        <a:bodyPr/>
        <a:lstStyle/>
        <a:p>
          <a:endParaRPr lang="de-DE"/>
        </a:p>
      </dgm:t>
    </dgm:pt>
    <dgm:pt modelId="{47E9DC17-FA5B-2047-A978-3A5A15B3E19A}" type="pres">
      <dgm:prSet presAssocID="{DD6F8012-E6F2-CF4E-A8CF-10D72C204E72}" presName="tile3" presStyleLbl="node1" presStyleIdx="2" presStyleCnt="4"/>
      <dgm:spPr/>
      <dgm:t>
        <a:bodyPr/>
        <a:lstStyle/>
        <a:p>
          <a:endParaRPr lang="en-US"/>
        </a:p>
      </dgm:t>
    </dgm:pt>
    <dgm:pt modelId="{068ADFFA-2E21-3544-BE0C-7FB6A7564EA1}" type="pres">
      <dgm:prSet presAssocID="{DD6F8012-E6F2-CF4E-A8CF-10D72C204E72}" presName="tile3text" presStyleLbl="node1" presStyleIdx="2" presStyleCnt="4">
        <dgm:presLayoutVars>
          <dgm:chMax val="0"/>
          <dgm:chPref val="0"/>
          <dgm:bulletEnabled val="1"/>
        </dgm:presLayoutVars>
      </dgm:prSet>
      <dgm:spPr/>
      <dgm:t>
        <a:bodyPr/>
        <a:lstStyle/>
        <a:p>
          <a:endParaRPr lang="en-US"/>
        </a:p>
      </dgm:t>
    </dgm:pt>
    <dgm:pt modelId="{34CF96CD-E99D-7F49-8EB4-59C0EAAE08BF}" type="pres">
      <dgm:prSet presAssocID="{DD6F8012-E6F2-CF4E-A8CF-10D72C204E72}" presName="tile4" presStyleLbl="node1" presStyleIdx="3" presStyleCnt="4"/>
      <dgm:spPr/>
      <dgm:t>
        <a:bodyPr/>
        <a:lstStyle/>
        <a:p>
          <a:endParaRPr lang="en-US"/>
        </a:p>
      </dgm:t>
    </dgm:pt>
    <dgm:pt modelId="{73872C29-EE28-6741-8AFE-1144EC2BE7EF}" type="pres">
      <dgm:prSet presAssocID="{DD6F8012-E6F2-CF4E-A8CF-10D72C204E72}" presName="tile4text" presStyleLbl="node1" presStyleIdx="3" presStyleCnt="4">
        <dgm:presLayoutVars>
          <dgm:chMax val="0"/>
          <dgm:chPref val="0"/>
          <dgm:bulletEnabled val="1"/>
        </dgm:presLayoutVars>
      </dgm:prSet>
      <dgm:spPr/>
      <dgm:t>
        <a:bodyPr/>
        <a:lstStyle/>
        <a:p>
          <a:endParaRPr lang="en-US"/>
        </a:p>
      </dgm:t>
    </dgm:pt>
    <dgm:pt modelId="{3896F6B4-FB3D-FD44-B56B-9054655957F1}" type="pres">
      <dgm:prSet presAssocID="{DD6F8012-E6F2-CF4E-A8CF-10D72C204E72}" presName="centerTile" presStyleLbl="fgShp" presStyleIdx="0" presStyleCnt="1" custScaleX="136508" custScaleY="146835">
        <dgm:presLayoutVars>
          <dgm:chMax val="0"/>
          <dgm:chPref val="0"/>
        </dgm:presLayoutVars>
      </dgm:prSet>
      <dgm:spPr/>
      <dgm:t>
        <a:bodyPr/>
        <a:lstStyle/>
        <a:p>
          <a:endParaRPr lang="en-US"/>
        </a:p>
      </dgm:t>
    </dgm:pt>
  </dgm:ptLst>
  <dgm:cxnLst>
    <dgm:cxn modelId="{69659301-E5D5-7E45-9958-FE3D70CD354D}" type="presOf" srcId="{DD6F8012-E6F2-CF4E-A8CF-10D72C204E72}" destId="{764A909C-1C6E-2B47-81D1-FACD1F3EC205}" srcOrd="0" destOrd="0" presId="urn:microsoft.com/office/officeart/2005/8/layout/matrix1"/>
    <dgm:cxn modelId="{FB327545-0C60-DB46-BD56-2441FEA79231}" type="presOf" srcId="{D345E708-A56C-9147-986E-08EA385F5AAA}" destId="{72570BEF-5C25-FD4D-8122-B2B7DFBE26AE}" srcOrd="0" destOrd="0" presId="urn:microsoft.com/office/officeart/2005/8/layout/matrix1"/>
    <dgm:cxn modelId="{3135C8A4-1179-064F-94BC-45538E5132BE}" type="presOf" srcId="{6BD86C8D-EC62-4144-8DA3-18CCA0F662FB}" destId="{73872C29-EE28-6741-8AFE-1144EC2BE7EF}" srcOrd="1" destOrd="0" presId="urn:microsoft.com/office/officeart/2005/8/layout/matrix1"/>
    <dgm:cxn modelId="{D6F130D8-D580-E943-B7FB-B8AEAC7519CC}" type="presOf" srcId="{7DE2EC3C-4A20-6C4F-8413-92F01708C0C9}" destId="{3896F6B4-FB3D-FD44-B56B-9054655957F1}" srcOrd="0" destOrd="0" presId="urn:microsoft.com/office/officeart/2005/8/layout/matrix1"/>
    <dgm:cxn modelId="{97A4E1CE-ED4B-DB45-B46C-688DFFC0D0B7}" srcId="{DD6F8012-E6F2-CF4E-A8CF-10D72C204E72}" destId="{7DE2EC3C-4A20-6C4F-8413-92F01708C0C9}" srcOrd="0" destOrd="0" parTransId="{A8D40C8D-02FC-BE43-B77B-B573664BE450}" sibTransId="{7213B9AC-F697-8A49-B2A5-8728F0B0E07D}"/>
    <dgm:cxn modelId="{F6B1B711-6DFD-B64E-BC25-17DA1AF2709D}" type="presOf" srcId="{190F8818-95D8-6540-A99D-8449542D05C1}" destId="{068ADFFA-2E21-3544-BE0C-7FB6A7564EA1}" srcOrd="1" destOrd="0" presId="urn:microsoft.com/office/officeart/2005/8/layout/matrix1"/>
    <dgm:cxn modelId="{AF0042E1-1783-974A-A0A3-9202B1B5C0D4}" srcId="{7DE2EC3C-4A20-6C4F-8413-92F01708C0C9}" destId="{D92F0D8A-BA91-C14C-82C9-06EDEF1CC8C0}" srcOrd="0" destOrd="0" parTransId="{2E7CDE9D-6E4B-7F48-A4F5-3A794E643E91}" sibTransId="{6ED02B1B-F8BF-6746-8209-B359B7F04C6E}"/>
    <dgm:cxn modelId="{1A5EE40F-6279-2240-9F7D-C1C0EFD0ECB2}" srcId="{7DE2EC3C-4A20-6C4F-8413-92F01708C0C9}" destId="{D345E708-A56C-9147-986E-08EA385F5AAA}" srcOrd="1" destOrd="0" parTransId="{547D2134-33F4-7C43-A119-BE51B68109FD}" sibTransId="{2D907438-F452-0B42-B6A0-A3BB9364101E}"/>
    <dgm:cxn modelId="{0C88C972-37E6-5544-85F2-94307CE9BDC8}" srcId="{7DE2EC3C-4A20-6C4F-8413-92F01708C0C9}" destId="{6BD86C8D-EC62-4144-8DA3-18CCA0F662FB}" srcOrd="3" destOrd="0" parTransId="{4F9DB68E-2ADA-1C48-82C6-2A5A4B3418E3}" sibTransId="{533AECF4-6A47-084D-B56E-38BFD6943CDE}"/>
    <dgm:cxn modelId="{7B646582-63E4-C742-B80B-DD848E6D048F}" type="presOf" srcId="{D345E708-A56C-9147-986E-08EA385F5AAA}" destId="{93961F3B-45A8-664B-AAFD-3C0526DFF9AE}" srcOrd="1" destOrd="0" presId="urn:microsoft.com/office/officeart/2005/8/layout/matrix1"/>
    <dgm:cxn modelId="{24FFB485-7DFD-4944-871A-D6FC289F90A1}" type="presOf" srcId="{190F8818-95D8-6540-A99D-8449542D05C1}" destId="{47E9DC17-FA5B-2047-A978-3A5A15B3E19A}" srcOrd="0" destOrd="0" presId="urn:microsoft.com/office/officeart/2005/8/layout/matrix1"/>
    <dgm:cxn modelId="{201B97E3-7F6E-1E4C-BB26-3D9F8317225F}" type="presOf" srcId="{D92F0D8A-BA91-C14C-82C9-06EDEF1CC8C0}" destId="{47BED6EC-8350-F04B-9086-E066CAAC8C4F}" srcOrd="0" destOrd="0" presId="urn:microsoft.com/office/officeart/2005/8/layout/matrix1"/>
    <dgm:cxn modelId="{90CC82F7-9B92-554D-ACDC-9BCDE443329A}" type="presOf" srcId="{D92F0D8A-BA91-C14C-82C9-06EDEF1CC8C0}" destId="{6B21DABC-CCFA-5646-AE96-DB3BDE00A5E0}" srcOrd="1" destOrd="0" presId="urn:microsoft.com/office/officeart/2005/8/layout/matrix1"/>
    <dgm:cxn modelId="{D5DD93A4-2DC3-0F4E-8421-496E09710338}" type="presOf" srcId="{6BD86C8D-EC62-4144-8DA3-18CCA0F662FB}" destId="{34CF96CD-E99D-7F49-8EB4-59C0EAAE08BF}" srcOrd="0" destOrd="0" presId="urn:microsoft.com/office/officeart/2005/8/layout/matrix1"/>
    <dgm:cxn modelId="{7BA9BE29-7061-9B4B-A84E-EB83F8A8E2C6}" srcId="{7DE2EC3C-4A20-6C4F-8413-92F01708C0C9}" destId="{190F8818-95D8-6540-A99D-8449542D05C1}" srcOrd="2" destOrd="0" parTransId="{F38CC7AE-E97F-2244-A96B-2F1750A513F3}" sibTransId="{442E7A42-480F-EB49-A43B-481F2B0CAD82}"/>
    <dgm:cxn modelId="{C754EE6E-CC78-1047-BEA7-CF68F15CA7D7}" type="presParOf" srcId="{764A909C-1C6E-2B47-81D1-FACD1F3EC205}" destId="{5EA785B6-D005-AC44-8152-C0043C1F4FC9}" srcOrd="0" destOrd="0" presId="urn:microsoft.com/office/officeart/2005/8/layout/matrix1"/>
    <dgm:cxn modelId="{E98056DE-0701-544C-A072-4A72AB7A161C}" type="presParOf" srcId="{5EA785B6-D005-AC44-8152-C0043C1F4FC9}" destId="{47BED6EC-8350-F04B-9086-E066CAAC8C4F}" srcOrd="0" destOrd="0" presId="urn:microsoft.com/office/officeart/2005/8/layout/matrix1"/>
    <dgm:cxn modelId="{66F8F0C1-F635-6843-8AA8-48C5F4745F08}" type="presParOf" srcId="{5EA785B6-D005-AC44-8152-C0043C1F4FC9}" destId="{6B21DABC-CCFA-5646-AE96-DB3BDE00A5E0}" srcOrd="1" destOrd="0" presId="urn:microsoft.com/office/officeart/2005/8/layout/matrix1"/>
    <dgm:cxn modelId="{8843A073-6C1A-1944-A9D3-11B1EF5E40FD}" type="presParOf" srcId="{5EA785B6-D005-AC44-8152-C0043C1F4FC9}" destId="{72570BEF-5C25-FD4D-8122-B2B7DFBE26AE}" srcOrd="2" destOrd="0" presId="urn:microsoft.com/office/officeart/2005/8/layout/matrix1"/>
    <dgm:cxn modelId="{EF82538F-D0F2-2641-88BF-B2D360098F2A}" type="presParOf" srcId="{5EA785B6-D005-AC44-8152-C0043C1F4FC9}" destId="{93961F3B-45A8-664B-AAFD-3C0526DFF9AE}" srcOrd="3" destOrd="0" presId="urn:microsoft.com/office/officeart/2005/8/layout/matrix1"/>
    <dgm:cxn modelId="{0790D1B3-B66E-6041-B840-B96233FDAA1F}" type="presParOf" srcId="{5EA785B6-D005-AC44-8152-C0043C1F4FC9}" destId="{47E9DC17-FA5B-2047-A978-3A5A15B3E19A}" srcOrd="4" destOrd="0" presId="urn:microsoft.com/office/officeart/2005/8/layout/matrix1"/>
    <dgm:cxn modelId="{CAB5BD46-C76D-314B-8721-2953F4D77B64}" type="presParOf" srcId="{5EA785B6-D005-AC44-8152-C0043C1F4FC9}" destId="{068ADFFA-2E21-3544-BE0C-7FB6A7564EA1}" srcOrd="5" destOrd="0" presId="urn:microsoft.com/office/officeart/2005/8/layout/matrix1"/>
    <dgm:cxn modelId="{F0094468-6963-F44E-9629-D885BEAEAE3A}" type="presParOf" srcId="{5EA785B6-D005-AC44-8152-C0043C1F4FC9}" destId="{34CF96CD-E99D-7F49-8EB4-59C0EAAE08BF}" srcOrd="6" destOrd="0" presId="urn:microsoft.com/office/officeart/2005/8/layout/matrix1"/>
    <dgm:cxn modelId="{5D1C6018-3098-BD47-8B09-D301012DEABF}" type="presParOf" srcId="{5EA785B6-D005-AC44-8152-C0043C1F4FC9}" destId="{73872C29-EE28-6741-8AFE-1144EC2BE7EF}" srcOrd="7" destOrd="0" presId="urn:microsoft.com/office/officeart/2005/8/layout/matrix1"/>
    <dgm:cxn modelId="{30DB3BC5-B059-9440-9CFC-71EC67AD43C3}" type="presParOf" srcId="{764A909C-1C6E-2B47-81D1-FACD1F3EC205}" destId="{3896F6B4-FB3D-FD44-B56B-9054655957F1}"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F8500-14F7-4B06-9771-FA863B25AE02}">
      <dsp:nvSpPr>
        <dsp:cNvPr id="0" name=""/>
        <dsp:cNvSpPr/>
      </dsp:nvSpPr>
      <dsp:spPr>
        <a:xfrm>
          <a:off x="0" y="149012"/>
          <a:ext cx="3833707" cy="3833707"/>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F76AA2-CC41-40EB-9041-1118E110BDCC}">
      <dsp:nvSpPr>
        <dsp:cNvPr id="0" name=""/>
        <dsp:cNvSpPr/>
      </dsp:nvSpPr>
      <dsp:spPr>
        <a:xfrm>
          <a:off x="1916853" y="0"/>
          <a:ext cx="4472658" cy="3833707"/>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en-US" sz="3700" b="1" kern="1200" dirty="0" smtClean="0"/>
            <a:t>Formal learning</a:t>
          </a:r>
          <a:endParaRPr lang="fr-CH" sz="3700" kern="1200" dirty="0"/>
        </a:p>
      </dsp:txBody>
      <dsp:txXfrm>
        <a:off x="1916853" y="0"/>
        <a:ext cx="4472658" cy="1150114"/>
      </dsp:txXfrm>
    </dsp:sp>
    <dsp:sp modelId="{DD5CD155-1C95-46F6-89AD-98809A3791A2}">
      <dsp:nvSpPr>
        <dsp:cNvPr id="0" name=""/>
        <dsp:cNvSpPr/>
      </dsp:nvSpPr>
      <dsp:spPr>
        <a:xfrm>
          <a:off x="670900" y="1299127"/>
          <a:ext cx="2491907" cy="2491907"/>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D71321-38DE-4FA0-8C4B-8ED2E4C75BB8}">
      <dsp:nvSpPr>
        <dsp:cNvPr id="0" name=""/>
        <dsp:cNvSpPr/>
      </dsp:nvSpPr>
      <dsp:spPr>
        <a:xfrm>
          <a:off x="1916853" y="1299127"/>
          <a:ext cx="4472658" cy="2491907"/>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en-US" sz="3700" b="1" kern="1200" dirty="0" smtClean="0"/>
            <a:t>Non-formal learning</a:t>
          </a:r>
          <a:endParaRPr lang="fr-CH" sz="3700" kern="1200" dirty="0"/>
        </a:p>
      </dsp:txBody>
      <dsp:txXfrm>
        <a:off x="1916853" y="1299127"/>
        <a:ext cx="4472658" cy="1150110"/>
      </dsp:txXfrm>
    </dsp:sp>
    <dsp:sp modelId="{215E9F20-3F21-40F2-9251-E17CEC5BDBDA}">
      <dsp:nvSpPr>
        <dsp:cNvPr id="0" name=""/>
        <dsp:cNvSpPr/>
      </dsp:nvSpPr>
      <dsp:spPr>
        <a:xfrm>
          <a:off x="1341798" y="2449237"/>
          <a:ext cx="1150111" cy="1150111"/>
        </a:xfrm>
        <a:prstGeom prst="pie">
          <a:avLst>
            <a:gd name="adj1" fmla="val 5400000"/>
            <a:gd name="adj2" fmla="val 1620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3139D9-5FE2-48C0-9E58-66E8C2ACB133}">
      <dsp:nvSpPr>
        <dsp:cNvPr id="0" name=""/>
        <dsp:cNvSpPr/>
      </dsp:nvSpPr>
      <dsp:spPr>
        <a:xfrm>
          <a:off x="1916853" y="2449237"/>
          <a:ext cx="4472658" cy="1150111"/>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rtl="0">
            <a:lnSpc>
              <a:spcPct val="90000"/>
            </a:lnSpc>
            <a:spcBef>
              <a:spcPct val="0"/>
            </a:spcBef>
            <a:spcAft>
              <a:spcPct val="35000"/>
            </a:spcAft>
          </a:pPr>
          <a:r>
            <a:rPr lang="en-US" sz="3700" b="1" kern="1200" dirty="0" smtClean="0"/>
            <a:t>Informal learning</a:t>
          </a:r>
          <a:endParaRPr lang="fr-CH" sz="3700" kern="1200" dirty="0"/>
        </a:p>
      </dsp:txBody>
      <dsp:txXfrm>
        <a:off x="1916853" y="2449237"/>
        <a:ext cx="4472658" cy="11501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C6F41-BCC0-462A-80BC-52E806763450}">
      <dsp:nvSpPr>
        <dsp:cNvPr id="0" name=""/>
        <dsp:cNvSpPr/>
      </dsp:nvSpPr>
      <dsp:spPr>
        <a:xfrm rot="5400000">
          <a:off x="4884881" y="-1984440"/>
          <a:ext cx="800700" cy="497433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noProof="0" dirty="0" smtClean="0"/>
            <a:t>At the secondary schools for educators</a:t>
          </a:r>
          <a:endParaRPr lang="en-US" sz="2100" kern="1200" noProof="0" dirty="0"/>
        </a:p>
        <a:p>
          <a:pPr marL="228600" lvl="1" indent="-228600" algn="l" defTabSz="933450" rtl="0">
            <a:lnSpc>
              <a:spcPct val="90000"/>
            </a:lnSpc>
            <a:spcBef>
              <a:spcPct val="0"/>
            </a:spcBef>
            <a:spcAft>
              <a:spcPct val="15000"/>
            </a:spcAft>
            <a:buChar char="••"/>
          </a:pPr>
          <a:r>
            <a:rPr lang="en-US" sz="2100" kern="1200" noProof="0" dirty="0" smtClean="0"/>
            <a:t>At the university</a:t>
          </a:r>
          <a:endParaRPr lang="en-US" sz="2100" kern="1200" noProof="0" dirty="0"/>
        </a:p>
      </dsp:txBody>
      <dsp:txXfrm rot="-5400000">
        <a:off x="2798064" y="141464"/>
        <a:ext cx="4935249" cy="722526"/>
      </dsp:txXfrm>
    </dsp:sp>
    <dsp:sp modelId="{898D30CE-E10F-446C-A8A4-B6889940B901}">
      <dsp:nvSpPr>
        <dsp:cNvPr id="0" name=""/>
        <dsp:cNvSpPr/>
      </dsp:nvSpPr>
      <dsp:spPr>
        <a:xfrm>
          <a:off x="0" y="2289"/>
          <a:ext cx="2798064" cy="10008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kern="1200" noProof="0" dirty="0" smtClean="0"/>
            <a:t>Education</a:t>
          </a:r>
          <a:endParaRPr lang="en-US" sz="4000" kern="1200" noProof="0" dirty="0"/>
        </a:p>
      </dsp:txBody>
      <dsp:txXfrm>
        <a:off x="48859" y="51148"/>
        <a:ext cx="2700346" cy="903157"/>
      </dsp:txXfrm>
    </dsp:sp>
    <dsp:sp modelId="{90FF5FCE-5A23-6A4A-933E-773AD0366D63}">
      <dsp:nvSpPr>
        <dsp:cNvPr id="0" name=""/>
        <dsp:cNvSpPr/>
      </dsp:nvSpPr>
      <dsp:spPr>
        <a:xfrm rot="5400000">
          <a:off x="4884881" y="-933521"/>
          <a:ext cx="800700" cy="497433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noProof="0" dirty="0" smtClean="0"/>
            <a:t>Children, adolescents, elder </a:t>
          </a:r>
          <a:r>
            <a:rPr lang="en-US" sz="2100" kern="1200" noProof="0" dirty="0" err="1" smtClean="0"/>
            <a:t>peoble</a:t>
          </a:r>
          <a:endParaRPr lang="en-US" sz="2100" kern="1200" noProof="0" dirty="0"/>
        </a:p>
        <a:p>
          <a:pPr marL="228600" lvl="1" indent="-228600" algn="l" defTabSz="933450" rtl="0">
            <a:lnSpc>
              <a:spcPct val="90000"/>
            </a:lnSpc>
            <a:spcBef>
              <a:spcPct val="0"/>
            </a:spcBef>
            <a:spcAft>
              <a:spcPct val="15000"/>
            </a:spcAft>
            <a:buChar char="••"/>
          </a:pPr>
          <a:r>
            <a:rPr lang="en-US" sz="2100" kern="1200" noProof="0" dirty="0" smtClean="0"/>
            <a:t>Music therapy</a:t>
          </a:r>
          <a:endParaRPr lang="en-US" sz="2100" kern="1200" noProof="0" dirty="0"/>
        </a:p>
      </dsp:txBody>
      <dsp:txXfrm rot="-5400000">
        <a:off x="2798064" y="1192383"/>
        <a:ext cx="4935249" cy="722526"/>
      </dsp:txXfrm>
    </dsp:sp>
    <dsp:sp modelId="{4E3889B5-5356-7A4B-ABE7-D9DFD716ADED}">
      <dsp:nvSpPr>
        <dsp:cNvPr id="0" name=""/>
        <dsp:cNvSpPr/>
      </dsp:nvSpPr>
      <dsp:spPr>
        <a:xfrm>
          <a:off x="0" y="1053208"/>
          <a:ext cx="2798064" cy="10008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a:lnSpc>
              <a:spcPct val="90000"/>
            </a:lnSpc>
            <a:spcBef>
              <a:spcPct val="0"/>
            </a:spcBef>
            <a:spcAft>
              <a:spcPct val="35000"/>
            </a:spcAft>
          </a:pPr>
          <a:r>
            <a:rPr lang="en-US" sz="4000" kern="1200" noProof="0" dirty="0" err="1" smtClean="0"/>
            <a:t>Adressees</a:t>
          </a:r>
          <a:endParaRPr lang="en-US" sz="4000" kern="1200" dirty="0"/>
        </a:p>
      </dsp:txBody>
      <dsp:txXfrm>
        <a:off x="48859" y="1102067"/>
        <a:ext cx="2700346" cy="903157"/>
      </dsp:txXfrm>
    </dsp:sp>
    <dsp:sp modelId="{7AE037D3-EBA3-4A72-BD4B-77B449D66BAC}">
      <dsp:nvSpPr>
        <dsp:cNvPr id="0" name=""/>
        <dsp:cNvSpPr/>
      </dsp:nvSpPr>
      <dsp:spPr>
        <a:xfrm rot="5400000">
          <a:off x="4884881" y="117398"/>
          <a:ext cx="800700" cy="497433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noProof="0" dirty="0" smtClean="0"/>
            <a:t>Extracurricular activities</a:t>
          </a:r>
          <a:endParaRPr lang="en-US" sz="2100" kern="1200" noProof="0" dirty="0"/>
        </a:p>
        <a:p>
          <a:pPr marL="228600" lvl="1" indent="-228600" algn="l" defTabSz="933450" rtl="0">
            <a:lnSpc>
              <a:spcPct val="90000"/>
            </a:lnSpc>
            <a:spcBef>
              <a:spcPct val="0"/>
            </a:spcBef>
            <a:spcAft>
              <a:spcPct val="15000"/>
            </a:spcAft>
            <a:buChar char="••"/>
          </a:pPr>
          <a:r>
            <a:rPr lang="en-US" sz="2100" kern="1200" noProof="0" dirty="0" smtClean="0"/>
            <a:t>Screening for future talents</a:t>
          </a:r>
          <a:endParaRPr lang="en-US" sz="2100" kern="1200" noProof="0" dirty="0"/>
        </a:p>
      </dsp:txBody>
      <dsp:txXfrm rot="-5400000">
        <a:off x="2798064" y="2243303"/>
        <a:ext cx="4935249" cy="722526"/>
      </dsp:txXfrm>
    </dsp:sp>
    <dsp:sp modelId="{9F54BFD8-2D7E-437B-9769-5357530D0107}">
      <dsp:nvSpPr>
        <dsp:cNvPr id="0" name=""/>
        <dsp:cNvSpPr/>
      </dsp:nvSpPr>
      <dsp:spPr>
        <a:xfrm>
          <a:off x="0" y="2104128"/>
          <a:ext cx="2798064" cy="10008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kern="1200" noProof="0" dirty="0" smtClean="0"/>
            <a:t>Relevance</a:t>
          </a:r>
          <a:endParaRPr lang="en-US" sz="4000" kern="1200" noProof="0" dirty="0"/>
        </a:p>
      </dsp:txBody>
      <dsp:txXfrm>
        <a:off x="48859" y="2152987"/>
        <a:ext cx="2700346" cy="903157"/>
      </dsp:txXfrm>
    </dsp:sp>
    <dsp:sp modelId="{91F0B0C4-4B11-4DB4-9AC2-36A6FE2B2A76}">
      <dsp:nvSpPr>
        <dsp:cNvPr id="0" name=""/>
        <dsp:cNvSpPr/>
      </dsp:nvSpPr>
      <dsp:spPr>
        <a:xfrm rot="5400000">
          <a:off x="4880320" y="2125339"/>
          <a:ext cx="800700" cy="497433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noProof="0" dirty="0" smtClean="0"/>
            <a:t>Normally none or, if at all, formative </a:t>
          </a:r>
          <a:endParaRPr lang="en-US" sz="2100" kern="1200" noProof="0" dirty="0"/>
        </a:p>
      </dsp:txBody>
      <dsp:txXfrm rot="-5400000">
        <a:off x="2793503" y="4251244"/>
        <a:ext cx="4935249" cy="722526"/>
      </dsp:txXfrm>
    </dsp:sp>
    <dsp:sp modelId="{FBEA1298-91A1-4405-A761-D188F16B933C}">
      <dsp:nvSpPr>
        <dsp:cNvPr id="0" name=""/>
        <dsp:cNvSpPr/>
      </dsp:nvSpPr>
      <dsp:spPr>
        <a:xfrm>
          <a:off x="0" y="4130111"/>
          <a:ext cx="2798064" cy="10008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kern="1200" noProof="0" dirty="0" smtClean="0"/>
            <a:t>Evaluation</a:t>
          </a:r>
          <a:endParaRPr lang="en-US" sz="4000" kern="1200" noProof="0" dirty="0"/>
        </a:p>
      </dsp:txBody>
      <dsp:txXfrm>
        <a:off x="48859" y="4178970"/>
        <a:ext cx="2700346" cy="903157"/>
      </dsp:txXfrm>
    </dsp:sp>
    <dsp:sp modelId="{E410D193-845A-459B-BB99-20EEF82A3EB4}">
      <dsp:nvSpPr>
        <dsp:cNvPr id="0" name=""/>
        <dsp:cNvSpPr/>
      </dsp:nvSpPr>
      <dsp:spPr>
        <a:xfrm rot="5400000">
          <a:off x="4874528" y="1140830"/>
          <a:ext cx="800700" cy="4974336"/>
        </a:xfrm>
        <a:prstGeom prst="round2Same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en-US" sz="2100" kern="1200" noProof="0" dirty="0" smtClean="0"/>
            <a:t>From general schools and specially adapted</a:t>
          </a:r>
          <a:endParaRPr lang="en-US" sz="2100" kern="1200" noProof="0" dirty="0"/>
        </a:p>
      </dsp:txBody>
      <dsp:txXfrm rot="-5400000">
        <a:off x="2787711" y="3266735"/>
        <a:ext cx="4935249" cy="722526"/>
      </dsp:txXfrm>
    </dsp:sp>
    <dsp:sp modelId="{8641B677-E8EB-421E-8D92-02707A4E8532}">
      <dsp:nvSpPr>
        <dsp:cNvPr id="0" name=""/>
        <dsp:cNvSpPr/>
      </dsp:nvSpPr>
      <dsp:spPr>
        <a:xfrm>
          <a:off x="0" y="3145599"/>
          <a:ext cx="2798064" cy="10008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0">
            <a:lnSpc>
              <a:spcPct val="90000"/>
            </a:lnSpc>
            <a:spcBef>
              <a:spcPct val="0"/>
            </a:spcBef>
            <a:spcAft>
              <a:spcPct val="35000"/>
            </a:spcAft>
          </a:pPr>
          <a:r>
            <a:rPr lang="en-US" sz="4000" kern="1200" noProof="0" dirty="0" smtClean="0"/>
            <a:t>Topics</a:t>
          </a:r>
          <a:endParaRPr lang="en-US" sz="4000" kern="1200" noProof="0" dirty="0"/>
        </a:p>
      </dsp:txBody>
      <dsp:txXfrm>
        <a:off x="48859" y="3194458"/>
        <a:ext cx="2700346" cy="9031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2622B5-4CB3-4087-85DB-B50C0041F717}">
      <dsp:nvSpPr>
        <dsp:cNvPr id="0" name=""/>
        <dsp:cNvSpPr/>
      </dsp:nvSpPr>
      <dsp:spPr>
        <a:xfrm>
          <a:off x="0" y="633374"/>
          <a:ext cx="8763000" cy="15590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en-US" sz="6500" kern="1200" noProof="0" dirty="0" smtClean="0"/>
            <a:t>Public music schools</a:t>
          </a:r>
          <a:endParaRPr lang="en-US" sz="6500" kern="1200" noProof="0" dirty="0"/>
        </a:p>
      </dsp:txBody>
      <dsp:txXfrm>
        <a:off x="76105" y="709479"/>
        <a:ext cx="8610790" cy="1406815"/>
      </dsp:txXfrm>
    </dsp:sp>
    <dsp:sp modelId="{F88DBBA8-A93A-407D-867B-594BF29C30C8}">
      <dsp:nvSpPr>
        <dsp:cNvPr id="0" name=""/>
        <dsp:cNvSpPr/>
      </dsp:nvSpPr>
      <dsp:spPr>
        <a:xfrm>
          <a:off x="0" y="2379599"/>
          <a:ext cx="8763000" cy="15590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rtl="0">
            <a:lnSpc>
              <a:spcPct val="90000"/>
            </a:lnSpc>
            <a:spcBef>
              <a:spcPct val="0"/>
            </a:spcBef>
            <a:spcAft>
              <a:spcPct val="35000"/>
            </a:spcAft>
          </a:pPr>
          <a:r>
            <a:rPr lang="en-US" sz="6500" kern="1200" noProof="0" dirty="0" smtClean="0"/>
            <a:t>Private music schools</a:t>
          </a:r>
          <a:endParaRPr lang="en-US" sz="6500" kern="1200" noProof="0" dirty="0"/>
        </a:p>
      </dsp:txBody>
      <dsp:txXfrm>
        <a:off x="76105" y="2455704"/>
        <a:ext cx="8610790" cy="14068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EC0D9-B0B0-0C4C-9362-E73D7F11628A}">
      <dsp:nvSpPr>
        <dsp:cNvPr id="0" name=""/>
        <dsp:cNvSpPr/>
      </dsp:nvSpPr>
      <dsp:spPr>
        <a:xfrm>
          <a:off x="2826555" y="3185727"/>
          <a:ext cx="3092635" cy="1265421"/>
        </a:xfrm>
        <a:prstGeom prst="ellipse">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rtl="0">
            <a:lnSpc>
              <a:spcPct val="90000"/>
            </a:lnSpc>
            <a:spcBef>
              <a:spcPct val="0"/>
            </a:spcBef>
            <a:spcAft>
              <a:spcPct val="35000"/>
            </a:spcAft>
          </a:pPr>
          <a:r>
            <a:rPr lang="en-US" sz="3600" b="1" kern="1200" dirty="0" smtClean="0">
              <a:solidFill>
                <a:srgbClr val="FF0000"/>
              </a:solidFill>
            </a:rPr>
            <a:t>Preamble</a:t>
          </a:r>
          <a:endParaRPr lang="en-US" sz="3600" b="1" kern="1200" dirty="0">
            <a:solidFill>
              <a:srgbClr val="FF0000"/>
            </a:solidFill>
          </a:endParaRPr>
        </a:p>
      </dsp:txBody>
      <dsp:txXfrm>
        <a:off x="3279461" y="3371044"/>
        <a:ext cx="2186823" cy="894787"/>
      </dsp:txXfrm>
    </dsp:sp>
    <dsp:sp modelId="{6B87DCD1-DC72-2F44-AFC6-97C08CD3EDA5}">
      <dsp:nvSpPr>
        <dsp:cNvPr id="0" name=""/>
        <dsp:cNvSpPr/>
      </dsp:nvSpPr>
      <dsp:spPr>
        <a:xfrm rot="12900000">
          <a:off x="1981041" y="2435791"/>
          <a:ext cx="1683638" cy="594633"/>
        </a:xfrm>
        <a:prstGeom prst="leftArrow">
          <a:avLst>
            <a:gd name="adj1" fmla="val 60000"/>
            <a:gd name="adj2" fmla="val 50000"/>
          </a:avLst>
        </a:prstGeom>
        <a:gradFill rotWithShape="0">
          <a:gsLst>
            <a:gs pos="0">
              <a:schemeClr val="accent1">
                <a:tint val="60000"/>
                <a:hueOff val="0"/>
                <a:satOff val="0"/>
                <a:lumOff val="0"/>
                <a:alphaOff val="0"/>
                <a:tint val="48000"/>
                <a:satMod val="138000"/>
              </a:schemeClr>
            </a:gs>
            <a:gs pos="25000">
              <a:schemeClr val="accent1">
                <a:tint val="60000"/>
                <a:hueOff val="0"/>
                <a:satOff val="0"/>
                <a:lumOff val="0"/>
                <a:alphaOff val="0"/>
                <a:tint val="85000"/>
              </a:schemeClr>
            </a:gs>
            <a:gs pos="40000">
              <a:schemeClr val="accent1">
                <a:tint val="60000"/>
                <a:hueOff val="0"/>
                <a:satOff val="0"/>
                <a:lumOff val="0"/>
                <a:alphaOff val="0"/>
                <a:tint val="92000"/>
              </a:schemeClr>
            </a:gs>
            <a:gs pos="50000">
              <a:schemeClr val="accent1">
                <a:tint val="60000"/>
                <a:hueOff val="0"/>
                <a:satOff val="0"/>
                <a:lumOff val="0"/>
                <a:alphaOff val="0"/>
                <a:tint val="93000"/>
              </a:schemeClr>
            </a:gs>
            <a:gs pos="60000">
              <a:schemeClr val="accent1">
                <a:tint val="60000"/>
                <a:hueOff val="0"/>
                <a:satOff val="0"/>
                <a:lumOff val="0"/>
                <a:alphaOff val="0"/>
                <a:tint val="92000"/>
              </a:schemeClr>
            </a:gs>
            <a:gs pos="75000">
              <a:schemeClr val="accent1">
                <a:tint val="60000"/>
                <a:hueOff val="0"/>
                <a:satOff val="0"/>
                <a:lumOff val="0"/>
                <a:alphaOff val="0"/>
                <a:tint val="83000"/>
                <a:satMod val="108000"/>
              </a:schemeClr>
            </a:gs>
            <a:gs pos="100000">
              <a:schemeClr val="accent1">
                <a:tint val="60000"/>
                <a:hueOff val="0"/>
                <a:satOff val="0"/>
                <a:lumOff val="0"/>
                <a:alphaOff val="0"/>
                <a:tint val="48000"/>
                <a:satMod val="150000"/>
              </a:schemeClr>
            </a:gs>
          </a:gsLst>
          <a:lin ang="5400000" scaled="0"/>
        </a:gradFill>
        <a:ln>
          <a:noFill/>
        </a:ln>
        <a:effectLst>
          <a:glow rad="63500">
            <a:schemeClr val="accent1">
              <a:tint val="6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tint val="60000"/>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sp>
    <dsp:sp modelId="{3DCDABEF-47D4-1A4E-837D-F861D45AF14C}">
      <dsp:nvSpPr>
        <dsp:cNvPr id="0" name=""/>
        <dsp:cNvSpPr/>
      </dsp:nvSpPr>
      <dsp:spPr>
        <a:xfrm>
          <a:off x="1142226" y="1457415"/>
          <a:ext cx="1982111" cy="1585688"/>
        </a:xfrm>
        <a:prstGeom prst="roundRect">
          <a:avLst>
            <a:gd name="adj" fmla="val 10000"/>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rtl="0">
            <a:lnSpc>
              <a:spcPct val="90000"/>
            </a:lnSpc>
            <a:spcBef>
              <a:spcPct val="0"/>
            </a:spcBef>
            <a:spcAft>
              <a:spcPct val="35000"/>
            </a:spcAft>
          </a:pPr>
          <a:r>
            <a:rPr lang="en-US" sz="2100" b="1" kern="1200" dirty="0" smtClean="0">
              <a:solidFill>
                <a:srgbClr val="FF0000"/>
              </a:solidFill>
            </a:rPr>
            <a:t>Musical education for children</a:t>
          </a:r>
          <a:endParaRPr lang="en-US" sz="2100" b="1" kern="1200" dirty="0">
            <a:solidFill>
              <a:srgbClr val="FF0000"/>
            </a:solidFill>
          </a:endParaRPr>
        </a:p>
      </dsp:txBody>
      <dsp:txXfrm>
        <a:off x="1188669" y="1503858"/>
        <a:ext cx="1889225" cy="1492802"/>
      </dsp:txXfrm>
    </dsp:sp>
    <dsp:sp modelId="{BEABC1EF-022F-7B49-9DA9-CB7D99F8DB04}">
      <dsp:nvSpPr>
        <dsp:cNvPr id="0" name=""/>
        <dsp:cNvSpPr/>
      </dsp:nvSpPr>
      <dsp:spPr>
        <a:xfrm rot="16200000">
          <a:off x="3379997" y="1779962"/>
          <a:ext cx="1985751" cy="594633"/>
        </a:xfrm>
        <a:prstGeom prst="leftArrow">
          <a:avLst>
            <a:gd name="adj1" fmla="val 60000"/>
            <a:gd name="adj2" fmla="val 50000"/>
          </a:avLst>
        </a:prstGeom>
        <a:gradFill rotWithShape="0">
          <a:gsLst>
            <a:gs pos="0">
              <a:schemeClr val="accent1">
                <a:tint val="60000"/>
                <a:hueOff val="0"/>
                <a:satOff val="0"/>
                <a:lumOff val="0"/>
                <a:alphaOff val="0"/>
                <a:tint val="48000"/>
                <a:satMod val="138000"/>
              </a:schemeClr>
            </a:gs>
            <a:gs pos="25000">
              <a:schemeClr val="accent1">
                <a:tint val="60000"/>
                <a:hueOff val="0"/>
                <a:satOff val="0"/>
                <a:lumOff val="0"/>
                <a:alphaOff val="0"/>
                <a:tint val="85000"/>
              </a:schemeClr>
            </a:gs>
            <a:gs pos="40000">
              <a:schemeClr val="accent1">
                <a:tint val="60000"/>
                <a:hueOff val="0"/>
                <a:satOff val="0"/>
                <a:lumOff val="0"/>
                <a:alphaOff val="0"/>
                <a:tint val="92000"/>
              </a:schemeClr>
            </a:gs>
            <a:gs pos="50000">
              <a:schemeClr val="accent1">
                <a:tint val="60000"/>
                <a:hueOff val="0"/>
                <a:satOff val="0"/>
                <a:lumOff val="0"/>
                <a:alphaOff val="0"/>
                <a:tint val="93000"/>
              </a:schemeClr>
            </a:gs>
            <a:gs pos="60000">
              <a:schemeClr val="accent1">
                <a:tint val="60000"/>
                <a:hueOff val="0"/>
                <a:satOff val="0"/>
                <a:lumOff val="0"/>
                <a:alphaOff val="0"/>
                <a:tint val="92000"/>
              </a:schemeClr>
            </a:gs>
            <a:gs pos="75000">
              <a:schemeClr val="accent1">
                <a:tint val="60000"/>
                <a:hueOff val="0"/>
                <a:satOff val="0"/>
                <a:lumOff val="0"/>
                <a:alphaOff val="0"/>
                <a:tint val="83000"/>
                <a:satMod val="108000"/>
              </a:schemeClr>
            </a:gs>
            <a:gs pos="100000">
              <a:schemeClr val="accent1">
                <a:tint val="60000"/>
                <a:hueOff val="0"/>
                <a:satOff val="0"/>
                <a:lumOff val="0"/>
                <a:alphaOff val="0"/>
                <a:tint val="48000"/>
                <a:satMod val="150000"/>
              </a:schemeClr>
            </a:gs>
          </a:gsLst>
          <a:lin ang="5400000" scaled="0"/>
        </a:gradFill>
        <a:ln>
          <a:noFill/>
        </a:ln>
        <a:effectLst>
          <a:glow rad="63500">
            <a:schemeClr val="accent1">
              <a:tint val="6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tint val="60000"/>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sp>
    <dsp:sp modelId="{128830F8-1AD8-F344-A68B-3C9B27AF1FA0}">
      <dsp:nvSpPr>
        <dsp:cNvPr id="0" name=""/>
        <dsp:cNvSpPr/>
      </dsp:nvSpPr>
      <dsp:spPr>
        <a:xfrm>
          <a:off x="3299896" y="120851"/>
          <a:ext cx="2145952" cy="1927103"/>
        </a:xfrm>
        <a:prstGeom prst="roundRect">
          <a:avLst>
            <a:gd name="adj" fmla="val 10000"/>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rtl="0">
            <a:lnSpc>
              <a:spcPct val="90000"/>
            </a:lnSpc>
            <a:spcBef>
              <a:spcPct val="0"/>
            </a:spcBef>
            <a:spcAft>
              <a:spcPct val="35000"/>
            </a:spcAft>
          </a:pPr>
          <a:r>
            <a:rPr lang="en-US" sz="2100" b="1" kern="1200" dirty="0" smtClean="0">
              <a:solidFill>
                <a:srgbClr val="FF0000"/>
              </a:solidFill>
            </a:rPr>
            <a:t>Specialized music education for future professional musicians</a:t>
          </a:r>
          <a:endParaRPr lang="en-US" sz="2100" b="1" kern="1200" dirty="0">
            <a:solidFill>
              <a:srgbClr val="FF0000"/>
            </a:solidFill>
          </a:endParaRPr>
        </a:p>
      </dsp:txBody>
      <dsp:txXfrm>
        <a:off x="3356339" y="177294"/>
        <a:ext cx="2033066" cy="1814217"/>
      </dsp:txXfrm>
    </dsp:sp>
    <dsp:sp modelId="{BB9A1028-3295-9348-B208-FAD94F851243}">
      <dsp:nvSpPr>
        <dsp:cNvPr id="0" name=""/>
        <dsp:cNvSpPr/>
      </dsp:nvSpPr>
      <dsp:spPr>
        <a:xfrm rot="19500000">
          <a:off x="5081065" y="2435791"/>
          <a:ext cx="1683638" cy="594633"/>
        </a:xfrm>
        <a:prstGeom prst="leftArrow">
          <a:avLst>
            <a:gd name="adj1" fmla="val 60000"/>
            <a:gd name="adj2" fmla="val 50000"/>
          </a:avLst>
        </a:prstGeom>
        <a:gradFill rotWithShape="0">
          <a:gsLst>
            <a:gs pos="0">
              <a:schemeClr val="accent1">
                <a:tint val="60000"/>
                <a:hueOff val="0"/>
                <a:satOff val="0"/>
                <a:lumOff val="0"/>
                <a:alphaOff val="0"/>
                <a:tint val="48000"/>
                <a:satMod val="138000"/>
              </a:schemeClr>
            </a:gs>
            <a:gs pos="25000">
              <a:schemeClr val="accent1">
                <a:tint val="60000"/>
                <a:hueOff val="0"/>
                <a:satOff val="0"/>
                <a:lumOff val="0"/>
                <a:alphaOff val="0"/>
                <a:tint val="85000"/>
              </a:schemeClr>
            </a:gs>
            <a:gs pos="40000">
              <a:schemeClr val="accent1">
                <a:tint val="60000"/>
                <a:hueOff val="0"/>
                <a:satOff val="0"/>
                <a:lumOff val="0"/>
                <a:alphaOff val="0"/>
                <a:tint val="92000"/>
              </a:schemeClr>
            </a:gs>
            <a:gs pos="50000">
              <a:schemeClr val="accent1">
                <a:tint val="60000"/>
                <a:hueOff val="0"/>
                <a:satOff val="0"/>
                <a:lumOff val="0"/>
                <a:alphaOff val="0"/>
                <a:tint val="93000"/>
              </a:schemeClr>
            </a:gs>
            <a:gs pos="60000">
              <a:schemeClr val="accent1">
                <a:tint val="60000"/>
                <a:hueOff val="0"/>
                <a:satOff val="0"/>
                <a:lumOff val="0"/>
                <a:alphaOff val="0"/>
                <a:tint val="92000"/>
              </a:schemeClr>
            </a:gs>
            <a:gs pos="75000">
              <a:schemeClr val="accent1">
                <a:tint val="60000"/>
                <a:hueOff val="0"/>
                <a:satOff val="0"/>
                <a:lumOff val="0"/>
                <a:alphaOff val="0"/>
                <a:tint val="83000"/>
                <a:satMod val="108000"/>
              </a:schemeClr>
            </a:gs>
            <a:gs pos="100000">
              <a:schemeClr val="accent1">
                <a:tint val="60000"/>
                <a:hueOff val="0"/>
                <a:satOff val="0"/>
                <a:lumOff val="0"/>
                <a:alphaOff val="0"/>
                <a:tint val="48000"/>
                <a:satMod val="150000"/>
              </a:schemeClr>
            </a:gs>
          </a:gsLst>
          <a:lin ang="5400000" scaled="0"/>
        </a:gradFill>
        <a:ln>
          <a:noFill/>
        </a:ln>
        <a:effectLst>
          <a:glow rad="63500">
            <a:schemeClr val="accent1">
              <a:tint val="6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tint val="60000"/>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sp>
    <dsp:sp modelId="{4AA13C88-0665-4F40-9CCA-08DC99FD4396}">
      <dsp:nvSpPr>
        <dsp:cNvPr id="0" name=""/>
        <dsp:cNvSpPr/>
      </dsp:nvSpPr>
      <dsp:spPr>
        <a:xfrm>
          <a:off x="5604153" y="1475658"/>
          <a:ext cx="2016619" cy="1549202"/>
        </a:xfrm>
        <a:prstGeom prst="roundRect">
          <a:avLst>
            <a:gd name="adj" fmla="val 10000"/>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rtl="0">
            <a:lnSpc>
              <a:spcPct val="90000"/>
            </a:lnSpc>
            <a:spcBef>
              <a:spcPct val="0"/>
            </a:spcBef>
            <a:spcAft>
              <a:spcPct val="35000"/>
            </a:spcAft>
          </a:pPr>
          <a:r>
            <a:rPr lang="en-US" sz="2100" b="1" kern="1200" dirty="0" smtClean="0">
              <a:solidFill>
                <a:srgbClr val="FF0000"/>
              </a:solidFill>
            </a:rPr>
            <a:t>Improvement of musical knowledge for adults</a:t>
          </a:r>
          <a:endParaRPr lang="en-US" sz="2100" b="1" kern="1200" dirty="0">
            <a:solidFill>
              <a:srgbClr val="FF0000"/>
            </a:solidFill>
          </a:endParaRPr>
        </a:p>
      </dsp:txBody>
      <dsp:txXfrm>
        <a:off x="5649528" y="1521033"/>
        <a:ext cx="1925869" cy="14584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BED6EC-8350-F04B-9086-E066CAAC8C4F}">
      <dsp:nvSpPr>
        <dsp:cNvPr id="0" name=""/>
        <dsp:cNvSpPr/>
      </dsp:nvSpPr>
      <dsp:spPr>
        <a:xfrm rot="16200000">
          <a:off x="468052" y="-468052"/>
          <a:ext cx="2844316" cy="3780420"/>
        </a:xfrm>
        <a:prstGeom prst="round1Rect">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solidFill>
                <a:srgbClr val="FF0000"/>
              </a:solidFill>
            </a:rPr>
            <a:t>Talent</a:t>
          </a:r>
          <a:endParaRPr lang="en-US" sz="4400" kern="1200" dirty="0">
            <a:solidFill>
              <a:srgbClr val="FF0000"/>
            </a:solidFill>
          </a:endParaRPr>
        </a:p>
      </dsp:txBody>
      <dsp:txXfrm rot="5400000">
        <a:off x="0" y="0"/>
        <a:ext cx="3780420" cy="2133237"/>
      </dsp:txXfrm>
    </dsp:sp>
    <dsp:sp modelId="{72570BEF-5C25-FD4D-8122-B2B7DFBE26AE}">
      <dsp:nvSpPr>
        <dsp:cNvPr id="0" name=""/>
        <dsp:cNvSpPr/>
      </dsp:nvSpPr>
      <dsp:spPr>
        <a:xfrm>
          <a:off x="3780420" y="0"/>
          <a:ext cx="3780420" cy="2844316"/>
        </a:xfrm>
        <a:prstGeom prst="round1Rect">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solidFill>
                <a:schemeClr val="accent5">
                  <a:lumMod val="75000"/>
                </a:schemeClr>
              </a:solidFill>
            </a:rPr>
            <a:t>Interest</a:t>
          </a:r>
          <a:endParaRPr lang="en-US" sz="4400" kern="1200" dirty="0">
            <a:solidFill>
              <a:schemeClr val="accent5">
                <a:lumMod val="75000"/>
              </a:schemeClr>
            </a:solidFill>
          </a:endParaRPr>
        </a:p>
      </dsp:txBody>
      <dsp:txXfrm>
        <a:off x="3780420" y="0"/>
        <a:ext cx="3780420" cy="2133237"/>
      </dsp:txXfrm>
    </dsp:sp>
    <dsp:sp modelId="{47E9DC17-FA5B-2047-A978-3A5A15B3E19A}">
      <dsp:nvSpPr>
        <dsp:cNvPr id="0" name=""/>
        <dsp:cNvSpPr/>
      </dsp:nvSpPr>
      <dsp:spPr>
        <a:xfrm rot="10800000">
          <a:off x="0" y="2844316"/>
          <a:ext cx="3780420" cy="2844316"/>
        </a:xfrm>
        <a:prstGeom prst="round1Rect">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solidFill>
                <a:srgbClr val="FF0000"/>
              </a:solidFill>
            </a:rPr>
            <a:t>No Talent</a:t>
          </a:r>
          <a:endParaRPr lang="en-US" sz="4400" kern="1200" dirty="0">
            <a:solidFill>
              <a:srgbClr val="FF0000"/>
            </a:solidFill>
          </a:endParaRPr>
        </a:p>
      </dsp:txBody>
      <dsp:txXfrm rot="10800000">
        <a:off x="0" y="3555395"/>
        <a:ext cx="3780420" cy="2133237"/>
      </dsp:txXfrm>
    </dsp:sp>
    <dsp:sp modelId="{34CF96CD-E99D-7F49-8EB4-59C0EAAE08BF}">
      <dsp:nvSpPr>
        <dsp:cNvPr id="0" name=""/>
        <dsp:cNvSpPr/>
      </dsp:nvSpPr>
      <dsp:spPr>
        <a:xfrm rot="5400000">
          <a:off x="4248472" y="2376264"/>
          <a:ext cx="2844316" cy="3780420"/>
        </a:xfrm>
        <a:prstGeom prst="round1Rect">
          <a:avLst/>
        </a:prstGeom>
        <a:gradFill rotWithShape="0">
          <a:gsLst>
            <a:gs pos="0">
              <a:schemeClr val="accent1">
                <a:hueOff val="0"/>
                <a:satOff val="0"/>
                <a:lumOff val="0"/>
                <a:alphaOff val="0"/>
                <a:tint val="48000"/>
                <a:satMod val="138000"/>
              </a:schemeClr>
            </a:gs>
            <a:gs pos="25000">
              <a:schemeClr val="accent1">
                <a:hueOff val="0"/>
                <a:satOff val="0"/>
                <a:lumOff val="0"/>
                <a:alphaOff val="0"/>
                <a:tint val="85000"/>
              </a:schemeClr>
            </a:gs>
            <a:gs pos="40000">
              <a:schemeClr val="accent1">
                <a:hueOff val="0"/>
                <a:satOff val="0"/>
                <a:lumOff val="0"/>
                <a:alphaOff val="0"/>
                <a:tint val="92000"/>
              </a:schemeClr>
            </a:gs>
            <a:gs pos="50000">
              <a:schemeClr val="accent1">
                <a:hueOff val="0"/>
                <a:satOff val="0"/>
                <a:lumOff val="0"/>
                <a:alphaOff val="0"/>
                <a:tint val="93000"/>
              </a:schemeClr>
            </a:gs>
            <a:gs pos="60000">
              <a:schemeClr val="accent1">
                <a:hueOff val="0"/>
                <a:satOff val="0"/>
                <a:lumOff val="0"/>
                <a:alphaOff val="0"/>
                <a:tint val="92000"/>
              </a:schemeClr>
            </a:gs>
            <a:gs pos="75000">
              <a:schemeClr val="accent1">
                <a:hueOff val="0"/>
                <a:satOff val="0"/>
                <a:lumOff val="0"/>
                <a:alphaOff val="0"/>
                <a:tint val="83000"/>
                <a:satMod val="108000"/>
              </a:schemeClr>
            </a:gs>
            <a:gs pos="100000">
              <a:schemeClr val="accent1">
                <a:hueOff val="0"/>
                <a:satOff val="0"/>
                <a:lumOff val="0"/>
                <a:alphaOff val="0"/>
                <a:tint val="48000"/>
                <a:satMod val="150000"/>
              </a:schemeClr>
            </a:gs>
          </a:gsLst>
          <a:lin ang="5400000" scaled="0"/>
        </a:gradFill>
        <a:ln>
          <a:noFill/>
        </a:ln>
        <a:effectLst>
          <a:glow rad="63500">
            <a:schemeClr val="accent1">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hueOff val="0"/>
              <a:satOff val="0"/>
              <a:lumOff val="0"/>
              <a:alphaOff val="0"/>
              <a:tint val="7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312928" tIns="312928" rIns="312928" bIns="312928" numCol="1" spcCol="1270" anchor="ctr" anchorCtr="0">
          <a:noAutofit/>
        </a:bodyPr>
        <a:lstStyle/>
        <a:p>
          <a:pPr lvl="0" algn="ctr" defTabSz="1955800">
            <a:lnSpc>
              <a:spcPct val="90000"/>
            </a:lnSpc>
            <a:spcBef>
              <a:spcPct val="0"/>
            </a:spcBef>
            <a:spcAft>
              <a:spcPct val="35000"/>
            </a:spcAft>
          </a:pPr>
          <a:r>
            <a:rPr lang="en-US" sz="4400" kern="1200" dirty="0" smtClean="0">
              <a:solidFill>
                <a:schemeClr val="accent5">
                  <a:lumMod val="75000"/>
                </a:schemeClr>
              </a:solidFill>
            </a:rPr>
            <a:t>No Interest</a:t>
          </a:r>
        </a:p>
      </dsp:txBody>
      <dsp:txXfrm rot="-5400000">
        <a:off x="3780420" y="3555394"/>
        <a:ext cx="3780420" cy="2133237"/>
      </dsp:txXfrm>
    </dsp:sp>
    <dsp:sp modelId="{3896F6B4-FB3D-FD44-B56B-9054655957F1}">
      <dsp:nvSpPr>
        <dsp:cNvPr id="0" name=""/>
        <dsp:cNvSpPr/>
      </dsp:nvSpPr>
      <dsp:spPr>
        <a:xfrm>
          <a:off x="2232247" y="1800203"/>
          <a:ext cx="3096345" cy="2088225"/>
        </a:xfrm>
        <a:prstGeom prst="roundRect">
          <a:avLst/>
        </a:prstGeom>
        <a:gradFill rotWithShape="0">
          <a:gsLst>
            <a:gs pos="0">
              <a:schemeClr val="accent1">
                <a:tint val="60000"/>
                <a:hueOff val="0"/>
                <a:satOff val="0"/>
                <a:lumOff val="0"/>
                <a:alphaOff val="0"/>
                <a:tint val="48000"/>
                <a:satMod val="138000"/>
              </a:schemeClr>
            </a:gs>
            <a:gs pos="25000">
              <a:schemeClr val="accent1">
                <a:tint val="60000"/>
                <a:hueOff val="0"/>
                <a:satOff val="0"/>
                <a:lumOff val="0"/>
                <a:alphaOff val="0"/>
                <a:tint val="85000"/>
              </a:schemeClr>
            </a:gs>
            <a:gs pos="40000">
              <a:schemeClr val="accent1">
                <a:tint val="60000"/>
                <a:hueOff val="0"/>
                <a:satOff val="0"/>
                <a:lumOff val="0"/>
                <a:alphaOff val="0"/>
                <a:tint val="92000"/>
              </a:schemeClr>
            </a:gs>
            <a:gs pos="50000">
              <a:schemeClr val="accent1">
                <a:tint val="60000"/>
                <a:hueOff val="0"/>
                <a:satOff val="0"/>
                <a:lumOff val="0"/>
                <a:alphaOff val="0"/>
                <a:tint val="93000"/>
              </a:schemeClr>
            </a:gs>
            <a:gs pos="60000">
              <a:schemeClr val="accent1">
                <a:tint val="60000"/>
                <a:hueOff val="0"/>
                <a:satOff val="0"/>
                <a:lumOff val="0"/>
                <a:alphaOff val="0"/>
                <a:tint val="92000"/>
              </a:schemeClr>
            </a:gs>
            <a:gs pos="75000">
              <a:schemeClr val="accent1">
                <a:tint val="60000"/>
                <a:hueOff val="0"/>
                <a:satOff val="0"/>
                <a:lumOff val="0"/>
                <a:alphaOff val="0"/>
                <a:tint val="83000"/>
                <a:satMod val="108000"/>
              </a:schemeClr>
            </a:gs>
            <a:gs pos="100000">
              <a:schemeClr val="accent1">
                <a:tint val="60000"/>
                <a:hueOff val="0"/>
                <a:satOff val="0"/>
                <a:lumOff val="0"/>
                <a:alphaOff val="0"/>
                <a:tint val="48000"/>
                <a:satMod val="150000"/>
              </a:schemeClr>
            </a:gs>
          </a:gsLst>
          <a:lin ang="5400000" scaled="0"/>
        </a:gradFill>
        <a:ln>
          <a:noFill/>
        </a:ln>
        <a:effectLst>
          <a:glow rad="63500">
            <a:schemeClr val="accent1">
              <a:tint val="60000"/>
              <a:hueOff val="0"/>
              <a:satOff val="0"/>
              <a:lumOff val="0"/>
              <a:alphaOff val="0"/>
              <a:alpha val="45000"/>
              <a:satMod val="120000"/>
            </a:schemeClr>
          </a:glow>
        </a:effectLst>
        <a:scene3d>
          <a:camera prst="orthographicFront" fov="0">
            <a:rot lat="0" lon="0" rev="0"/>
          </a:camera>
          <a:lightRig rig="brightRoom" dir="tl">
            <a:rot lat="0" lon="0" rev="8700000"/>
          </a:lightRig>
        </a:scene3d>
        <a:sp3d>
          <a:bevelT w="0" h="0"/>
          <a:contourClr>
            <a:schemeClr val="accent1">
              <a:tint val="60000"/>
              <a:hueOff val="0"/>
              <a:satOff val="0"/>
              <a:lumOff val="0"/>
              <a:alphaOff val="0"/>
              <a:tint val="70000"/>
            </a:schemeClr>
          </a:contourClr>
        </a:sp3d>
      </dsp:spPr>
      <dsp:style>
        <a:lnRef idx="0">
          <a:scrgbClr r="0" g="0" b="0"/>
        </a:lnRef>
        <a:fillRef idx="3">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Extrinsic motivation</a:t>
          </a:r>
          <a:br>
            <a:rPr lang="en-US" sz="2500" kern="1200" dirty="0" smtClean="0"/>
          </a:br>
          <a:r>
            <a:rPr lang="en-US" sz="2500" kern="1200" dirty="0" smtClean="0"/>
            <a:t>by parents and by summative assessment?</a:t>
          </a:r>
          <a:endParaRPr lang="en-US" sz="2500" kern="1200" dirty="0"/>
        </a:p>
      </dsp:txBody>
      <dsp:txXfrm>
        <a:off x="2334186" y="1902142"/>
        <a:ext cx="2892467" cy="188434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base">
              <a:defRPr sz="1200">
                <a:solidFill>
                  <a:schemeClr val="tx1"/>
                </a:solidFill>
                <a:latin typeface="Arial" pitchFamily="-110" charset="0"/>
                <a:ea typeface="+mn-ea"/>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base">
              <a:defRPr sz="1200">
                <a:solidFill>
                  <a:schemeClr val="tx1"/>
                </a:solidFill>
                <a:latin typeface="Arial" pitchFamily="-110" charset="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fontAlgn="base">
              <a:defRPr sz="1200">
                <a:solidFill>
                  <a:schemeClr val="tx1"/>
                </a:solidFill>
                <a:latin typeface="Arial" pitchFamily="-110" charset="0"/>
                <a:ea typeface="+mn-ea"/>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base">
              <a:defRPr sz="1200">
                <a:solidFill>
                  <a:schemeClr val="tx1"/>
                </a:solidFill>
              </a:defRPr>
            </a:lvl1pPr>
          </a:lstStyle>
          <a:p>
            <a:fld id="{F9DE4375-60D6-4A01-A95C-6AA95FEA8BCB}" type="slidenum">
              <a:rPr lang="en-US"/>
              <a:pPr/>
              <a:t>‹#›</a:t>
            </a:fld>
            <a:endParaRPr lang="en-US"/>
          </a:p>
        </p:txBody>
      </p:sp>
    </p:spTree>
    <p:extLst>
      <p:ext uri="{BB962C8B-B14F-4D97-AF65-F5344CB8AC3E}">
        <p14:creationId xmlns:p14="http://schemas.microsoft.com/office/powerpoint/2010/main" val="323109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10" charset="0"/>
        <a:ea typeface="ＭＳ Ｐゴシック" pitchFamily="30" charset="-128"/>
        <a:cs typeface="ＭＳ Ｐゴシック" pitchFamily="30" charset="-128"/>
      </a:defRPr>
    </a:lvl1pPr>
    <a:lvl2pPr marL="4572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www.men.public.lu/publications/etudes_statistiques/chiffres_cles/110127_depliant_chiffres09_10/110127_depliant_chiffres09_10.pdf"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itchFamily="34" charset="0"/>
              <a:buChar char="•"/>
            </a:pPr>
            <a:r>
              <a:rPr lang="en-US" sz="1200" kern="1200" dirty="0" smtClean="0">
                <a:solidFill>
                  <a:schemeClr val="tx1"/>
                </a:solidFill>
                <a:effectLst/>
                <a:latin typeface="+mn-lt"/>
                <a:ea typeface="+mn-ea"/>
                <a:cs typeface="+mn-cs"/>
              </a:rPr>
              <a:t>Formal learning is provided in schools by institutionalized curricula (also music schools?, ); characteristics: it is mandatory by law. This includes music lessons in general schools</a:t>
            </a:r>
          </a:p>
          <a:p>
            <a:pPr marL="171450" lvl="0" indent="-171450">
              <a:buFont typeface="Arial" pitchFamily="34" charset="0"/>
              <a:buChar char="•"/>
            </a:pPr>
            <a:endParaRPr lang="fr-CH"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Non-formal learning can also occur in music schools, often on the basis of a curriculum and with tests. The motivation often is intrinsic for the pupil. For adults continuing education may also fall into this category if it happens on a voluntary basis. </a:t>
            </a:r>
          </a:p>
          <a:p>
            <a:pPr marL="171450" lvl="0" indent="-171450">
              <a:buFont typeface="Arial" pitchFamily="34" charset="0"/>
              <a:buChar char="•"/>
            </a:pPr>
            <a:endParaRPr lang="fr-CH"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Informal learning includes the rest in the broadest sense,</a:t>
            </a:r>
            <a:r>
              <a:rPr lang="en-US" sz="1200" kern="1200" baseline="0" dirty="0" smtClean="0">
                <a:solidFill>
                  <a:schemeClr val="tx1"/>
                </a:solidFill>
                <a:effectLst/>
                <a:latin typeface="+mn-lt"/>
                <a:ea typeface="+mn-ea"/>
                <a:cs typeface="+mn-cs"/>
              </a:rPr>
              <a:t> playing in a band, singing in a choir…</a:t>
            </a:r>
            <a:endParaRPr lang="fr-CH"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878D2A0-E377-EE45-8813-9C0A0302AF22}" type="slidenum">
              <a:rPr lang="en-US" smtClean="0"/>
              <a:t>4</a:t>
            </a:fld>
            <a:endParaRPr lang="en-US"/>
          </a:p>
        </p:txBody>
      </p:sp>
    </p:spTree>
    <p:extLst>
      <p:ext uri="{BB962C8B-B14F-4D97-AF65-F5344CB8AC3E}">
        <p14:creationId xmlns:p14="http://schemas.microsoft.com/office/powerpoint/2010/main" val="2355619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14</a:t>
            </a:fld>
            <a:endParaRPr lang="en-US"/>
          </a:p>
        </p:txBody>
      </p:sp>
    </p:spTree>
    <p:extLst>
      <p:ext uri="{BB962C8B-B14F-4D97-AF65-F5344CB8AC3E}">
        <p14:creationId xmlns:p14="http://schemas.microsoft.com/office/powerpoint/2010/main" val="4034394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www.wort.lu</a:t>
            </a:r>
            <a:r>
              <a:rPr lang="en-US" dirty="0" smtClean="0"/>
              <a:t>/</a:t>
            </a:r>
            <a:r>
              <a:rPr lang="en-US" dirty="0" err="1" smtClean="0"/>
              <a:t>wort</a:t>
            </a:r>
            <a:r>
              <a:rPr lang="en-US" dirty="0" smtClean="0"/>
              <a:t>/web/</a:t>
            </a:r>
            <a:r>
              <a:rPr lang="en-US" dirty="0" err="1" smtClean="0"/>
              <a:t>letzebuerg</a:t>
            </a:r>
            <a:r>
              <a:rPr lang="en-US" dirty="0" smtClean="0"/>
              <a:t>/</a:t>
            </a:r>
            <a:r>
              <a:rPr lang="en-US" dirty="0" err="1" smtClean="0"/>
              <a:t>artikel</a:t>
            </a:r>
            <a:r>
              <a:rPr lang="en-US" dirty="0" smtClean="0"/>
              <a:t>/2010/12/129776/</a:t>
            </a:r>
            <a:r>
              <a:rPr lang="en-US" dirty="0" err="1" smtClean="0"/>
              <a:t>vor-einer-weiteren-pisa-blamage.php</a:t>
            </a:r>
            <a:endParaRPr lang="en-US" dirty="0" smtClean="0"/>
          </a:p>
          <a:p>
            <a:r>
              <a:rPr lang="en-US" dirty="0" smtClean="0"/>
              <a:t>http://</a:t>
            </a:r>
            <a:r>
              <a:rPr lang="en-US" dirty="0" err="1" smtClean="0"/>
              <a:t>en.wikipedia.org</a:t>
            </a:r>
            <a:r>
              <a:rPr lang="en-US" dirty="0" smtClean="0"/>
              <a:t>/wiki/</a:t>
            </a:r>
            <a:r>
              <a:rPr lang="en-US" dirty="0" err="1" smtClean="0"/>
              <a:t>Programme_for_International_Student_Assessment#Luxembourg</a:t>
            </a:r>
            <a:endParaRPr lang="en-US"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15</a:t>
            </a:fld>
            <a:endParaRPr lang="en-US"/>
          </a:p>
        </p:txBody>
      </p:sp>
    </p:spTree>
    <p:extLst>
      <p:ext uri="{BB962C8B-B14F-4D97-AF65-F5344CB8AC3E}">
        <p14:creationId xmlns:p14="http://schemas.microsoft.com/office/powerpoint/2010/main" val="3622603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16</a:t>
            </a:fld>
            <a:endParaRPr lang="en-US"/>
          </a:p>
        </p:txBody>
      </p:sp>
    </p:spTree>
    <p:extLst>
      <p:ext uri="{BB962C8B-B14F-4D97-AF65-F5344CB8AC3E}">
        <p14:creationId xmlns:p14="http://schemas.microsoft.com/office/powerpoint/2010/main" val="4034394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17</a:t>
            </a:fld>
            <a:endParaRPr lang="en-US"/>
          </a:p>
        </p:txBody>
      </p:sp>
    </p:spTree>
    <p:extLst>
      <p:ext uri="{BB962C8B-B14F-4D97-AF65-F5344CB8AC3E}">
        <p14:creationId xmlns:p14="http://schemas.microsoft.com/office/powerpoint/2010/main" val="4034394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www.wort.lu</a:t>
            </a:r>
            <a:r>
              <a:rPr lang="en-US" dirty="0" smtClean="0"/>
              <a:t>/</a:t>
            </a:r>
            <a:r>
              <a:rPr lang="en-US" dirty="0" err="1" smtClean="0"/>
              <a:t>wort</a:t>
            </a:r>
            <a:r>
              <a:rPr lang="en-US" dirty="0" smtClean="0"/>
              <a:t>/web/</a:t>
            </a:r>
            <a:r>
              <a:rPr lang="en-US" dirty="0" err="1" smtClean="0"/>
              <a:t>letzebuerg</a:t>
            </a:r>
            <a:r>
              <a:rPr lang="en-US" dirty="0" smtClean="0"/>
              <a:t>/</a:t>
            </a:r>
            <a:r>
              <a:rPr lang="en-US" dirty="0" err="1" smtClean="0"/>
              <a:t>artikel</a:t>
            </a:r>
            <a:r>
              <a:rPr lang="en-US" dirty="0" smtClean="0"/>
              <a:t>/2010/12/129776/</a:t>
            </a:r>
            <a:r>
              <a:rPr lang="en-US" dirty="0" err="1" smtClean="0"/>
              <a:t>vor-einer-weiteren-pisa-blamage.php</a:t>
            </a:r>
            <a:endParaRPr lang="en-US" dirty="0" smtClean="0"/>
          </a:p>
          <a:p>
            <a:r>
              <a:rPr lang="en-US" dirty="0" smtClean="0"/>
              <a:t>http://</a:t>
            </a:r>
            <a:r>
              <a:rPr lang="en-US" dirty="0" err="1" smtClean="0"/>
              <a:t>en.wikipedia.org</a:t>
            </a:r>
            <a:r>
              <a:rPr lang="en-US" dirty="0" smtClean="0"/>
              <a:t>/wiki/</a:t>
            </a:r>
            <a:r>
              <a:rPr lang="en-US" dirty="0" err="1" smtClean="0"/>
              <a:t>Programme_for_International_Student_Assessment#Luxembourg</a:t>
            </a:r>
            <a:endParaRPr lang="en-US"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18</a:t>
            </a:fld>
            <a:endParaRPr lang="en-US"/>
          </a:p>
        </p:txBody>
      </p:sp>
    </p:spTree>
    <p:extLst>
      <p:ext uri="{BB962C8B-B14F-4D97-AF65-F5344CB8AC3E}">
        <p14:creationId xmlns:p14="http://schemas.microsoft.com/office/powerpoint/2010/main" val="36226030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H" sz="1200" b="1" i="0" kern="1200" dirty="0" smtClean="0">
                <a:solidFill>
                  <a:schemeClr val="tx1"/>
                </a:solidFill>
                <a:effectLst/>
                <a:latin typeface="Arial" pitchFamily="-110" charset="0"/>
                <a:ea typeface="ＭＳ Ｐゴシック" pitchFamily="30" charset="-128"/>
                <a:cs typeface="ＭＳ Ｐゴシック" pitchFamily="30" charset="-128"/>
              </a:rPr>
              <a:t>La formation musicale</a:t>
            </a:r>
          </a:p>
          <a:p>
            <a:r>
              <a:rPr lang="fr-CH" sz="1200" b="0" i="0" kern="1200" dirty="0" smtClean="0">
                <a:solidFill>
                  <a:schemeClr val="tx1"/>
                </a:solidFill>
                <a:effectLst/>
                <a:latin typeface="Arial" pitchFamily="-110" charset="0"/>
                <a:ea typeface="ＭＳ Ｐゴシック" pitchFamily="30" charset="-128"/>
                <a:cs typeface="ＭＳ Ｐゴシック" pitchFamily="30" charset="-128"/>
              </a:rPr>
              <a:t>Complément indispensable de l'apprentissage instrumental, </a:t>
            </a:r>
            <a:r>
              <a:rPr lang="fr-CH" sz="1200" b="1" i="0" kern="1200" dirty="0" smtClean="0">
                <a:solidFill>
                  <a:schemeClr val="tx1"/>
                </a:solidFill>
                <a:effectLst/>
                <a:latin typeface="Arial" pitchFamily="-110" charset="0"/>
                <a:ea typeface="ＭＳ Ｐゴシック" pitchFamily="30" charset="-128"/>
                <a:cs typeface="ＭＳ Ｐゴシック" pitchFamily="30" charset="-128"/>
              </a:rPr>
              <a:t>c'est un cours qui n'a plus rien à voir avec le cours de solfège des anciennes générations</a:t>
            </a:r>
            <a:r>
              <a:rPr lang="fr-CH" sz="1200" b="0" i="0" kern="1200" dirty="0" smtClean="0">
                <a:solidFill>
                  <a:schemeClr val="tx1"/>
                </a:solidFill>
                <a:effectLst/>
                <a:latin typeface="Arial" pitchFamily="-110" charset="0"/>
                <a:ea typeface="ＭＳ Ｐゴシック" pitchFamily="30" charset="-128"/>
                <a:cs typeface="ＭＳ Ｐゴシック" pitchFamily="30" charset="-128"/>
              </a:rPr>
              <a:t>. On y pratique le chant choral et participe à de nombreux projets ouverts sur l'ensemble de l'école. Les cours durent 1h30 et sont répartis sur 6 années d'étude. Il existe des cours accélérés spécifiques pour les ados et les adultes en 2 ans.</a:t>
            </a:r>
          </a:p>
          <a:p>
            <a:r>
              <a:rPr lang="en-US" dirty="0" smtClean="0"/>
              <a:t>=&gt; http://</a:t>
            </a:r>
            <a:r>
              <a:rPr lang="en-US" dirty="0" err="1" smtClean="0"/>
              <a:t>www.crclimay.com</a:t>
            </a:r>
            <a:r>
              <a:rPr lang="en-US" dirty="0" smtClean="0"/>
              <a:t>/</a:t>
            </a:r>
            <a:r>
              <a:rPr lang="en-US" dirty="0" err="1" smtClean="0"/>
              <a:t>enseignement</a:t>
            </a:r>
            <a:r>
              <a:rPr lang="en-US" dirty="0" smtClean="0"/>
              <a:t>/</a:t>
            </a:r>
            <a:r>
              <a:rPr lang="en-US" dirty="0" err="1" smtClean="0"/>
              <a:t>eveil</a:t>
            </a:r>
            <a:r>
              <a:rPr lang="en-US" dirty="0" smtClean="0"/>
              <a:t>-et-formations-musicales/</a:t>
            </a:r>
          </a:p>
          <a:p>
            <a:endParaRPr lang="en-US"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19</a:t>
            </a:fld>
            <a:endParaRPr lang="en-US"/>
          </a:p>
        </p:txBody>
      </p:sp>
    </p:spTree>
    <p:extLst>
      <p:ext uri="{BB962C8B-B14F-4D97-AF65-F5344CB8AC3E}">
        <p14:creationId xmlns:p14="http://schemas.microsoft.com/office/powerpoint/2010/main" val="42144563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beauty of El </a:t>
            </a:r>
            <a:r>
              <a:rPr lang="en-GB" sz="1200" kern="1200" dirty="0" err="1" smtClean="0">
                <a:solidFill>
                  <a:schemeClr val="tx1"/>
                </a:solidFill>
                <a:effectLst/>
                <a:latin typeface="+mn-lt"/>
                <a:ea typeface="+mn-ea"/>
                <a:cs typeface="+mn-cs"/>
              </a:rPr>
              <a:t>Sistema</a:t>
            </a:r>
            <a:r>
              <a:rPr lang="en-GB" sz="1200" kern="1200" dirty="0" smtClean="0">
                <a:solidFill>
                  <a:schemeClr val="tx1"/>
                </a:solidFill>
                <a:effectLst/>
                <a:latin typeface="+mn-lt"/>
                <a:ea typeface="+mn-ea"/>
                <a:cs typeface="+mn-cs"/>
              </a:rPr>
              <a:t> lies in its simplicity. Music itself knows no boundaries of language, race or background. And it is non-competitive. When the conductor gives his downbeat, every player in the orchestra is equal. Music is the great leveller. Learning to play it as a group not only brings people closer together but can be fun as well.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approach is a million miles from the traditional “solitary confinement” way of learning an instrument, which sees young Dorothy dissolving into tears as she loses her unequal struggle with Chopin yet again. No wonder so many children give up music in their teens.</a:t>
            </a:r>
            <a:r>
              <a:rPr lang="en-US" sz="1200" kern="1200" dirty="0" smtClean="0">
                <a:solidFill>
                  <a:schemeClr val="tx1"/>
                </a:solidFill>
                <a:effectLst/>
                <a:latin typeface="Arial" pitchFamily="-110" charset="0"/>
                <a:ea typeface="ＭＳ Ｐゴシック" pitchFamily="30" charset="-128"/>
                <a:cs typeface="ＭＳ Ｐゴシック" pitchFamily="30" charset="-128"/>
              </a:rPr>
              <a:t>”</a:t>
            </a:r>
            <a:endParaRPr lang="en-US" dirty="0" smtClean="0">
              <a:effectLst/>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Julian </a:t>
            </a:r>
            <a:r>
              <a:rPr lang="en-US" sz="1200" kern="1200" dirty="0" err="1" smtClean="0">
                <a:solidFill>
                  <a:schemeClr val="tx1"/>
                </a:solidFill>
                <a:effectLst/>
                <a:latin typeface="+mn-lt"/>
                <a:ea typeface="+mn-ea"/>
                <a:cs typeface="+mn-cs"/>
              </a:rPr>
              <a:t>Lllyod</a:t>
            </a:r>
            <a:r>
              <a:rPr lang="en-US" sz="1200" kern="1200" dirty="0" smtClean="0">
                <a:solidFill>
                  <a:schemeClr val="tx1"/>
                </a:solidFill>
                <a:effectLst/>
                <a:latin typeface="+mn-lt"/>
                <a:ea typeface="+mn-ea"/>
                <a:cs typeface="+mn-cs"/>
              </a:rPr>
              <a:t> Webber, „El </a:t>
            </a:r>
            <a:r>
              <a:rPr lang="en-US" sz="1200" kern="1200" dirty="0" err="1" smtClean="0">
                <a:solidFill>
                  <a:schemeClr val="tx1"/>
                </a:solidFill>
                <a:effectLst/>
                <a:latin typeface="+mn-lt"/>
                <a:ea typeface="+mn-ea"/>
                <a:cs typeface="+mn-cs"/>
              </a:rPr>
              <a:t>Sistema</a:t>
            </a:r>
            <a:r>
              <a:rPr lang="en-US" sz="1200" kern="1200" dirty="0" smtClean="0">
                <a:solidFill>
                  <a:schemeClr val="tx1"/>
                </a:solidFill>
                <a:effectLst/>
                <a:latin typeface="+mn-lt"/>
                <a:ea typeface="+mn-ea"/>
                <a:cs typeface="+mn-cs"/>
              </a:rPr>
              <a:t>: when Music Cuts Crime and Saves Lives“ in </a:t>
            </a:r>
            <a:r>
              <a:rPr lang="en-US" sz="1200" i="1" kern="1200" dirty="0" smtClean="0">
                <a:solidFill>
                  <a:schemeClr val="tx1"/>
                </a:solidFill>
                <a:effectLst/>
                <a:latin typeface="+mn-lt"/>
                <a:ea typeface="+mn-ea"/>
                <a:cs typeface="+mn-cs"/>
              </a:rPr>
              <a:t>The Telegraph</a:t>
            </a:r>
            <a:r>
              <a:rPr lang="en-US" sz="1200" kern="1200" dirty="0" smtClean="0">
                <a:solidFill>
                  <a:schemeClr val="tx1"/>
                </a:solidFill>
                <a:effectLst/>
                <a:latin typeface="+mn-lt"/>
                <a:ea typeface="+mn-ea"/>
                <a:cs typeface="+mn-cs"/>
              </a:rPr>
              <a:t>, 22. </a:t>
            </a:r>
            <a:r>
              <a:rPr lang="en-US" sz="1200" kern="1200" dirty="0" err="1" smtClean="0">
                <a:solidFill>
                  <a:schemeClr val="tx1"/>
                </a:solidFill>
                <a:effectLst/>
                <a:latin typeface="+mn-lt"/>
                <a:ea typeface="+mn-ea"/>
                <a:cs typeface="+mn-cs"/>
              </a:rPr>
              <a:t>Dezember</a:t>
            </a:r>
            <a:r>
              <a:rPr lang="en-US" sz="1200" kern="1200" dirty="0" smtClean="0">
                <a:solidFill>
                  <a:schemeClr val="tx1"/>
                </a:solidFill>
                <a:effectLst/>
                <a:latin typeface="+mn-lt"/>
                <a:ea typeface="+mn-ea"/>
                <a:cs typeface="+mn-cs"/>
              </a:rPr>
              <a:t> 2009.</a:t>
            </a:r>
          </a:p>
          <a:p>
            <a:endParaRPr lang="en-US" dirty="0"/>
          </a:p>
        </p:txBody>
      </p:sp>
      <p:sp>
        <p:nvSpPr>
          <p:cNvPr id="4" name="Slide Number Placeholder 3"/>
          <p:cNvSpPr>
            <a:spLocks noGrp="1"/>
          </p:cNvSpPr>
          <p:nvPr>
            <p:ph type="sldNum" sz="quarter" idx="10"/>
          </p:nvPr>
        </p:nvSpPr>
        <p:spPr/>
        <p:txBody>
          <a:bodyPr/>
          <a:lstStyle/>
          <a:p>
            <a:fld id="{6DCAE87C-4820-8342-8372-CD4A0136FC77}" type="slidenum">
              <a:rPr lang="en-US" smtClean="0"/>
              <a:t>20</a:t>
            </a:fld>
            <a:endParaRPr lang="en-US"/>
          </a:p>
        </p:txBody>
      </p:sp>
    </p:spTree>
    <p:extLst>
      <p:ext uri="{BB962C8B-B14F-4D97-AF65-F5344CB8AC3E}">
        <p14:creationId xmlns:p14="http://schemas.microsoft.com/office/powerpoint/2010/main" val="1623838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F9DE4375-60D6-4A01-A95C-6AA95FEA8BCB}" type="slidenum">
              <a:rPr lang="en-US" smtClean="0"/>
              <a:pPr/>
              <a:t>21</a:t>
            </a:fld>
            <a:endParaRPr lang="en-US"/>
          </a:p>
        </p:txBody>
      </p:sp>
    </p:spTree>
    <p:extLst>
      <p:ext uri="{BB962C8B-B14F-4D97-AF65-F5344CB8AC3E}">
        <p14:creationId xmlns:p14="http://schemas.microsoft.com/office/powerpoint/2010/main" val="2959170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6</a:t>
            </a:fld>
            <a:endParaRPr lang="en-US"/>
          </a:p>
        </p:txBody>
      </p:sp>
    </p:spTree>
    <p:extLst>
      <p:ext uri="{BB962C8B-B14F-4D97-AF65-F5344CB8AC3E}">
        <p14:creationId xmlns:p14="http://schemas.microsoft.com/office/powerpoint/2010/main" val="403439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7</a:t>
            </a:fld>
            <a:endParaRPr lang="en-US"/>
          </a:p>
        </p:txBody>
      </p:sp>
    </p:spTree>
    <p:extLst>
      <p:ext uri="{BB962C8B-B14F-4D97-AF65-F5344CB8AC3E}">
        <p14:creationId xmlns:p14="http://schemas.microsoft.com/office/powerpoint/2010/main" val="4034394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H" sz="1200" kern="1200" dirty="0" err="1" smtClean="0">
                <a:solidFill>
                  <a:schemeClr val="tx1"/>
                </a:solidFill>
                <a:effectLst/>
                <a:latin typeface="Arial" pitchFamily="-110" charset="0"/>
                <a:ea typeface="ＭＳ Ｐゴシック" pitchFamily="30" charset="-128"/>
                <a:cs typeface="ＭＳ Ｐゴシック" pitchFamily="30" charset="-128"/>
              </a:rPr>
              <a:t>Allgemeinbildende</a:t>
            </a:r>
            <a:r>
              <a:rPr lang="fr-CH" sz="1200" kern="1200" dirty="0" smtClean="0">
                <a:solidFill>
                  <a:schemeClr val="tx1"/>
                </a:solidFill>
                <a:effectLst/>
                <a:latin typeface="Arial" pitchFamily="-110" charset="0"/>
                <a:ea typeface="ＭＳ Ｐゴシック" pitchFamily="30" charset="-128"/>
                <a:cs typeface="ＭＳ Ｐゴシック" pitchFamily="30" charset="-128"/>
              </a:rPr>
              <a:t> </a:t>
            </a:r>
            <a:r>
              <a:rPr lang="fr-CH" sz="1200" kern="1200" dirty="0" err="1" smtClean="0">
                <a:solidFill>
                  <a:schemeClr val="tx1"/>
                </a:solidFill>
                <a:effectLst/>
                <a:latin typeface="Arial" pitchFamily="-110" charset="0"/>
                <a:ea typeface="ＭＳ Ｐゴシック" pitchFamily="30" charset="-128"/>
                <a:cs typeface="ＭＳ Ｐゴシック" pitchFamily="30" charset="-128"/>
              </a:rPr>
              <a:t>Schule</a:t>
            </a:r>
            <a:r>
              <a:rPr lang="fr-CH" sz="1200" kern="1200" dirty="0" smtClean="0">
                <a:solidFill>
                  <a:schemeClr val="tx1"/>
                </a:solidFill>
                <a:effectLst/>
                <a:latin typeface="Arial" pitchFamily="-110" charset="0"/>
                <a:ea typeface="ＭＳ Ｐゴシック" pitchFamily="30" charset="-128"/>
                <a:cs typeface="ＭＳ Ｐゴシック" pitchFamily="30" charset="-128"/>
              </a:rPr>
              <a:t>: </a:t>
            </a:r>
            <a:r>
              <a:rPr lang="fr-CH" sz="1200" kern="1200" dirty="0" err="1" smtClean="0">
                <a:solidFill>
                  <a:schemeClr val="tx1"/>
                </a:solidFill>
                <a:effectLst/>
                <a:latin typeface="Arial" pitchFamily="-110" charset="0"/>
                <a:ea typeface="ＭＳ Ｐゴシック" pitchFamily="30" charset="-128"/>
                <a:cs typeface="ＭＳ Ｐゴシック" pitchFamily="30" charset="-128"/>
              </a:rPr>
              <a:t>Vgl</a:t>
            </a:r>
            <a:r>
              <a:rPr lang="fr-CH" sz="1200" kern="1200" dirty="0" smtClean="0">
                <a:solidFill>
                  <a:schemeClr val="tx1"/>
                </a:solidFill>
                <a:effectLst/>
                <a:latin typeface="Arial" pitchFamily="-110" charset="0"/>
                <a:ea typeface="ＭＳ Ｐゴシック" pitchFamily="30" charset="-128"/>
                <a:cs typeface="ＭＳ Ｐゴシック" pitchFamily="30" charset="-128"/>
              </a:rPr>
              <a:t>. Ministère de l’éducation nationale, L’enseignement luxembourgeois en chiffres, </a:t>
            </a:r>
            <a:r>
              <a:rPr lang="fr-CH" sz="1200" kern="1200" dirty="0" err="1" smtClean="0">
                <a:solidFill>
                  <a:schemeClr val="tx1"/>
                </a:solidFill>
                <a:effectLst/>
                <a:latin typeface="Arial" pitchFamily="-110" charset="0"/>
                <a:ea typeface="ＭＳ Ｐゴシック" pitchFamily="30" charset="-128"/>
                <a:cs typeface="ＭＳ Ｐゴシック" pitchFamily="30" charset="-128"/>
              </a:rPr>
              <a:t>auf</a:t>
            </a:r>
            <a:r>
              <a:rPr lang="fr-CH" sz="1200" kern="1200" dirty="0" smtClean="0">
                <a:solidFill>
                  <a:schemeClr val="tx1"/>
                </a:solidFill>
                <a:effectLst/>
                <a:latin typeface="Arial" pitchFamily="-110" charset="0"/>
                <a:ea typeface="ＭＳ Ｐゴシック" pitchFamily="30" charset="-128"/>
                <a:cs typeface="ＭＳ Ｐゴシック" pitchFamily="30" charset="-128"/>
              </a:rPr>
              <a:t> der </a:t>
            </a:r>
            <a:r>
              <a:rPr lang="fr-CH" sz="1200" kern="1200" dirty="0" err="1" smtClean="0">
                <a:solidFill>
                  <a:schemeClr val="tx1"/>
                </a:solidFill>
                <a:effectLst/>
                <a:latin typeface="Arial" pitchFamily="-110" charset="0"/>
                <a:ea typeface="ＭＳ Ｐゴシック" pitchFamily="30" charset="-128"/>
                <a:cs typeface="ＭＳ Ｐゴシック" pitchFamily="30" charset="-128"/>
              </a:rPr>
              <a:t>Internetseite</a:t>
            </a:r>
            <a:r>
              <a:rPr lang="fr-CH" sz="1200" kern="1200" dirty="0" smtClean="0">
                <a:solidFill>
                  <a:schemeClr val="tx1"/>
                </a:solidFill>
                <a:effectLst/>
                <a:latin typeface="Arial" pitchFamily="-110" charset="0"/>
                <a:ea typeface="ＭＳ Ｐゴシック" pitchFamily="30" charset="-128"/>
                <a:cs typeface="ＭＳ Ｐゴシック" pitchFamily="30" charset="-128"/>
              </a:rPr>
              <a:t> </a:t>
            </a:r>
            <a:r>
              <a:rPr lang="fr-CH" sz="1200" u="sng" kern="1200" dirty="0" smtClean="0">
                <a:solidFill>
                  <a:schemeClr val="tx1"/>
                </a:solidFill>
                <a:effectLst/>
                <a:latin typeface="Arial" pitchFamily="-110" charset="0"/>
                <a:ea typeface="ＭＳ Ｐゴシック" pitchFamily="30" charset="-128"/>
                <a:cs typeface="ＭＳ Ｐゴシック" pitchFamily="30" charset="-128"/>
                <a:hlinkClick r:id="rId3"/>
              </a:rPr>
              <a:t>http://www.men.public.lu/publications/etudes_statistiques/chiffres_cles/110127_depliant_chiffres09_10/110127_depliant_chiffres09_10.pdf</a:t>
            </a:r>
            <a:r>
              <a:rPr lang="fr-CH" sz="1200" kern="1200" dirty="0" smtClean="0">
                <a:solidFill>
                  <a:schemeClr val="tx1"/>
                </a:solidFill>
                <a:effectLst/>
                <a:latin typeface="Arial" pitchFamily="-110" charset="0"/>
                <a:ea typeface="ＭＳ Ｐゴシック" pitchFamily="30" charset="-128"/>
                <a:cs typeface="ＭＳ Ｐゴシック" pitchFamily="30" charset="-128"/>
              </a:rPr>
              <a:t> (4/2011).</a:t>
            </a:r>
            <a:endParaRPr lang="de-CH" sz="1200" kern="1200" dirty="0" smtClean="0">
              <a:solidFill>
                <a:schemeClr val="tx1"/>
              </a:solidFill>
              <a:effectLst/>
              <a:latin typeface="Arial" pitchFamily="-110" charset="0"/>
              <a:ea typeface="ＭＳ Ｐゴシック" pitchFamily="30" charset="-128"/>
              <a:cs typeface="ＭＳ Ｐゴシック" pitchFamily="30"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de-CH" sz="1200" kern="1200" dirty="0" smtClean="0">
              <a:solidFill>
                <a:schemeClr val="tx1"/>
              </a:solidFill>
              <a:effectLst/>
              <a:latin typeface="Arial" pitchFamily="-110" charset="0"/>
              <a:ea typeface="ＭＳ Ｐゴシック" pitchFamily="30" charset="-128"/>
              <a:cs typeface="ＭＳ Ｐゴシック" pitchFamily="30" charset="-128"/>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de-CH" sz="1200" kern="1200" dirty="0" smtClean="0">
                <a:solidFill>
                  <a:schemeClr val="tx1"/>
                </a:solidFill>
                <a:effectLst/>
                <a:latin typeface="Arial" pitchFamily="-110" charset="0"/>
                <a:ea typeface="ＭＳ Ｐゴシック" pitchFamily="30" charset="-128"/>
                <a:cs typeface="ＭＳ Ｐゴシック" pitchFamily="30" charset="-128"/>
              </a:rPr>
              <a:t>Musikunterricht:</a:t>
            </a:r>
            <a:r>
              <a:rPr lang="de-CH" sz="1200" kern="1200" baseline="0" dirty="0" smtClean="0">
                <a:solidFill>
                  <a:schemeClr val="tx1"/>
                </a:solidFill>
                <a:effectLst/>
                <a:latin typeface="Arial" pitchFamily="-110" charset="0"/>
                <a:ea typeface="ＭＳ Ｐゴシック" pitchFamily="30" charset="-128"/>
                <a:cs typeface="ＭＳ Ｐゴシック" pitchFamily="30" charset="-128"/>
              </a:rPr>
              <a:t> </a:t>
            </a:r>
            <a:r>
              <a:rPr lang="de-CH" sz="1200" kern="1200" dirty="0" smtClean="0">
                <a:solidFill>
                  <a:schemeClr val="tx1"/>
                </a:solidFill>
                <a:effectLst/>
                <a:latin typeface="Arial" pitchFamily="-110" charset="0"/>
                <a:ea typeface="ＭＳ Ｐゴシック" pitchFamily="30" charset="-128"/>
                <a:cs typeface="ＭＳ Ｐゴシック" pitchFamily="30" charset="-128"/>
              </a:rPr>
              <a:t>Diese Zahl wurde mir von der Sekretärin des </a:t>
            </a:r>
            <a:r>
              <a:rPr lang="de-CH" sz="1200" i="1" kern="1200" dirty="0" err="1" smtClean="0">
                <a:solidFill>
                  <a:schemeClr val="tx1"/>
                </a:solidFill>
                <a:effectLst/>
                <a:latin typeface="Arial" pitchFamily="-110" charset="0"/>
                <a:ea typeface="ＭＳ Ｐゴシック" pitchFamily="30" charset="-128"/>
                <a:cs typeface="ＭＳ Ｐゴシック" pitchFamily="30" charset="-128"/>
              </a:rPr>
              <a:t>Commissariat</a:t>
            </a:r>
            <a:r>
              <a:rPr lang="de-CH" sz="1200" i="1" kern="1200" dirty="0" smtClean="0">
                <a:solidFill>
                  <a:schemeClr val="tx1"/>
                </a:solidFill>
                <a:effectLst/>
                <a:latin typeface="Arial" pitchFamily="-110" charset="0"/>
                <a:ea typeface="ＭＳ Ｐゴシック" pitchFamily="30" charset="-128"/>
                <a:cs typeface="ＭＳ Ｐゴシック" pitchFamily="30" charset="-128"/>
              </a:rPr>
              <a:t> à </a:t>
            </a:r>
            <a:r>
              <a:rPr lang="de-CH" sz="1200" i="1" kern="1200" dirty="0" err="1" smtClean="0">
                <a:solidFill>
                  <a:schemeClr val="tx1"/>
                </a:solidFill>
                <a:effectLst/>
                <a:latin typeface="Arial" pitchFamily="-110" charset="0"/>
                <a:ea typeface="ＭＳ Ｐゴシック" pitchFamily="30" charset="-128"/>
                <a:cs typeface="ＭＳ Ｐゴシック" pitchFamily="30" charset="-128"/>
              </a:rPr>
              <a:t>l’enseignement</a:t>
            </a:r>
            <a:r>
              <a:rPr lang="de-CH" sz="1200" i="1" kern="1200" dirty="0" smtClean="0">
                <a:solidFill>
                  <a:schemeClr val="tx1"/>
                </a:solidFill>
                <a:effectLst/>
                <a:latin typeface="Arial" pitchFamily="-110" charset="0"/>
                <a:ea typeface="ＭＳ Ｐゴシック" pitchFamily="30" charset="-128"/>
                <a:cs typeface="ＭＳ Ｐゴシック" pitchFamily="30" charset="-128"/>
              </a:rPr>
              <a:t> </a:t>
            </a:r>
            <a:r>
              <a:rPr lang="de-CH" sz="1200" i="1" kern="1200" dirty="0" err="1" smtClean="0">
                <a:solidFill>
                  <a:schemeClr val="tx1"/>
                </a:solidFill>
                <a:effectLst/>
                <a:latin typeface="Arial" pitchFamily="-110" charset="0"/>
                <a:ea typeface="ＭＳ Ｐゴシック" pitchFamily="30" charset="-128"/>
                <a:cs typeface="ＭＳ Ｐゴシック" pitchFamily="30" charset="-128"/>
              </a:rPr>
              <a:t>musical</a:t>
            </a:r>
            <a:r>
              <a:rPr lang="de-CH" sz="1200" kern="1200" dirty="0" smtClean="0">
                <a:solidFill>
                  <a:schemeClr val="tx1"/>
                </a:solidFill>
                <a:effectLst/>
                <a:latin typeface="Arial" pitchFamily="-110" charset="0"/>
                <a:ea typeface="ＭＳ Ｐゴシック" pitchFamily="30" charset="-128"/>
                <a:cs typeface="ＭＳ Ｐゴシック" pitchFamily="30" charset="-128"/>
              </a:rPr>
              <a:t> Frau Carine Becker am 13. April 2011 mitgeteilt.</a:t>
            </a:r>
          </a:p>
          <a:p>
            <a:pPr>
              <a:buFontTx/>
              <a:buNone/>
            </a:pPr>
            <a:endParaRPr lang="de-DE" dirty="0" smtClean="0">
              <a:latin typeface="Arial" charset="0"/>
            </a:endParaRPr>
          </a:p>
          <a:p>
            <a:pPr>
              <a:buFontTx/>
              <a:buNone/>
            </a:pPr>
            <a:r>
              <a:rPr lang="de-DE" dirty="0" smtClean="0">
                <a:latin typeface="Arial" charset="0"/>
              </a:rPr>
              <a:t>France:</a:t>
            </a:r>
          </a:p>
          <a:p>
            <a:pPr>
              <a:buFontTx/>
              <a:buNone/>
            </a:pPr>
            <a:r>
              <a:rPr lang="de-DE" dirty="0" smtClean="0">
                <a:latin typeface="Arial" charset="0"/>
              </a:rPr>
              <a:t>Schools:</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latin typeface="Arial" charset="0"/>
              </a:rPr>
              <a:t>http://www.insee.fr/fr/themes/tableau.asp?reg_id=0&amp;ref_id=NATFPS07119 (5/2011)</a:t>
            </a:r>
          </a:p>
          <a:p>
            <a:pPr>
              <a:buFontTx/>
              <a:buNone/>
            </a:pPr>
            <a:r>
              <a:rPr lang="de-DE" dirty="0" smtClean="0">
                <a:latin typeface="Arial" charset="0"/>
              </a:rPr>
              <a:t>Music Schools</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latin typeface="Arial" charset="0"/>
              </a:rPr>
              <a:t>http://www.culture.gouv.fr/culture/infos-pratiques/formations/spectacles.html (5/2011)</a:t>
            </a:r>
          </a:p>
          <a:p>
            <a:pPr>
              <a:buFontTx/>
              <a:buNone/>
            </a:pPr>
            <a:endParaRPr lang="de-DE" dirty="0" smtClean="0">
              <a:latin typeface="Arial" charset="0"/>
            </a:endParaRPr>
          </a:p>
          <a:p>
            <a:pPr>
              <a:buFontTx/>
              <a:buNone/>
            </a:pPr>
            <a:endParaRPr lang="de-DE" dirty="0" smtClean="0">
              <a:latin typeface="Arial" charset="0"/>
            </a:endParaRPr>
          </a:p>
          <a:p>
            <a:pPr>
              <a:buFontTx/>
              <a:buNone/>
            </a:pPr>
            <a:r>
              <a:rPr lang="de-DE" dirty="0" smtClean="0">
                <a:latin typeface="Arial" charset="0"/>
              </a:rPr>
              <a:t>Germany:</a:t>
            </a:r>
          </a:p>
          <a:p>
            <a:pPr>
              <a:buFontTx/>
              <a:buNone/>
            </a:pPr>
            <a:r>
              <a:rPr lang="de-DE" dirty="0" smtClean="0">
                <a:latin typeface="Arial" charset="0"/>
              </a:rPr>
              <a:t>Schools:</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latin typeface="Arial" charset="0"/>
              </a:rPr>
              <a:t>http://www.destatis.de/jetspeed/portal/cms/Sites/destatis/Internet/DE/Presse/pm/2010/03/PD10__105__211,templateId=renderPrint.psml (5/2011)</a:t>
            </a:r>
          </a:p>
          <a:p>
            <a:pPr>
              <a:buFontTx/>
              <a:buNone/>
            </a:pPr>
            <a:r>
              <a:rPr lang="de-DE" dirty="0" smtClean="0">
                <a:latin typeface="Arial" charset="0"/>
              </a:rPr>
              <a:t>Music Schools:</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latin typeface="Arial" charset="0"/>
              </a:rPr>
              <a:t>http://www.musikschulen.de/musikschulen/fakten/ensemble-undergaenzungsfaecher/index.html (5/2011)</a:t>
            </a:r>
          </a:p>
          <a:p>
            <a:pPr>
              <a:buFontTx/>
              <a:buNone/>
            </a:pPr>
            <a:endParaRPr lang="de-DE" dirty="0" smtClean="0">
              <a:latin typeface="Arial" charset="0"/>
            </a:endParaRPr>
          </a:p>
          <a:p>
            <a:pPr>
              <a:buFontTx/>
              <a:buNone/>
            </a:pPr>
            <a:r>
              <a:rPr lang="de-DE" dirty="0" smtClean="0">
                <a:latin typeface="Arial" charset="0"/>
              </a:rPr>
              <a:t>Austria:</a:t>
            </a:r>
          </a:p>
          <a:p>
            <a:pPr>
              <a:buFontTx/>
              <a:buNone/>
            </a:pPr>
            <a:r>
              <a:rPr lang="de-DE" dirty="0" smtClean="0">
                <a:latin typeface="Arial" charset="0"/>
              </a:rPr>
              <a:t>Schools: http://www.statistik.at/web_de/statistiken/bevoelkerung/volkszaehlungen_registerzaehlungen/schueler_studenten/022941.html (5/2011)</a:t>
            </a:r>
          </a:p>
          <a:p>
            <a:pPr>
              <a:buFontTx/>
              <a:buNone/>
            </a:pPr>
            <a:r>
              <a:rPr lang="de-DE" dirty="0" smtClean="0">
                <a:latin typeface="Arial" charset="0"/>
              </a:rPr>
              <a:t>Music Schools:</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latin typeface="Arial" charset="0"/>
              </a:rPr>
              <a:t>http://www.statistik.at/web_de/statistiken/bildung_und_kultur/kultur/ausbildung_weiterbildung/index.html (5/2011)</a:t>
            </a:r>
          </a:p>
          <a:p>
            <a:pPr marL="0" marR="0" indent="0" algn="l" defTabSz="914400" rtl="0" eaLnBrk="0" fontAlgn="base" latinLnBrk="0" hangingPunct="0">
              <a:lnSpc>
                <a:spcPct val="100000"/>
              </a:lnSpc>
              <a:spcBef>
                <a:spcPct val="30000"/>
              </a:spcBef>
              <a:spcAft>
                <a:spcPct val="0"/>
              </a:spcAft>
              <a:buClrTx/>
              <a:buSzTx/>
              <a:buFontTx/>
              <a:buNone/>
              <a:tabLst/>
              <a:defRPr/>
            </a:pPr>
            <a:endParaRPr lang="de-DE" dirty="0" smtClean="0">
              <a:latin typeface="Arial"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err="1" smtClean="0">
                <a:latin typeface="Arial" charset="0"/>
              </a:rPr>
              <a:t>Switzerland</a:t>
            </a:r>
            <a:r>
              <a:rPr lang="de-DE" dirty="0" smtClean="0">
                <a:latin typeface="Arial"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latin typeface="Arial" charset="0"/>
              </a:rPr>
              <a:t>Schools:</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latin typeface="Arial" charset="0"/>
              </a:rPr>
              <a:t>http://www.bfs.admin.ch/bfs/portal/de/index/themen/15/01/key/blank/02.html (5/2011)</a:t>
            </a:r>
          </a:p>
          <a:p>
            <a:pPr marL="0" marR="0" indent="0" algn="l" defTabSz="914400" rtl="0" eaLnBrk="0" fontAlgn="base" latinLnBrk="0" hangingPunct="0">
              <a:lnSpc>
                <a:spcPct val="100000"/>
              </a:lnSpc>
              <a:spcBef>
                <a:spcPct val="30000"/>
              </a:spcBef>
              <a:spcAft>
                <a:spcPct val="0"/>
              </a:spcAft>
              <a:buClrTx/>
              <a:buSzTx/>
              <a:buFontTx/>
              <a:buNone/>
              <a:tabLst/>
              <a:defRPr/>
            </a:pPr>
            <a:r>
              <a:rPr lang="de-DE" dirty="0" smtClean="0">
                <a:latin typeface="Arial" charset="0"/>
              </a:rPr>
              <a:t>Music Schools</a:t>
            </a:r>
            <a:endParaRPr lang="de-CH" sz="1200" b="1" i="0" u="none" strike="noStrike" kern="1200" baseline="0" dirty="0" smtClean="0">
              <a:solidFill>
                <a:schemeClr val="tx1"/>
              </a:solidFill>
              <a:latin typeface="Arial" pitchFamily="-110" charset="0"/>
              <a:ea typeface="ＭＳ Ｐゴシック" pitchFamily="30" charset="-128"/>
              <a:cs typeface="ＭＳ Ｐゴシック" pitchFamily="30" charset="-128"/>
            </a:endParaRPr>
          </a:p>
          <a:p>
            <a:r>
              <a:rPr lang="de-CH" sz="1200" b="1" i="0" u="none" strike="noStrike" kern="1200" baseline="0" dirty="0" smtClean="0">
                <a:solidFill>
                  <a:schemeClr val="tx1"/>
                </a:solidFill>
                <a:latin typeface="Arial" pitchFamily="-110" charset="0"/>
                <a:ea typeface="ＭＳ Ｐゴシック" pitchFamily="30" charset="-128"/>
                <a:cs typeface="ＭＳ Ｐゴシック" pitchFamily="30" charset="-128"/>
              </a:rPr>
              <a:t>Musikalische Bildung in der Schweiz</a:t>
            </a:r>
          </a:p>
          <a:p>
            <a:r>
              <a:rPr lang="de-CH" sz="1200" b="1" i="0" u="none" strike="noStrike" kern="1200" baseline="0" dirty="0" err="1" smtClean="0">
                <a:solidFill>
                  <a:schemeClr val="tx1"/>
                </a:solidFill>
                <a:latin typeface="Arial" pitchFamily="-110" charset="0"/>
                <a:ea typeface="ＭＳ Ｐゴシック" pitchFamily="30" charset="-128"/>
                <a:cs typeface="ＭＳ Ｐゴシック" pitchFamily="30" charset="-128"/>
              </a:rPr>
              <a:t>Bestandesaufnahme</a:t>
            </a:r>
            <a:r>
              <a:rPr lang="de-CH" sz="1200" b="1" i="0" u="none" strike="noStrike" kern="1200" baseline="0" dirty="0" smtClean="0">
                <a:solidFill>
                  <a:schemeClr val="tx1"/>
                </a:solidFill>
                <a:latin typeface="Arial" pitchFamily="-110" charset="0"/>
                <a:ea typeface="ＭＳ Ｐゴシック" pitchFamily="30" charset="-128"/>
                <a:cs typeface="ＭＳ Ｐゴシック" pitchFamily="30" charset="-128"/>
              </a:rPr>
              <a:t> der aktuellen Situation</a:t>
            </a:r>
          </a:p>
          <a:p>
            <a:r>
              <a:rPr lang="de-CH" sz="1200" b="1" i="0" u="none" strike="noStrike" kern="1200" baseline="0" dirty="0" smtClean="0">
                <a:solidFill>
                  <a:schemeClr val="tx1"/>
                </a:solidFill>
                <a:latin typeface="Arial" pitchFamily="-110" charset="0"/>
                <a:ea typeface="ＭＳ Ｐゴシック" pitchFamily="30" charset="-128"/>
                <a:cs typeface="ＭＳ Ｐゴシック" pitchFamily="30" charset="-128"/>
              </a:rPr>
              <a:t>und Massnahmenkatalog des Bundes für die</a:t>
            </a:r>
          </a:p>
          <a:p>
            <a:r>
              <a:rPr lang="de-CH" sz="1200" b="1" i="0" u="none" strike="noStrike" kern="1200" baseline="0" dirty="0" smtClean="0">
                <a:solidFill>
                  <a:schemeClr val="tx1"/>
                </a:solidFill>
                <a:latin typeface="Arial" pitchFamily="-110" charset="0"/>
                <a:ea typeface="ＭＳ Ｐゴシック" pitchFamily="30" charset="-128"/>
                <a:cs typeface="ＭＳ Ｐゴシック" pitchFamily="30" charset="-128"/>
              </a:rPr>
              <a:t>musikalische Aus- und Weiterbildung</a:t>
            </a:r>
          </a:p>
          <a:p>
            <a:r>
              <a:rPr lang="de-CH" sz="1200" b="0" i="0" u="none" strike="noStrike" kern="1200" baseline="0" dirty="0" smtClean="0">
                <a:solidFill>
                  <a:schemeClr val="tx1"/>
                </a:solidFill>
                <a:latin typeface="Arial" pitchFamily="-110" charset="0"/>
                <a:ea typeface="ＭＳ Ｐゴシック" pitchFamily="30" charset="-128"/>
                <a:cs typeface="ＭＳ Ｐゴシック" pitchFamily="30" charset="-128"/>
              </a:rPr>
              <a:t>September 2004</a:t>
            </a:r>
          </a:p>
          <a:p>
            <a:pPr marL="0" marR="0" indent="0" algn="l" defTabSz="914400" rtl="0" eaLnBrk="0" fontAlgn="base" latinLnBrk="0" hangingPunct="0">
              <a:lnSpc>
                <a:spcPct val="100000"/>
              </a:lnSpc>
              <a:spcBef>
                <a:spcPct val="30000"/>
              </a:spcBef>
              <a:spcAft>
                <a:spcPct val="0"/>
              </a:spcAft>
              <a:buClrTx/>
              <a:buSzTx/>
              <a:buFontTx/>
              <a:buNone/>
              <a:tabLst/>
              <a:defRPr/>
            </a:pPr>
            <a:r>
              <a:rPr lang="de-CH" sz="1200" b="0" i="0" u="none" strike="noStrike" kern="1200" baseline="0" dirty="0" smtClean="0">
                <a:solidFill>
                  <a:schemeClr val="tx1"/>
                </a:solidFill>
                <a:latin typeface="Arial" pitchFamily="-110" charset="0"/>
                <a:ea typeface="ＭＳ Ｐゴシック" pitchFamily="30" charset="-128"/>
              </a:rPr>
              <a:t>auf der Internetseite: http://www.bak.admin.ch/themen/kulturpolitik/00855/index.html </a:t>
            </a:r>
            <a:r>
              <a:rPr lang="de-DE" dirty="0" smtClean="0">
                <a:latin typeface="Arial" charset="0"/>
              </a:rPr>
              <a:t>(5/2011)</a:t>
            </a:r>
          </a:p>
          <a:p>
            <a:endParaRPr lang="de-DE" dirty="0" smtClean="0">
              <a:latin typeface="Arial" charset="0"/>
            </a:endParaRPr>
          </a:p>
          <a:p>
            <a:pPr>
              <a:buFontTx/>
              <a:buNone/>
            </a:pPr>
            <a:endParaRPr lang="de-DE" dirty="0" smtClean="0">
              <a:latin typeface="Arial" charset="0"/>
            </a:endParaRP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660033"/>
                </a:solidFill>
                <a:latin typeface="Arial" charset="0"/>
                <a:ea typeface="ＭＳ Ｐゴシック" pitchFamily="30" charset="-128"/>
              </a:defRPr>
            </a:lvl1pPr>
            <a:lvl2pPr marL="37931725" indent="-37474525" eaLnBrk="0" hangingPunct="0">
              <a:defRPr sz="2400">
                <a:solidFill>
                  <a:srgbClr val="660033"/>
                </a:solidFill>
                <a:latin typeface="Arial" charset="0"/>
                <a:ea typeface="ＭＳ Ｐゴシック" pitchFamily="30" charset="-128"/>
              </a:defRPr>
            </a:lvl2pPr>
            <a:lvl3pPr eaLnBrk="0" hangingPunct="0">
              <a:defRPr sz="2400">
                <a:solidFill>
                  <a:srgbClr val="660033"/>
                </a:solidFill>
                <a:latin typeface="Arial" charset="0"/>
                <a:ea typeface="ＭＳ Ｐゴシック" pitchFamily="30" charset="-128"/>
              </a:defRPr>
            </a:lvl3pPr>
            <a:lvl4pPr eaLnBrk="0" hangingPunct="0">
              <a:defRPr sz="2400">
                <a:solidFill>
                  <a:srgbClr val="660033"/>
                </a:solidFill>
                <a:latin typeface="Arial" charset="0"/>
                <a:ea typeface="ＭＳ Ｐゴシック" pitchFamily="30" charset="-128"/>
              </a:defRPr>
            </a:lvl4pPr>
            <a:lvl5pPr eaLnBrk="0" hangingPunct="0">
              <a:defRPr sz="2400">
                <a:solidFill>
                  <a:srgbClr val="660033"/>
                </a:solidFill>
                <a:latin typeface="Arial" charset="0"/>
                <a:ea typeface="ＭＳ Ｐゴシック" pitchFamily="30" charset="-128"/>
              </a:defRPr>
            </a:lvl5pPr>
            <a:lvl6pPr marL="457200" eaLnBrk="0" fontAlgn="t" hangingPunct="0">
              <a:spcBef>
                <a:spcPct val="0"/>
              </a:spcBef>
              <a:spcAft>
                <a:spcPct val="0"/>
              </a:spcAft>
              <a:defRPr sz="2400">
                <a:solidFill>
                  <a:srgbClr val="660033"/>
                </a:solidFill>
                <a:latin typeface="Arial" charset="0"/>
                <a:ea typeface="ＭＳ Ｐゴシック" pitchFamily="30" charset="-128"/>
              </a:defRPr>
            </a:lvl6pPr>
            <a:lvl7pPr marL="914400" eaLnBrk="0" fontAlgn="t" hangingPunct="0">
              <a:spcBef>
                <a:spcPct val="0"/>
              </a:spcBef>
              <a:spcAft>
                <a:spcPct val="0"/>
              </a:spcAft>
              <a:defRPr sz="2400">
                <a:solidFill>
                  <a:srgbClr val="660033"/>
                </a:solidFill>
                <a:latin typeface="Arial" charset="0"/>
                <a:ea typeface="ＭＳ Ｐゴシック" pitchFamily="30" charset="-128"/>
              </a:defRPr>
            </a:lvl7pPr>
            <a:lvl8pPr marL="1371600" eaLnBrk="0" fontAlgn="t" hangingPunct="0">
              <a:spcBef>
                <a:spcPct val="0"/>
              </a:spcBef>
              <a:spcAft>
                <a:spcPct val="0"/>
              </a:spcAft>
              <a:defRPr sz="2400">
                <a:solidFill>
                  <a:srgbClr val="660033"/>
                </a:solidFill>
                <a:latin typeface="Arial" charset="0"/>
                <a:ea typeface="ＭＳ Ｐゴシック" pitchFamily="30" charset="-128"/>
              </a:defRPr>
            </a:lvl8pPr>
            <a:lvl9pPr marL="1828800" eaLnBrk="0" fontAlgn="t" hangingPunct="0">
              <a:spcBef>
                <a:spcPct val="0"/>
              </a:spcBef>
              <a:spcAft>
                <a:spcPct val="0"/>
              </a:spcAft>
              <a:defRPr sz="2400">
                <a:solidFill>
                  <a:srgbClr val="660033"/>
                </a:solidFill>
                <a:latin typeface="Arial" charset="0"/>
                <a:ea typeface="ＭＳ Ｐゴシック" pitchFamily="30" charset="-128"/>
              </a:defRPr>
            </a:lvl9pPr>
          </a:lstStyle>
          <a:p>
            <a:pPr eaLnBrk="1" hangingPunct="1"/>
            <a:fld id="{1F1A0EB5-04AC-4482-8818-51CE898772C5}" type="slidenum">
              <a:rPr lang="en-US" sz="1200">
                <a:solidFill>
                  <a:schemeClr val="tx1"/>
                </a:solidFill>
              </a:rPr>
              <a:pPr eaLnBrk="1" hangingPunct="1"/>
              <a:t>8</a:t>
            </a:fld>
            <a:endParaRPr lang="en-US" sz="120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9</a:t>
            </a:fld>
            <a:endParaRPr lang="en-US"/>
          </a:p>
        </p:txBody>
      </p:sp>
    </p:spTree>
    <p:extLst>
      <p:ext uri="{BB962C8B-B14F-4D97-AF65-F5344CB8AC3E}">
        <p14:creationId xmlns:p14="http://schemas.microsoft.com/office/powerpoint/2010/main" val="2304303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p:cNvSpPr>
          <p:nvPr>
            <p:ph type="sldImg"/>
          </p:nvPr>
        </p:nvSpPr>
        <p:spPr>
          <a:ln/>
        </p:spPr>
      </p:sp>
      <p:sp>
        <p:nvSpPr>
          <p:cNvPr id="266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dirty="0" smtClean="0">
                <a:latin typeface="Arial" charset="0"/>
              </a:rPr>
              <a:t>Wie sieht diese Hierarchie aus? Divisionen, </a:t>
            </a:r>
            <a:r>
              <a:rPr lang="de-DE" dirty="0" err="1" smtClean="0">
                <a:latin typeface="Arial" charset="0"/>
              </a:rPr>
              <a:t>Professeur</a:t>
            </a:r>
            <a:r>
              <a:rPr lang="de-DE" dirty="0" smtClean="0">
                <a:latin typeface="Arial" charset="0"/>
              </a:rPr>
              <a:t> de </a:t>
            </a:r>
            <a:r>
              <a:rPr lang="de-DE" dirty="0" err="1" smtClean="0">
                <a:latin typeface="Arial" charset="0"/>
              </a:rPr>
              <a:t>conservatoire</a:t>
            </a:r>
            <a:endParaRPr lang="de-DE" dirty="0" smtClean="0">
              <a:latin typeface="Arial" charset="0"/>
            </a:endParaRPr>
          </a:p>
        </p:txBody>
      </p:sp>
      <p:sp>
        <p:nvSpPr>
          <p:cNvPr id="266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660033"/>
                </a:solidFill>
                <a:latin typeface="Arial" charset="0"/>
                <a:ea typeface="ＭＳ Ｐゴシック" pitchFamily="30" charset="-128"/>
              </a:defRPr>
            </a:lvl1pPr>
            <a:lvl2pPr marL="37931725" indent="-37474525" eaLnBrk="0" hangingPunct="0">
              <a:defRPr sz="2400">
                <a:solidFill>
                  <a:srgbClr val="660033"/>
                </a:solidFill>
                <a:latin typeface="Arial" charset="0"/>
                <a:ea typeface="ＭＳ Ｐゴシック" pitchFamily="30" charset="-128"/>
              </a:defRPr>
            </a:lvl2pPr>
            <a:lvl3pPr eaLnBrk="0" hangingPunct="0">
              <a:defRPr sz="2400">
                <a:solidFill>
                  <a:srgbClr val="660033"/>
                </a:solidFill>
                <a:latin typeface="Arial" charset="0"/>
                <a:ea typeface="ＭＳ Ｐゴシック" pitchFamily="30" charset="-128"/>
              </a:defRPr>
            </a:lvl3pPr>
            <a:lvl4pPr eaLnBrk="0" hangingPunct="0">
              <a:defRPr sz="2400">
                <a:solidFill>
                  <a:srgbClr val="660033"/>
                </a:solidFill>
                <a:latin typeface="Arial" charset="0"/>
                <a:ea typeface="ＭＳ Ｐゴシック" pitchFamily="30" charset="-128"/>
              </a:defRPr>
            </a:lvl4pPr>
            <a:lvl5pPr eaLnBrk="0" hangingPunct="0">
              <a:defRPr sz="2400">
                <a:solidFill>
                  <a:srgbClr val="660033"/>
                </a:solidFill>
                <a:latin typeface="Arial" charset="0"/>
                <a:ea typeface="ＭＳ Ｐゴシック" pitchFamily="30" charset="-128"/>
              </a:defRPr>
            </a:lvl5pPr>
            <a:lvl6pPr marL="457200" eaLnBrk="0" fontAlgn="t" hangingPunct="0">
              <a:spcBef>
                <a:spcPct val="0"/>
              </a:spcBef>
              <a:spcAft>
                <a:spcPct val="0"/>
              </a:spcAft>
              <a:defRPr sz="2400">
                <a:solidFill>
                  <a:srgbClr val="660033"/>
                </a:solidFill>
                <a:latin typeface="Arial" charset="0"/>
                <a:ea typeface="ＭＳ Ｐゴシック" pitchFamily="30" charset="-128"/>
              </a:defRPr>
            </a:lvl6pPr>
            <a:lvl7pPr marL="914400" eaLnBrk="0" fontAlgn="t" hangingPunct="0">
              <a:spcBef>
                <a:spcPct val="0"/>
              </a:spcBef>
              <a:spcAft>
                <a:spcPct val="0"/>
              </a:spcAft>
              <a:defRPr sz="2400">
                <a:solidFill>
                  <a:srgbClr val="660033"/>
                </a:solidFill>
                <a:latin typeface="Arial" charset="0"/>
                <a:ea typeface="ＭＳ Ｐゴシック" pitchFamily="30" charset="-128"/>
              </a:defRPr>
            </a:lvl7pPr>
            <a:lvl8pPr marL="1371600" eaLnBrk="0" fontAlgn="t" hangingPunct="0">
              <a:spcBef>
                <a:spcPct val="0"/>
              </a:spcBef>
              <a:spcAft>
                <a:spcPct val="0"/>
              </a:spcAft>
              <a:defRPr sz="2400">
                <a:solidFill>
                  <a:srgbClr val="660033"/>
                </a:solidFill>
                <a:latin typeface="Arial" charset="0"/>
                <a:ea typeface="ＭＳ Ｐゴシック" pitchFamily="30" charset="-128"/>
              </a:defRPr>
            </a:lvl8pPr>
            <a:lvl9pPr marL="1828800" eaLnBrk="0" fontAlgn="t" hangingPunct="0">
              <a:spcBef>
                <a:spcPct val="0"/>
              </a:spcBef>
              <a:spcAft>
                <a:spcPct val="0"/>
              </a:spcAft>
              <a:defRPr sz="2400">
                <a:solidFill>
                  <a:srgbClr val="660033"/>
                </a:solidFill>
                <a:latin typeface="Arial" charset="0"/>
                <a:ea typeface="ＭＳ Ｐゴシック" pitchFamily="30" charset="-128"/>
              </a:defRPr>
            </a:lvl9pPr>
          </a:lstStyle>
          <a:p>
            <a:pPr eaLnBrk="1" hangingPunct="1"/>
            <a:fld id="{E3FFC304-C4B4-4649-A3D8-18B775D45782}" type="slidenum">
              <a:rPr lang="en-US" sz="1200">
                <a:solidFill>
                  <a:schemeClr val="tx1"/>
                </a:solidFill>
              </a:rPr>
              <a:pPr eaLnBrk="1" hangingPunct="1"/>
              <a:t>10</a:t>
            </a:fld>
            <a:endParaRPr lang="en-US" sz="120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p:cNvSpPr>
          <p:nvPr>
            <p:ph type="sldImg"/>
          </p:nvPr>
        </p:nvSpPr>
        <p:spPr>
          <a:ln/>
        </p:spPr>
      </p:sp>
      <p:sp>
        <p:nvSpPr>
          <p:cNvPr id="266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smtClean="0">
                <a:latin typeface="Arial" charset="0"/>
              </a:rPr>
              <a:t>Wie sieht diese Hierarchie aus? Divisionen, Professeur de conservatoire</a:t>
            </a:r>
          </a:p>
        </p:txBody>
      </p:sp>
      <p:sp>
        <p:nvSpPr>
          <p:cNvPr id="266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660033"/>
                </a:solidFill>
                <a:latin typeface="Arial" charset="0"/>
                <a:ea typeface="ＭＳ Ｐゴシック" pitchFamily="30" charset="-128"/>
              </a:defRPr>
            </a:lvl1pPr>
            <a:lvl2pPr marL="37931725" indent="-37474525" eaLnBrk="0" hangingPunct="0">
              <a:defRPr sz="2400">
                <a:solidFill>
                  <a:srgbClr val="660033"/>
                </a:solidFill>
                <a:latin typeface="Arial" charset="0"/>
                <a:ea typeface="ＭＳ Ｐゴシック" pitchFamily="30" charset="-128"/>
              </a:defRPr>
            </a:lvl2pPr>
            <a:lvl3pPr eaLnBrk="0" hangingPunct="0">
              <a:defRPr sz="2400">
                <a:solidFill>
                  <a:srgbClr val="660033"/>
                </a:solidFill>
                <a:latin typeface="Arial" charset="0"/>
                <a:ea typeface="ＭＳ Ｐゴシック" pitchFamily="30" charset="-128"/>
              </a:defRPr>
            </a:lvl3pPr>
            <a:lvl4pPr eaLnBrk="0" hangingPunct="0">
              <a:defRPr sz="2400">
                <a:solidFill>
                  <a:srgbClr val="660033"/>
                </a:solidFill>
                <a:latin typeface="Arial" charset="0"/>
                <a:ea typeface="ＭＳ Ｐゴシック" pitchFamily="30" charset="-128"/>
              </a:defRPr>
            </a:lvl4pPr>
            <a:lvl5pPr eaLnBrk="0" hangingPunct="0">
              <a:defRPr sz="2400">
                <a:solidFill>
                  <a:srgbClr val="660033"/>
                </a:solidFill>
                <a:latin typeface="Arial" charset="0"/>
                <a:ea typeface="ＭＳ Ｐゴシック" pitchFamily="30" charset="-128"/>
              </a:defRPr>
            </a:lvl5pPr>
            <a:lvl6pPr marL="457200" eaLnBrk="0" fontAlgn="t" hangingPunct="0">
              <a:spcBef>
                <a:spcPct val="0"/>
              </a:spcBef>
              <a:spcAft>
                <a:spcPct val="0"/>
              </a:spcAft>
              <a:defRPr sz="2400">
                <a:solidFill>
                  <a:srgbClr val="660033"/>
                </a:solidFill>
                <a:latin typeface="Arial" charset="0"/>
                <a:ea typeface="ＭＳ Ｐゴシック" pitchFamily="30" charset="-128"/>
              </a:defRPr>
            </a:lvl6pPr>
            <a:lvl7pPr marL="914400" eaLnBrk="0" fontAlgn="t" hangingPunct="0">
              <a:spcBef>
                <a:spcPct val="0"/>
              </a:spcBef>
              <a:spcAft>
                <a:spcPct val="0"/>
              </a:spcAft>
              <a:defRPr sz="2400">
                <a:solidFill>
                  <a:srgbClr val="660033"/>
                </a:solidFill>
                <a:latin typeface="Arial" charset="0"/>
                <a:ea typeface="ＭＳ Ｐゴシック" pitchFamily="30" charset="-128"/>
              </a:defRPr>
            </a:lvl7pPr>
            <a:lvl8pPr marL="1371600" eaLnBrk="0" fontAlgn="t" hangingPunct="0">
              <a:spcBef>
                <a:spcPct val="0"/>
              </a:spcBef>
              <a:spcAft>
                <a:spcPct val="0"/>
              </a:spcAft>
              <a:defRPr sz="2400">
                <a:solidFill>
                  <a:srgbClr val="660033"/>
                </a:solidFill>
                <a:latin typeface="Arial" charset="0"/>
                <a:ea typeface="ＭＳ Ｐゴシック" pitchFamily="30" charset="-128"/>
              </a:defRPr>
            </a:lvl8pPr>
            <a:lvl9pPr marL="1828800" eaLnBrk="0" fontAlgn="t" hangingPunct="0">
              <a:spcBef>
                <a:spcPct val="0"/>
              </a:spcBef>
              <a:spcAft>
                <a:spcPct val="0"/>
              </a:spcAft>
              <a:defRPr sz="2400">
                <a:solidFill>
                  <a:srgbClr val="660033"/>
                </a:solidFill>
                <a:latin typeface="Arial" charset="0"/>
                <a:ea typeface="ＭＳ Ｐゴシック" pitchFamily="30" charset="-128"/>
              </a:defRPr>
            </a:lvl9pPr>
          </a:lstStyle>
          <a:p>
            <a:pPr eaLnBrk="1" hangingPunct="1"/>
            <a:fld id="{E3FFC304-C4B4-4649-A3D8-18B775D45782}" type="slidenum">
              <a:rPr lang="en-US" sz="1200">
                <a:solidFill>
                  <a:schemeClr val="tx1"/>
                </a:solidFill>
              </a:rPr>
              <a:pPr eaLnBrk="1" hangingPunct="1"/>
              <a:t>11</a:t>
            </a:fld>
            <a:endParaRPr lang="en-US" sz="120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F9DE4375-60D6-4A01-A95C-6AA95FEA8BCB}" type="slidenum">
              <a:rPr lang="en-US" smtClean="0"/>
              <a:pPr/>
              <a:t>12</a:t>
            </a:fld>
            <a:endParaRPr lang="en-US"/>
          </a:p>
        </p:txBody>
      </p:sp>
    </p:spTree>
    <p:extLst>
      <p:ext uri="{BB962C8B-B14F-4D97-AF65-F5344CB8AC3E}">
        <p14:creationId xmlns:p14="http://schemas.microsoft.com/office/powerpoint/2010/main" val="799414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F9DE4375-60D6-4A01-A95C-6AA95FEA8BCB}" type="slidenum">
              <a:rPr lang="en-US" smtClean="0"/>
              <a:pPr/>
              <a:t>13</a:t>
            </a:fld>
            <a:endParaRPr lang="en-US"/>
          </a:p>
        </p:txBody>
      </p:sp>
    </p:spTree>
    <p:extLst>
      <p:ext uri="{BB962C8B-B14F-4D97-AF65-F5344CB8AC3E}">
        <p14:creationId xmlns:p14="http://schemas.microsoft.com/office/powerpoint/2010/main" val="2234566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mailto:damien.sagrillo@uni.lu"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2.png"/><Relationship Id="rId5" Type="http://schemas.openxmlformats.org/officeDocument/2006/relationships/image" Target="../media/image8.png"/><Relationship Id="rId6" Type="http://schemas.openxmlformats.org/officeDocument/2006/relationships/hyperlink" Target="mailto:damien.sagrillo@uni.lu" TargetMode="External"/><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2.png"/><Relationship Id="rId5"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hteck 3"/>
          <p:cNvSpPr/>
          <p:nvPr userDrawn="1"/>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eck 4"/>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hteck 5"/>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hteck 6"/>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hteck 9"/>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hteck 10"/>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hteck 11"/>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hteck 12"/>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hteck 13"/>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Text Box 16"/>
          <p:cNvSpPr txBox="1">
            <a:spLocks noChangeArrowheads="1"/>
          </p:cNvSpPr>
          <p:nvPr userDrawn="1"/>
        </p:nvSpPr>
        <p:spPr bwMode="auto">
          <a:xfrm rot="10800000">
            <a:off x="79524" y="549275"/>
            <a:ext cx="461665"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de-DE" sz="1000" dirty="0">
                <a:solidFill>
                  <a:srgbClr val="FF0000"/>
                </a:solidFill>
              </a:rPr>
              <a:t>Damien </a:t>
            </a:r>
            <a:r>
              <a:rPr lang="de-DE" sz="1000" dirty="0" err="1">
                <a:solidFill>
                  <a:srgbClr val="FF0000"/>
                </a:solidFill>
              </a:rPr>
              <a:t>Sagrillo</a:t>
            </a:r>
            <a:r>
              <a:rPr lang="de-DE" sz="1000" dirty="0">
                <a:solidFill>
                  <a:srgbClr val="FF0000"/>
                </a:solidFill>
              </a:rPr>
              <a:t> </a:t>
            </a:r>
            <a:r>
              <a:rPr lang="de-DE" sz="1000" dirty="0" smtClean="0">
                <a:solidFill>
                  <a:srgbClr val="FF0000"/>
                </a:solidFill>
              </a:rPr>
              <a:t>– 1 May 2014</a:t>
            </a:r>
            <a:r>
              <a:rPr lang="de-DE" sz="1000" dirty="0" smtClean="0"/>
              <a:t>  </a:t>
            </a:r>
            <a:r>
              <a:rPr lang="de-DE" sz="1200" dirty="0" smtClean="0"/>
              <a:t> </a:t>
            </a:r>
            <a:r>
              <a:rPr lang="de-DE" sz="800" dirty="0">
                <a:hlinkClick r:id="rId2"/>
              </a:rPr>
              <a:t>damien.sagrillo@uni.lu</a:t>
            </a:r>
            <a:r>
              <a:rPr lang="de-DE" dirty="0"/>
              <a:t> </a:t>
            </a:r>
            <a:endParaRPr lang="en-US" dirty="0"/>
          </a:p>
        </p:txBody>
      </p:sp>
      <p:sp>
        <p:nvSpPr>
          <p:cNvPr id="8" name="Titel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lang="de-CH" smtClean="0"/>
              <a:t>Mastertitelformat bearbeiten</a:t>
            </a:r>
            <a:endParaRPr lang="en-US"/>
          </a:p>
        </p:txBody>
      </p:sp>
      <p:sp>
        <p:nvSpPr>
          <p:cNvPr id="9" name="Untertitel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CH" smtClean="0"/>
              <a:t>Master-Untertitelformat bearbeiten</a:t>
            </a:r>
            <a:endParaRPr lang="en-US"/>
          </a:p>
        </p:txBody>
      </p:sp>
      <p:sp>
        <p:nvSpPr>
          <p:cNvPr id="16" name="Datumsplatzhalter 27"/>
          <p:cNvSpPr>
            <a:spLocks noGrp="1"/>
          </p:cNvSpPr>
          <p:nvPr>
            <p:ph type="dt" sz="half" idx="10"/>
          </p:nvPr>
        </p:nvSpPr>
        <p:spPr/>
        <p:txBody>
          <a:bodyPr/>
          <a:lstStyle>
            <a:lvl1pPr>
              <a:defRPr/>
            </a:lvl1pPr>
          </a:lstStyle>
          <a:p>
            <a:fld id="{11E23293-5E60-4459-BDB6-9B843A3C3CCC}" type="datetime1">
              <a:rPr lang="en-US"/>
              <a:pPr/>
              <a:t>07.05.14</a:t>
            </a:fld>
            <a:endParaRPr lang="en-US"/>
          </a:p>
        </p:txBody>
      </p:sp>
      <p:sp>
        <p:nvSpPr>
          <p:cNvPr id="17" name="Fußzeilenplatzhalter 16"/>
          <p:cNvSpPr>
            <a:spLocks noGrp="1"/>
          </p:cNvSpPr>
          <p:nvPr>
            <p:ph type="ftr" sz="quarter" idx="11"/>
          </p:nvPr>
        </p:nvSpPr>
        <p:spPr/>
        <p:txBody>
          <a:bodyPr/>
          <a:lstStyle>
            <a:lvl1pPr>
              <a:defRPr/>
            </a:lvl1pPr>
          </a:lstStyle>
          <a:p>
            <a:endParaRPr lang="en-US"/>
          </a:p>
        </p:txBody>
      </p:sp>
      <p:sp>
        <p:nvSpPr>
          <p:cNvPr id="18" name="Foliennummernplatzhalter 28"/>
          <p:cNvSpPr>
            <a:spLocks noGrp="1"/>
          </p:cNvSpPr>
          <p:nvPr>
            <p:ph type="sldNum" sz="quarter" idx="12"/>
          </p:nvPr>
        </p:nvSpPr>
        <p:spPr/>
        <p:txBody>
          <a:bodyPr/>
          <a:lstStyle>
            <a:lvl1pPr>
              <a:defRPr/>
            </a:lvl1pPr>
          </a:lstStyle>
          <a:p>
            <a:fld id="{9A8328E7-5D0D-4F47-86FF-0FBAB7E6ABF0}" type="slidenum">
              <a:rPr lang="en-US"/>
              <a:pPr/>
              <a:t>‹#›</a:t>
            </a:fld>
            <a:endParaRPr lang="en-US"/>
          </a:p>
        </p:txBody>
      </p:sp>
    </p:spTree>
    <p:extLst>
      <p:ext uri="{BB962C8B-B14F-4D97-AF65-F5344CB8AC3E}">
        <p14:creationId xmlns:p14="http://schemas.microsoft.com/office/powerpoint/2010/main" val="2895839778"/>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en-US"/>
          </a:p>
        </p:txBody>
      </p:sp>
      <p:sp>
        <p:nvSpPr>
          <p:cNvPr id="4" name="Datumsplatzhalter 13"/>
          <p:cNvSpPr>
            <a:spLocks noGrp="1"/>
          </p:cNvSpPr>
          <p:nvPr>
            <p:ph type="dt" sz="half" idx="10"/>
          </p:nvPr>
        </p:nvSpPr>
        <p:spPr/>
        <p:txBody>
          <a:bodyPr/>
          <a:lstStyle>
            <a:lvl1pPr>
              <a:defRPr/>
            </a:lvl1pPr>
          </a:lstStyle>
          <a:p>
            <a:fld id="{4340869D-055C-4ECE-B38C-46DA15E40DDF}" type="datetime1">
              <a:rPr lang="en-US"/>
              <a:pPr/>
              <a:t>07.05.14</a:t>
            </a:fld>
            <a:endParaRPr lang="en-US"/>
          </a:p>
        </p:txBody>
      </p:sp>
      <p:sp>
        <p:nvSpPr>
          <p:cNvPr id="5" name="Fußzeilenplatzhalter 2"/>
          <p:cNvSpPr>
            <a:spLocks noGrp="1"/>
          </p:cNvSpPr>
          <p:nvPr>
            <p:ph type="ftr" sz="quarter" idx="11"/>
          </p:nvPr>
        </p:nvSpPr>
        <p:spPr/>
        <p:txBody>
          <a:bodyPr/>
          <a:lstStyle>
            <a:lvl1pPr>
              <a:defRPr/>
            </a:lvl1pPr>
          </a:lstStyle>
          <a:p>
            <a:endParaRPr lang="en-US"/>
          </a:p>
        </p:txBody>
      </p:sp>
      <p:sp>
        <p:nvSpPr>
          <p:cNvPr id="6" name="Foliennummernplatzhalter 22"/>
          <p:cNvSpPr>
            <a:spLocks noGrp="1"/>
          </p:cNvSpPr>
          <p:nvPr>
            <p:ph type="sldNum" sz="quarter" idx="12"/>
          </p:nvPr>
        </p:nvSpPr>
        <p:spPr/>
        <p:txBody>
          <a:bodyPr/>
          <a:lstStyle>
            <a:lvl1pPr>
              <a:defRPr/>
            </a:lvl1pPr>
          </a:lstStyle>
          <a:p>
            <a:fld id="{441CD96D-C1AA-4A04-93E3-97727BB0FDCD}" type="slidenum">
              <a:rPr lang="en-US"/>
              <a:pPr/>
              <a:t>‹#›</a:t>
            </a:fld>
            <a:endParaRPr lang="en-US"/>
          </a:p>
        </p:txBody>
      </p:sp>
    </p:spTree>
    <p:extLst>
      <p:ext uri="{BB962C8B-B14F-4D97-AF65-F5344CB8AC3E}">
        <p14:creationId xmlns:p14="http://schemas.microsoft.com/office/powerpoint/2010/main" val="885512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9"/>
            <a:ext cx="1981200" cy="5851525"/>
          </a:xfrm>
        </p:spPr>
        <p:txBody>
          <a:bodyPr vert="eaVert" anchor="ctr"/>
          <a:lstStyle/>
          <a:p>
            <a:r>
              <a:rPr lang="de-CH" smtClean="0"/>
              <a:t>Mastertitelformat bearbeiten</a:t>
            </a:r>
            <a:endParaRPr lang="en-US"/>
          </a:p>
        </p:txBody>
      </p:sp>
      <p:sp>
        <p:nvSpPr>
          <p:cNvPr id="3" name="Vertikaler Textplatzhalter 2"/>
          <p:cNvSpPr>
            <a:spLocks noGrp="1"/>
          </p:cNvSpPr>
          <p:nvPr>
            <p:ph type="body" orient="vert" idx="1"/>
          </p:nvPr>
        </p:nvSpPr>
        <p:spPr>
          <a:xfrm>
            <a:off x="609600" y="274639"/>
            <a:ext cx="5867400" cy="5851525"/>
          </a:xfrm>
        </p:spPr>
        <p:txBody>
          <a:bodyPr vert="eaVert"/>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en-US"/>
          </a:p>
        </p:txBody>
      </p:sp>
      <p:sp>
        <p:nvSpPr>
          <p:cNvPr id="4" name="Datumsplatzhalter 13"/>
          <p:cNvSpPr>
            <a:spLocks noGrp="1"/>
          </p:cNvSpPr>
          <p:nvPr>
            <p:ph type="dt" sz="half" idx="10"/>
          </p:nvPr>
        </p:nvSpPr>
        <p:spPr/>
        <p:txBody>
          <a:bodyPr/>
          <a:lstStyle>
            <a:lvl1pPr>
              <a:defRPr/>
            </a:lvl1pPr>
          </a:lstStyle>
          <a:p>
            <a:fld id="{BAB5BA01-7D4C-42CA-AE4A-7BB7A02ABDD8}" type="datetime1">
              <a:rPr lang="en-US"/>
              <a:pPr/>
              <a:t>07.05.14</a:t>
            </a:fld>
            <a:endParaRPr lang="en-US"/>
          </a:p>
        </p:txBody>
      </p:sp>
      <p:sp>
        <p:nvSpPr>
          <p:cNvPr id="5" name="Fußzeilenplatzhalter 2"/>
          <p:cNvSpPr>
            <a:spLocks noGrp="1"/>
          </p:cNvSpPr>
          <p:nvPr>
            <p:ph type="ftr" sz="quarter" idx="11"/>
          </p:nvPr>
        </p:nvSpPr>
        <p:spPr/>
        <p:txBody>
          <a:bodyPr/>
          <a:lstStyle>
            <a:lvl1pPr>
              <a:defRPr/>
            </a:lvl1pPr>
          </a:lstStyle>
          <a:p>
            <a:endParaRPr lang="en-US"/>
          </a:p>
        </p:txBody>
      </p:sp>
      <p:sp>
        <p:nvSpPr>
          <p:cNvPr id="6" name="Foliennummernplatzhalter 22"/>
          <p:cNvSpPr>
            <a:spLocks noGrp="1"/>
          </p:cNvSpPr>
          <p:nvPr>
            <p:ph type="sldNum" sz="quarter" idx="12"/>
          </p:nvPr>
        </p:nvSpPr>
        <p:spPr/>
        <p:txBody>
          <a:bodyPr/>
          <a:lstStyle>
            <a:lvl1pPr>
              <a:defRPr/>
            </a:lvl1pPr>
          </a:lstStyle>
          <a:p>
            <a:fld id="{F349A970-5327-4613-9030-594412B56771}" type="slidenum">
              <a:rPr lang="en-US"/>
              <a:pPr/>
              <a:t>‹#›</a:t>
            </a:fld>
            <a:endParaRPr lang="en-US"/>
          </a:p>
        </p:txBody>
      </p:sp>
    </p:spTree>
    <p:extLst>
      <p:ext uri="{BB962C8B-B14F-4D97-AF65-F5344CB8AC3E}">
        <p14:creationId xmlns:p14="http://schemas.microsoft.com/office/powerpoint/2010/main" val="144051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6477000" y="6416675"/>
            <a:ext cx="2133600" cy="365125"/>
          </a:xfrm>
        </p:spPr>
        <p:txBody>
          <a:bodyPr/>
          <a:lstStyle>
            <a:lvl1pPr>
              <a:defRPr/>
            </a:lvl1pPr>
          </a:lstStyle>
          <a:p>
            <a:fld id="{7050E22F-449F-4A6B-9AF0-D571F664CEAF}" type="datetime1">
              <a:rPr lang="en-US"/>
              <a:pPr/>
              <a:t>07.05.14</a:t>
            </a:fld>
            <a:endParaRPr lang="en-US"/>
          </a:p>
        </p:txBody>
      </p:sp>
      <p:sp>
        <p:nvSpPr>
          <p:cNvPr id="3" name="Fußzeilenplatzhalter 2"/>
          <p:cNvSpPr>
            <a:spLocks noGrp="1"/>
          </p:cNvSpPr>
          <p:nvPr>
            <p:ph type="ftr" sz="quarter" idx="11"/>
          </p:nvPr>
        </p:nvSpPr>
        <p:spPr>
          <a:xfrm>
            <a:off x="914400" y="6416675"/>
            <a:ext cx="5562600" cy="365125"/>
          </a:xfrm>
        </p:spPr>
        <p:txBody>
          <a:bodyPr/>
          <a:lstStyle>
            <a:lvl1pPr>
              <a:defRPr/>
            </a:lvl1pPr>
          </a:lstStyle>
          <a:p>
            <a:endParaRPr lang="en-US"/>
          </a:p>
        </p:txBody>
      </p:sp>
      <p:sp>
        <p:nvSpPr>
          <p:cNvPr id="4" name="Foliennummernplatzhalter 3"/>
          <p:cNvSpPr>
            <a:spLocks noGrp="1"/>
          </p:cNvSpPr>
          <p:nvPr>
            <p:ph type="sldNum" sz="quarter" idx="12"/>
          </p:nvPr>
        </p:nvSpPr>
        <p:spPr>
          <a:xfrm>
            <a:off x="8610600" y="6416675"/>
            <a:ext cx="457200" cy="365125"/>
          </a:xfrm>
        </p:spPr>
        <p:txBody>
          <a:bodyPr/>
          <a:lstStyle>
            <a:lvl1pPr>
              <a:defRPr/>
            </a:lvl1pPr>
          </a:lstStyle>
          <a:p>
            <a:fld id="{2A3ED47C-A056-40A6-B464-A93E96B021A4}" type="slidenum">
              <a:rPr lang="en-US"/>
              <a:pPr/>
              <a:t>‹#›</a:t>
            </a:fld>
            <a:endParaRPr lang="en-US"/>
          </a:p>
        </p:txBody>
      </p:sp>
    </p:spTree>
    <p:extLst>
      <p:ext uri="{BB962C8B-B14F-4D97-AF65-F5344CB8AC3E}">
        <p14:creationId xmlns:p14="http://schemas.microsoft.com/office/powerpoint/2010/main" val="4203182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Mastertitelformat bearbeiten</a:t>
            </a:r>
            <a:endParaRPr lang="en-US" dirty="0"/>
          </a:p>
        </p:txBody>
      </p:sp>
      <p:sp>
        <p:nvSpPr>
          <p:cNvPr id="3" name="Inhaltsplatzhalter 2"/>
          <p:cNvSpPr>
            <a:spLocks noGrp="1"/>
          </p:cNvSpPr>
          <p:nvPr>
            <p:ph idx="1"/>
          </p:nvPr>
        </p:nvSpPr>
        <p:spPr/>
        <p:txBody>
          <a:bodyPr/>
          <a:lstStyle/>
          <a:p>
            <a:pPr lvl="0"/>
            <a:r>
              <a:rPr lang="de-CH" dirty="0" smtClean="0"/>
              <a:t>Mastertextformat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en-US" dirty="0"/>
          </a:p>
        </p:txBody>
      </p:sp>
      <p:sp>
        <p:nvSpPr>
          <p:cNvPr id="4" name="Datumsplatzhalter 13"/>
          <p:cNvSpPr>
            <a:spLocks noGrp="1"/>
          </p:cNvSpPr>
          <p:nvPr>
            <p:ph type="dt" sz="half" idx="10"/>
          </p:nvPr>
        </p:nvSpPr>
        <p:spPr/>
        <p:txBody>
          <a:bodyPr/>
          <a:lstStyle>
            <a:lvl1pPr>
              <a:defRPr/>
            </a:lvl1pPr>
          </a:lstStyle>
          <a:p>
            <a:fld id="{2B50B2F2-28C6-4025-BDB4-62884623B9FD}" type="datetime1">
              <a:rPr lang="en-US"/>
              <a:pPr/>
              <a:t>07.05.14</a:t>
            </a:fld>
            <a:endParaRPr lang="en-US"/>
          </a:p>
        </p:txBody>
      </p:sp>
      <p:sp>
        <p:nvSpPr>
          <p:cNvPr id="5" name="Fußzeilenplatzhalter 2"/>
          <p:cNvSpPr>
            <a:spLocks noGrp="1"/>
          </p:cNvSpPr>
          <p:nvPr>
            <p:ph type="ftr" sz="quarter" idx="11"/>
          </p:nvPr>
        </p:nvSpPr>
        <p:spPr/>
        <p:txBody>
          <a:bodyPr/>
          <a:lstStyle>
            <a:lvl1pPr>
              <a:defRPr/>
            </a:lvl1pPr>
          </a:lstStyle>
          <a:p>
            <a:endParaRPr lang="en-US" dirty="0"/>
          </a:p>
        </p:txBody>
      </p:sp>
      <p:sp>
        <p:nvSpPr>
          <p:cNvPr id="6" name="Foliennummernplatzhalter 22"/>
          <p:cNvSpPr>
            <a:spLocks noGrp="1"/>
          </p:cNvSpPr>
          <p:nvPr>
            <p:ph type="sldNum" sz="quarter" idx="12"/>
          </p:nvPr>
        </p:nvSpPr>
        <p:spPr/>
        <p:txBody>
          <a:bodyPr/>
          <a:lstStyle>
            <a:lvl1pPr>
              <a:defRPr/>
            </a:lvl1pPr>
          </a:lstStyle>
          <a:p>
            <a:fld id="{C2A42C27-6BCA-4A4C-A06B-7AFB3F1CF1EE}" type="slidenum">
              <a:rPr lang="en-US"/>
              <a:pPr/>
              <a:t>‹#›</a:t>
            </a:fld>
            <a:endParaRPr lang="en-US"/>
          </a:p>
        </p:txBody>
      </p:sp>
    </p:spTree>
    <p:extLst>
      <p:ext uri="{BB962C8B-B14F-4D97-AF65-F5344CB8AC3E}">
        <p14:creationId xmlns:p14="http://schemas.microsoft.com/office/powerpoint/2010/main" val="180965561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4" name="Rechteck 3"/>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hteck 4"/>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eck 5"/>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hteck 6"/>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hteck 7"/>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hteck 8"/>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hteck 9"/>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hteck 10"/>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hteck 11"/>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pic>
        <p:nvPicPr>
          <p:cNvPr id="13" name="Picture 5"/>
          <p:cNvPicPr>
            <a:picLocks noChangeAspect="1" noChangeArrowheads="1"/>
          </p:cNvPicPr>
          <p:nvPr userDrawn="1"/>
        </p:nvPicPr>
        <p:blipFill>
          <a:blip r:embed="rId2">
            <a:lum bright="-80000" contrast="-34000"/>
            <a:extLst>
              <a:ext uri="{28A0092B-C50C-407E-A947-70E740481C1C}">
                <a14:useLocalDpi xmlns:a14="http://schemas.microsoft.com/office/drawing/2010/main" val="0"/>
              </a:ext>
            </a:extLst>
          </a:blip>
          <a:srcRect/>
          <a:stretch>
            <a:fillRect/>
          </a:stretch>
        </p:blipFill>
        <p:spPr bwMode="auto">
          <a:xfrm>
            <a:off x="381000" y="0"/>
            <a:ext cx="2438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8"/>
          <p:cNvPicPr>
            <a:picLocks noChangeAspect="1" noChangeArrowheads="1"/>
          </p:cNvPicPr>
          <p:nvPr userDrawn="1"/>
        </p:nvPicPr>
        <p:blipFill>
          <a:blip r:embed="rId3">
            <a:lum bright="-80000" contrast="-34000"/>
            <a:extLst>
              <a:ext uri="{28A0092B-C50C-407E-A947-70E740481C1C}">
                <a14:useLocalDpi xmlns:a14="http://schemas.microsoft.com/office/drawing/2010/main" val="0"/>
              </a:ext>
            </a:extLst>
          </a:blip>
          <a:srcRect/>
          <a:stretch>
            <a:fillRect/>
          </a:stretch>
        </p:blipFill>
        <p:spPr bwMode="auto">
          <a:xfrm>
            <a:off x="3386138" y="609600"/>
            <a:ext cx="237172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0"/>
          <p:cNvPicPr>
            <a:picLocks noChangeAspect="1" noChangeArrowheads="1"/>
          </p:cNvPicPr>
          <p:nvPr userDrawn="1"/>
        </p:nvPicPr>
        <p:blipFill>
          <a:blip r:embed="rId4">
            <a:lum bright="-80000" contrast="-34000"/>
            <a:extLst>
              <a:ext uri="{28A0092B-C50C-407E-A947-70E740481C1C}">
                <a14:useLocalDpi xmlns:a14="http://schemas.microsoft.com/office/drawing/2010/main" val="0"/>
              </a:ext>
            </a:extLst>
          </a:blip>
          <a:srcRect/>
          <a:stretch>
            <a:fillRect/>
          </a:stretch>
        </p:blipFill>
        <p:spPr bwMode="auto">
          <a:xfrm>
            <a:off x="6248400" y="1066800"/>
            <a:ext cx="28956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8"/>
          <p:cNvPicPr>
            <a:picLocks noChangeAspect="1" noChangeArrowheads="1"/>
          </p:cNvPicPr>
          <p:nvPr userDrawn="1"/>
        </p:nvPicPr>
        <p:blipFill>
          <a:blip r:embed="rId5">
            <a:lum bright="-68000" contrast="-64000"/>
            <a:extLst>
              <a:ext uri="{28A0092B-C50C-407E-A947-70E740481C1C}">
                <a14:useLocalDpi xmlns:a14="http://schemas.microsoft.com/office/drawing/2010/main" val="0"/>
              </a:ext>
            </a:extLst>
          </a:blip>
          <a:srcRect/>
          <a:stretch>
            <a:fillRect/>
          </a:stretch>
        </p:blipFill>
        <p:spPr bwMode="auto">
          <a:xfrm>
            <a:off x="381000" y="5859463"/>
            <a:ext cx="1368425"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ihandform 16"/>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18" name="Freihandform 17"/>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19" name="Freihandform 18"/>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0" name="Freihandform 19"/>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1" name="Freihandform 20"/>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2" name="Freihandform 21"/>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3" name="Freihandform 22"/>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4" name="Freihandform 23"/>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5" name="Freihandform 24"/>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6" name="Freihandform 25"/>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7" name="Freihandform 26"/>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8" name="Freihandform 27"/>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29" name="Freihandform 28"/>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30" name="Freihandform 29"/>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31" name="Freihandform 30"/>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latin typeface="Arial" pitchFamily="30" charset="0"/>
              <a:cs typeface="ＭＳ Ｐゴシック" pitchFamily="30" charset="-128"/>
            </a:endParaRPr>
          </a:p>
        </p:txBody>
      </p:sp>
      <p:sp>
        <p:nvSpPr>
          <p:cNvPr id="32" name="Rechteck 31"/>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3" name="Rechteck 32"/>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4" name="Rechteck 33"/>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5" name="Rechteck 34"/>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6" name="Rechteck 35"/>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hteck 36"/>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8" name="Text Box 41"/>
          <p:cNvSpPr txBox="1">
            <a:spLocks noChangeArrowheads="1"/>
          </p:cNvSpPr>
          <p:nvPr userDrawn="1"/>
        </p:nvSpPr>
        <p:spPr bwMode="auto">
          <a:xfrm rot="10800000">
            <a:off x="79524" y="549275"/>
            <a:ext cx="461665"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de-DE" sz="1000" dirty="0">
                <a:solidFill>
                  <a:srgbClr val="FF0000"/>
                </a:solidFill>
              </a:rPr>
              <a:t>Damien </a:t>
            </a:r>
            <a:r>
              <a:rPr lang="de-DE" sz="1000" dirty="0" err="1">
                <a:solidFill>
                  <a:srgbClr val="FF0000"/>
                </a:solidFill>
              </a:rPr>
              <a:t>Sagrillo</a:t>
            </a:r>
            <a:r>
              <a:rPr lang="de-DE" sz="1000" dirty="0">
                <a:solidFill>
                  <a:srgbClr val="FF0000"/>
                </a:solidFill>
              </a:rPr>
              <a:t> </a:t>
            </a:r>
            <a:r>
              <a:rPr lang="de-DE" sz="1000" dirty="0" smtClean="0">
                <a:solidFill>
                  <a:srgbClr val="FF0000"/>
                </a:solidFill>
              </a:rPr>
              <a:t>– 1 May 2014</a:t>
            </a:r>
            <a:r>
              <a:rPr lang="de-DE" sz="1000" dirty="0" smtClean="0"/>
              <a:t>  </a:t>
            </a:r>
            <a:r>
              <a:rPr lang="de-DE" sz="1200" dirty="0" smtClean="0"/>
              <a:t> </a:t>
            </a:r>
            <a:r>
              <a:rPr lang="de-DE" sz="800" dirty="0" err="1">
                <a:hlinkClick r:id="rId6"/>
              </a:rPr>
              <a:t>damien.sagrillo@uni.lu</a:t>
            </a:r>
            <a:r>
              <a:rPr lang="de-DE" dirty="0"/>
              <a:t> </a:t>
            </a:r>
            <a:endParaRPr lang="en-US" dirty="0"/>
          </a:p>
        </p:txBody>
      </p:sp>
      <p:sp>
        <p:nvSpPr>
          <p:cNvPr id="3" name="Textplatzhalt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CH" smtClean="0"/>
              <a:t>Mastertextformat bearbeiten</a:t>
            </a:r>
          </a:p>
        </p:txBody>
      </p:sp>
      <p:sp>
        <p:nvSpPr>
          <p:cNvPr id="2" name="Titel 1"/>
          <p:cNvSpPr>
            <a:spLocks noGrp="1"/>
          </p:cNvSpPr>
          <p:nvPr>
            <p:ph type="title"/>
          </p:nvPr>
        </p:nvSpPr>
        <p:spPr>
          <a:xfrm>
            <a:off x="706902" y="512064"/>
            <a:ext cx="8156448" cy="777240"/>
          </a:xfrm>
        </p:spPr>
        <p:txBody>
          <a:bodyPr tIns="64008"/>
          <a:lstStyle>
            <a:lvl1pPr algn="l">
              <a:buNone/>
              <a:defRPr sz="3800" b="0" cap="none" spc="-150" baseline="0"/>
            </a:lvl1pPr>
          </a:lstStyle>
          <a:p>
            <a:r>
              <a:rPr lang="de-CH" smtClean="0"/>
              <a:t>Mastertitelformat bearbeiten</a:t>
            </a:r>
            <a:endParaRPr lang="en-US"/>
          </a:p>
        </p:txBody>
      </p:sp>
      <p:sp>
        <p:nvSpPr>
          <p:cNvPr id="39" name="Datumsplatzhalter 3"/>
          <p:cNvSpPr>
            <a:spLocks noGrp="1"/>
          </p:cNvSpPr>
          <p:nvPr>
            <p:ph type="dt" sz="half" idx="10"/>
          </p:nvPr>
        </p:nvSpPr>
        <p:spPr/>
        <p:txBody>
          <a:bodyPr/>
          <a:lstStyle>
            <a:lvl1pPr>
              <a:defRPr/>
            </a:lvl1pPr>
          </a:lstStyle>
          <a:p>
            <a:fld id="{67D2DEE3-DD75-4037-8F4D-4C70F13FD506}" type="datetime1">
              <a:rPr lang="en-US"/>
              <a:pPr/>
              <a:t>07.05.14</a:t>
            </a:fld>
            <a:endParaRPr lang="en-US"/>
          </a:p>
        </p:txBody>
      </p:sp>
      <p:sp>
        <p:nvSpPr>
          <p:cNvPr id="40" name="Fußzeilenplatzhalter 4"/>
          <p:cNvSpPr>
            <a:spLocks noGrp="1"/>
          </p:cNvSpPr>
          <p:nvPr>
            <p:ph type="ftr" sz="quarter" idx="11"/>
          </p:nvPr>
        </p:nvSpPr>
        <p:spPr/>
        <p:txBody>
          <a:bodyPr/>
          <a:lstStyle>
            <a:lvl1pPr>
              <a:defRPr/>
            </a:lvl1pPr>
          </a:lstStyle>
          <a:p>
            <a:endParaRPr lang="en-US"/>
          </a:p>
        </p:txBody>
      </p:sp>
      <p:sp>
        <p:nvSpPr>
          <p:cNvPr id="41" name="Foliennummernplatzhalter 5"/>
          <p:cNvSpPr>
            <a:spLocks noGrp="1"/>
          </p:cNvSpPr>
          <p:nvPr>
            <p:ph type="sldNum" sz="quarter" idx="12"/>
          </p:nvPr>
        </p:nvSpPr>
        <p:spPr/>
        <p:txBody>
          <a:bodyPr/>
          <a:lstStyle>
            <a:lvl1pPr>
              <a:defRPr/>
            </a:lvl1pPr>
          </a:lstStyle>
          <a:p>
            <a:fld id="{3620C4A2-7E5D-4351-AC2C-7D6A330CD163}" type="slidenum">
              <a:rPr lang="en-US"/>
              <a:pPr/>
              <a:t>‹#›</a:t>
            </a:fld>
            <a:endParaRPr lang="en-US"/>
          </a:p>
        </p:txBody>
      </p:sp>
    </p:spTree>
    <p:extLst>
      <p:ext uri="{BB962C8B-B14F-4D97-AF65-F5344CB8AC3E}">
        <p14:creationId xmlns:p14="http://schemas.microsoft.com/office/powerpoint/2010/main" val="2869292760"/>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512064"/>
            <a:ext cx="8229600" cy="914400"/>
          </a:xfrm>
        </p:spPr>
        <p:txBody>
          <a:bodyPr/>
          <a:lstStyle/>
          <a:p>
            <a:r>
              <a:rPr lang="de-CH" smtClean="0"/>
              <a:t>Mastertitelformat bearbeiten</a:t>
            </a:r>
            <a:endParaRPr lang="en-US"/>
          </a:p>
        </p:txBody>
      </p:sp>
      <p:sp>
        <p:nvSpPr>
          <p:cNvPr id="3" name="Inhaltsplatzhalt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en-US"/>
          </a:p>
        </p:txBody>
      </p:sp>
      <p:sp>
        <p:nvSpPr>
          <p:cNvPr id="4" name="Inhaltsplatzhalt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en-US"/>
          </a:p>
        </p:txBody>
      </p:sp>
      <p:sp>
        <p:nvSpPr>
          <p:cNvPr id="5" name="Datumsplatzhalter 4"/>
          <p:cNvSpPr>
            <a:spLocks noGrp="1"/>
          </p:cNvSpPr>
          <p:nvPr>
            <p:ph type="dt" sz="half" idx="10"/>
          </p:nvPr>
        </p:nvSpPr>
        <p:spPr/>
        <p:txBody>
          <a:bodyPr/>
          <a:lstStyle>
            <a:lvl1pPr>
              <a:defRPr/>
            </a:lvl1pPr>
          </a:lstStyle>
          <a:p>
            <a:fld id="{7B34A2C8-1480-426D-9DA0-FE1F5DAB37DB}" type="datetime1">
              <a:rPr lang="en-US"/>
              <a:pPr/>
              <a:t>07.05.14</a:t>
            </a:fld>
            <a:endParaRPr lang="en-US"/>
          </a:p>
        </p:txBody>
      </p:sp>
      <p:sp>
        <p:nvSpPr>
          <p:cNvPr id="6" name="Fußzeilenplatzhalter 5"/>
          <p:cNvSpPr>
            <a:spLocks noGrp="1"/>
          </p:cNvSpPr>
          <p:nvPr>
            <p:ph type="ftr" sz="quarter" idx="11"/>
          </p:nvPr>
        </p:nvSpPr>
        <p:spPr/>
        <p:txBody>
          <a:bodyPr/>
          <a:lstStyle>
            <a:lvl1pPr>
              <a:defRPr/>
            </a:lvl1pPr>
          </a:lstStyle>
          <a:p>
            <a:endParaRPr lang="en-US"/>
          </a:p>
        </p:txBody>
      </p:sp>
      <p:sp>
        <p:nvSpPr>
          <p:cNvPr id="7" name="Foliennummernplatzhalter 6"/>
          <p:cNvSpPr>
            <a:spLocks noGrp="1"/>
          </p:cNvSpPr>
          <p:nvPr>
            <p:ph type="sldNum" sz="quarter" idx="12"/>
          </p:nvPr>
        </p:nvSpPr>
        <p:spPr/>
        <p:txBody>
          <a:bodyPr/>
          <a:lstStyle>
            <a:lvl1pPr>
              <a:defRPr/>
            </a:lvl1pPr>
          </a:lstStyle>
          <a:p>
            <a:fld id="{5FF7E710-44D4-4B58-9056-2AEA5BED97DF}" type="slidenum">
              <a:rPr lang="en-US"/>
              <a:pPr/>
              <a:t>‹#›</a:t>
            </a:fld>
            <a:endParaRPr lang="en-US"/>
          </a:p>
        </p:txBody>
      </p:sp>
    </p:spTree>
    <p:extLst>
      <p:ext uri="{BB962C8B-B14F-4D97-AF65-F5344CB8AC3E}">
        <p14:creationId xmlns:p14="http://schemas.microsoft.com/office/powerpoint/2010/main" val="406630157"/>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7" name="Rechteck 6"/>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hteck 7"/>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hteck 8"/>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hteck 9"/>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hteck 10"/>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hteck 11"/>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hteck 12"/>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Rechteck 13"/>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hteck 14"/>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hteck 15"/>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el 1"/>
          <p:cNvSpPr>
            <a:spLocks noGrp="1"/>
          </p:cNvSpPr>
          <p:nvPr>
            <p:ph type="title"/>
          </p:nvPr>
        </p:nvSpPr>
        <p:spPr>
          <a:xfrm>
            <a:off x="504824" y="512064"/>
            <a:ext cx="7772400" cy="914400"/>
          </a:xfrm>
        </p:spPr>
        <p:txBody>
          <a:bodyPr/>
          <a:lstStyle>
            <a:lvl1pPr>
              <a:defRPr sz="4000"/>
            </a:lvl1pPr>
          </a:lstStyle>
          <a:p>
            <a:r>
              <a:rPr lang="de-CH" smtClean="0"/>
              <a:t>Mastertitelformat bearbeiten</a:t>
            </a:r>
            <a:endParaRPr lang="en-US"/>
          </a:p>
        </p:txBody>
      </p:sp>
      <p:sp>
        <p:nvSpPr>
          <p:cNvPr id="3" name="Textplatzhalt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de-CH" smtClean="0"/>
              <a:t>Mastertextformat bearbeiten</a:t>
            </a:r>
          </a:p>
        </p:txBody>
      </p:sp>
      <p:sp>
        <p:nvSpPr>
          <p:cNvPr id="4" name="Textplatzhalt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de-CH" smtClean="0"/>
              <a:t>Mastertextformat bearbeiten</a:t>
            </a:r>
          </a:p>
        </p:txBody>
      </p:sp>
      <p:sp>
        <p:nvSpPr>
          <p:cNvPr id="5" name="Inhaltsplatzhalt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en-US"/>
          </a:p>
        </p:txBody>
      </p:sp>
      <p:sp>
        <p:nvSpPr>
          <p:cNvPr id="6" name="Inhaltsplatzhalt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en-US"/>
          </a:p>
        </p:txBody>
      </p:sp>
      <p:sp>
        <p:nvSpPr>
          <p:cNvPr id="17" name="Datumsplatzhalter 6"/>
          <p:cNvSpPr>
            <a:spLocks noGrp="1"/>
          </p:cNvSpPr>
          <p:nvPr>
            <p:ph type="dt" sz="half" idx="10"/>
          </p:nvPr>
        </p:nvSpPr>
        <p:spPr/>
        <p:txBody>
          <a:bodyPr/>
          <a:lstStyle>
            <a:lvl1pPr>
              <a:defRPr/>
            </a:lvl1pPr>
          </a:lstStyle>
          <a:p>
            <a:fld id="{5C63F53A-225E-462F-AF7A-222FDFB06735}" type="datetime1">
              <a:rPr lang="en-US"/>
              <a:pPr/>
              <a:t>07.05.14</a:t>
            </a:fld>
            <a:endParaRPr lang="en-US"/>
          </a:p>
        </p:txBody>
      </p:sp>
      <p:sp>
        <p:nvSpPr>
          <p:cNvPr id="18" name="Fußzeilenplatzhalter 7"/>
          <p:cNvSpPr>
            <a:spLocks noGrp="1"/>
          </p:cNvSpPr>
          <p:nvPr>
            <p:ph type="ftr" sz="quarter" idx="11"/>
          </p:nvPr>
        </p:nvSpPr>
        <p:spPr/>
        <p:txBody>
          <a:bodyPr/>
          <a:lstStyle>
            <a:lvl1pPr>
              <a:defRPr/>
            </a:lvl1pPr>
          </a:lstStyle>
          <a:p>
            <a:endParaRPr lang="en-US"/>
          </a:p>
        </p:txBody>
      </p:sp>
      <p:sp>
        <p:nvSpPr>
          <p:cNvPr id="19" name="Foliennummernplatzhalter 8"/>
          <p:cNvSpPr>
            <a:spLocks noGrp="1"/>
          </p:cNvSpPr>
          <p:nvPr>
            <p:ph type="sldNum" sz="quarter" idx="12"/>
          </p:nvPr>
        </p:nvSpPr>
        <p:spPr/>
        <p:txBody>
          <a:bodyPr/>
          <a:lstStyle>
            <a:lvl1pPr>
              <a:defRPr/>
            </a:lvl1pPr>
          </a:lstStyle>
          <a:p>
            <a:fld id="{48A235C5-95CA-4441-8D96-B97A3AD200EE}" type="slidenum">
              <a:rPr lang="en-US"/>
              <a:pPr/>
              <a:t>‹#›</a:t>
            </a:fld>
            <a:endParaRPr lang="en-US"/>
          </a:p>
        </p:txBody>
      </p:sp>
    </p:spTree>
    <p:extLst>
      <p:ext uri="{BB962C8B-B14F-4D97-AF65-F5344CB8AC3E}">
        <p14:creationId xmlns:p14="http://schemas.microsoft.com/office/powerpoint/2010/main" val="2062271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914400" y="512064"/>
            <a:ext cx="7772400" cy="914400"/>
          </a:xfrm>
        </p:spPr>
        <p:txBody>
          <a:bodyPr/>
          <a:lstStyle>
            <a:lvl1pPr>
              <a:defRPr sz="4000" cap="none" baseline="0"/>
            </a:lvl1pPr>
          </a:lstStyle>
          <a:p>
            <a:r>
              <a:rPr lang="de-CH" smtClean="0"/>
              <a:t>Mastertitelformat bearbeiten</a:t>
            </a:r>
            <a:endParaRPr lang="en-US"/>
          </a:p>
        </p:txBody>
      </p:sp>
      <p:sp>
        <p:nvSpPr>
          <p:cNvPr id="3" name="Datumsplatzhalter 13"/>
          <p:cNvSpPr>
            <a:spLocks noGrp="1"/>
          </p:cNvSpPr>
          <p:nvPr>
            <p:ph type="dt" sz="half" idx="10"/>
          </p:nvPr>
        </p:nvSpPr>
        <p:spPr/>
        <p:txBody>
          <a:bodyPr/>
          <a:lstStyle>
            <a:lvl1pPr>
              <a:defRPr/>
            </a:lvl1pPr>
          </a:lstStyle>
          <a:p>
            <a:fld id="{53A30FCD-B7CA-445D-A885-13771EEF6F96}" type="datetime1">
              <a:rPr lang="en-US"/>
              <a:pPr/>
              <a:t>07.05.14</a:t>
            </a:fld>
            <a:endParaRPr lang="en-US"/>
          </a:p>
        </p:txBody>
      </p:sp>
      <p:sp>
        <p:nvSpPr>
          <p:cNvPr id="4" name="Fußzeilenplatzhalter 2"/>
          <p:cNvSpPr>
            <a:spLocks noGrp="1"/>
          </p:cNvSpPr>
          <p:nvPr>
            <p:ph type="ftr" sz="quarter" idx="11"/>
          </p:nvPr>
        </p:nvSpPr>
        <p:spPr/>
        <p:txBody>
          <a:bodyPr/>
          <a:lstStyle>
            <a:lvl1pPr>
              <a:defRPr/>
            </a:lvl1pPr>
          </a:lstStyle>
          <a:p>
            <a:endParaRPr lang="en-US"/>
          </a:p>
        </p:txBody>
      </p:sp>
      <p:sp>
        <p:nvSpPr>
          <p:cNvPr id="5" name="Foliennummernplatzhalter 22"/>
          <p:cNvSpPr>
            <a:spLocks noGrp="1"/>
          </p:cNvSpPr>
          <p:nvPr>
            <p:ph type="sldNum" sz="quarter" idx="12"/>
          </p:nvPr>
        </p:nvSpPr>
        <p:spPr/>
        <p:txBody>
          <a:bodyPr/>
          <a:lstStyle>
            <a:lvl1pPr>
              <a:defRPr/>
            </a:lvl1pPr>
          </a:lstStyle>
          <a:p>
            <a:fld id="{DE3066A4-9C7F-4AB4-B6E7-4CDB94CD20B4}" type="slidenum">
              <a:rPr lang="en-US"/>
              <a:pPr/>
              <a:t>‹#›</a:t>
            </a:fld>
            <a:endParaRPr lang="en-US"/>
          </a:p>
        </p:txBody>
      </p:sp>
    </p:spTree>
    <p:extLst>
      <p:ext uri="{BB962C8B-B14F-4D97-AF65-F5344CB8AC3E}">
        <p14:creationId xmlns:p14="http://schemas.microsoft.com/office/powerpoint/2010/main" val="55456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fld id="{27ED54F1-7E2F-46ED-BA01-204FF78FBA5B}" type="datetime1">
              <a:rPr lang="en-US"/>
              <a:pPr/>
              <a:t>07.05.14</a:t>
            </a:fld>
            <a:endParaRPr lang="en-US"/>
          </a:p>
        </p:txBody>
      </p:sp>
      <p:sp>
        <p:nvSpPr>
          <p:cNvPr id="3" name="Fußzeilenplatzhalter 2"/>
          <p:cNvSpPr>
            <a:spLocks noGrp="1"/>
          </p:cNvSpPr>
          <p:nvPr>
            <p:ph type="ftr" sz="quarter" idx="11"/>
          </p:nvPr>
        </p:nvSpPr>
        <p:spPr/>
        <p:txBody>
          <a:bodyPr/>
          <a:lstStyle>
            <a:lvl1pPr>
              <a:defRPr/>
            </a:lvl1pPr>
          </a:lstStyle>
          <a:p>
            <a:endParaRPr lang="en-US"/>
          </a:p>
        </p:txBody>
      </p:sp>
      <p:sp>
        <p:nvSpPr>
          <p:cNvPr id="4" name="Foliennummernplatzhalter 3"/>
          <p:cNvSpPr>
            <a:spLocks noGrp="1"/>
          </p:cNvSpPr>
          <p:nvPr>
            <p:ph type="sldNum" sz="quarter" idx="12"/>
          </p:nvPr>
        </p:nvSpPr>
        <p:spPr/>
        <p:txBody>
          <a:bodyPr/>
          <a:lstStyle>
            <a:lvl1pPr>
              <a:defRPr/>
            </a:lvl1pPr>
          </a:lstStyle>
          <a:p>
            <a:fld id="{9F4654B2-5600-46D3-B72E-1C0B955E20A2}" type="slidenum">
              <a:rPr lang="en-US"/>
              <a:pPr/>
              <a:t>‹#›</a:t>
            </a:fld>
            <a:endParaRPr lang="en-US"/>
          </a:p>
        </p:txBody>
      </p:sp>
    </p:spTree>
    <p:extLst>
      <p:ext uri="{BB962C8B-B14F-4D97-AF65-F5344CB8AC3E}">
        <p14:creationId xmlns:p14="http://schemas.microsoft.com/office/powerpoint/2010/main" val="1266576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85800" y="273050"/>
            <a:ext cx="8229600" cy="1162050"/>
          </a:xfrm>
        </p:spPr>
        <p:txBody>
          <a:bodyPr anchor="ctr"/>
          <a:lstStyle>
            <a:lvl1pPr algn="l">
              <a:buNone/>
              <a:defRPr sz="3600" b="0"/>
            </a:lvl1pPr>
          </a:lstStyle>
          <a:p>
            <a:r>
              <a:rPr lang="de-CH" smtClean="0"/>
              <a:t>Mastertitelformat bearbeiten</a:t>
            </a:r>
            <a:endParaRPr lang="en-US"/>
          </a:p>
        </p:txBody>
      </p:sp>
      <p:sp>
        <p:nvSpPr>
          <p:cNvPr id="3" name="Textplatzhalt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a:r>
              <a:rPr lang="de-CH" smtClean="0"/>
              <a:t>Mastertextformat bearbeiten</a:t>
            </a:r>
          </a:p>
        </p:txBody>
      </p:sp>
      <p:sp>
        <p:nvSpPr>
          <p:cNvPr id="4" name="Inhaltsplatzhalt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a:r>
              <a:rPr lang="de-CH" smtClean="0"/>
              <a:t>Mastertextformat bearbeiten</a:t>
            </a:r>
          </a:p>
          <a:p>
            <a:pPr lvl="1"/>
            <a:r>
              <a:rPr lang="de-CH" smtClean="0"/>
              <a:t>Zweite Ebene</a:t>
            </a:r>
          </a:p>
          <a:p>
            <a:pPr lvl="2"/>
            <a:r>
              <a:rPr lang="de-CH" smtClean="0"/>
              <a:t>Dritte Ebene</a:t>
            </a:r>
          </a:p>
          <a:p>
            <a:pPr lvl="3"/>
            <a:r>
              <a:rPr lang="de-CH" smtClean="0"/>
              <a:t>Vierte Ebene</a:t>
            </a:r>
          </a:p>
          <a:p>
            <a:pPr lvl="4"/>
            <a:r>
              <a:rPr lang="de-CH" smtClean="0"/>
              <a:t>Fünfte Ebene</a:t>
            </a:r>
            <a:endParaRPr lang="en-US"/>
          </a:p>
        </p:txBody>
      </p:sp>
      <p:sp>
        <p:nvSpPr>
          <p:cNvPr id="5" name="Datumsplatzhalter 13"/>
          <p:cNvSpPr>
            <a:spLocks noGrp="1"/>
          </p:cNvSpPr>
          <p:nvPr>
            <p:ph type="dt" sz="half" idx="10"/>
          </p:nvPr>
        </p:nvSpPr>
        <p:spPr/>
        <p:txBody>
          <a:bodyPr/>
          <a:lstStyle>
            <a:lvl1pPr>
              <a:defRPr/>
            </a:lvl1pPr>
          </a:lstStyle>
          <a:p>
            <a:fld id="{EC529E3A-CB4D-4C06-B222-3FE266EAF4D7}" type="datetime1">
              <a:rPr lang="en-US"/>
              <a:pPr/>
              <a:t>07.05.14</a:t>
            </a:fld>
            <a:endParaRPr lang="en-US"/>
          </a:p>
        </p:txBody>
      </p:sp>
      <p:sp>
        <p:nvSpPr>
          <p:cNvPr id="6" name="Fußzeilenplatzhalter 2"/>
          <p:cNvSpPr>
            <a:spLocks noGrp="1"/>
          </p:cNvSpPr>
          <p:nvPr>
            <p:ph type="ftr" sz="quarter" idx="11"/>
          </p:nvPr>
        </p:nvSpPr>
        <p:spPr/>
        <p:txBody>
          <a:bodyPr/>
          <a:lstStyle>
            <a:lvl1pPr>
              <a:defRPr/>
            </a:lvl1pPr>
          </a:lstStyle>
          <a:p>
            <a:endParaRPr lang="en-US"/>
          </a:p>
        </p:txBody>
      </p:sp>
      <p:sp>
        <p:nvSpPr>
          <p:cNvPr id="7" name="Foliennummernplatzhalter 22"/>
          <p:cNvSpPr>
            <a:spLocks noGrp="1"/>
          </p:cNvSpPr>
          <p:nvPr>
            <p:ph type="sldNum" sz="quarter" idx="12"/>
          </p:nvPr>
        </p:nvSpPr>
        <p:spPr/>
        <p:txBody>
          <a:bodyPr/>
          <a:lstStyle>
            <a:lvl1pPr>
              <a:defRPr/>
            </a:lvl1pPr>
          </a:lstStyle>
          <a:p>
            <a:fld id="{626427B7-0E85-4831-83A4-AA414D6ACE5D}" type="slidenum">
              <a:rPr lang="en-US"/>
              <a:pPr/>
              <a:t>‹#›</a:t>
            </a:fld>
            <a:endParaRPr lang="en-US"/>
          </a:p>
        </p:txBody>
      </p:sp>
    </p:spTree>
    <p:extLst>
      <p:ext uri="{BB962C8B-B14F-4D97-AF65-F5344CB8AC3E}">
        <p14:creationId xmlns:p14="http://schemas.microsoft.com/office/powerpoint/2010/main" val="315757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sp>
        <p:nvSpPr>
          <p:cNvPr id="5" name="Rechteck 4"/>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hteck 5"/>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hteck 6"/>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hteck 7"/>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hteck 8"/>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hteck 9"/>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hteck 10"/>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hteck 11"/>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hteck 12"/>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pic>
        <p:nvPicPr>
          <p:cNvPr id="14" name="Picture 5"/>
          <p:cNvPicPr>
            <a:picLocks noChangeAspect="1" noChangeArrowheads="1"/>
          </p:cNvPicPr>
          <p:nvPr userDrawn="1"/>
        </p:nvPicPr>
        <p:blipFill>
          <a:blip r:embed="rId2">
            <a:lum bright="-80000" contrast="-34000"/>
            <a:extLst>
              <a:ext uri="{28A0092B-C50C-407E-A947-70E740481C1C}">
                <a14:useLocalDpi xmlns:a14="http://schemas.microsoft.com/office/drawing/2010/main" val="0"/>
              </a:ext>
            </a:extLst>
          </a:blip>
          <a:srcRect/>
          <a:stretch>
            <a:fillRect/>
          </a:stretch>
        </p:blipFill>
        <p:spPr bwMode="auto">
          <a:xfrm>
            <a:off x="381000" y="0"/>
            <a:ext cx="2438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8"/>
          <p:cNvPicPr>
            <a:picLocks noChangeAspect="1" noChangeArrowheads="1"/>
          </p:cNvPicPr>
          <p:nvPr userDrawn="1"/>
        </p:nvPicPr>
        <p:blipFill>
          <a:blip r:embed="rId3">
            <a:lum bright="-80000" contrast="-34000"/>
            <a:extLst>
              <a:ext uri="{28A0092B-C50C-407E-A947-70E740481C1C}">
                <a14:useLocalDpi xmlns:a14="http://schemas.microsoft.com/office/drawing/2010/main" val="0"/>
              </a:ext>
            </a:extLst>
          </a:blip>
          <a:srcRect/>
          <a:stretch>
            <a:fillRect/>
          </a:stretch>
        </p:blipFill>
        <p:spPr bwMode="auto">
          <a:xfrm>
            <a:off x="3386138" y="609600"/>
            <a:ext cx="237172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0"/>
          <p:cNvPicPr>
            <a:picLocks noChangeAspect="1" noChangeArrowheads="1"/>
          </p:cNvPicPr>
          <p:nvPr userDrawn="1"/>
        </p:nvPicPr>
        <p:blipFill>
          <a:blip r:embed="rId4">
            <a:lum bright="-80000" contrast="-34000"/>
            <a:extLst>
              <a:ext uri="{28A0092B-C50C-407E-A947-70E740481C1C}">
                <a14:useLocalDpi xmlns:a14="http://schemas.microsoft.com/office/drawing/2010/main" val="0"/>
              </a:ext>
            </a:extLst>
          </a:blip>
          <a:srcRect/>
          <a:stretch>
            <a:fillRect/>
          </a:stretch>
        </p:blipFill>
        <p:spPr bwMode="auto">
          <a:xfrm>
            <a:off x="6248400" y="1066800"/>
            <a:ext cx="28956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8"/>
          <p:cNvPicPr>
            <a:picLocks noChangeAspect="1" noChangeArrowheads="1"/>
          </p:cNvPicPr>
          <p:nvPr userDrawn="1"/>
        </p:nvPicPr>
        <p:blipFill>
          <a:blip r:embed="rId5">
            <a:lum bright="-68000" contrast="-64000"/>
            <a:extLst>
              <a:ext uri="{28A0092B-C50C-407E-A947-70E740481C1C}">
                <a14:useLocalDpi xmlns:a14="http://schemas.microsoft.com/office/drawing/2010/main" val="0"/>
              </a:ext>
            </a:extLst>
          </a:blip>
          <a:srcRect/>
          <a:stretch>
            <a:fillRect/>
          </a:stretch>
        </p:blipFill>
        <p:spPr bwMode="auto">
          <a:xfrm>
            <a:off x="381000" y="5859463"/>
            <a:ext cx="1368425"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hteck 1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9" name="Gerade Verbindung 1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0" name="Gruppierung 25"/>
          <p:cNvGrpSpPr>
            <a:grpSpLocks/>
          </p:cNvGrpSpPr>
          <p:nvPr/>
        </p:nvGrpSpPr>
        <p:grpSpPr bwMode="auto">
          <a:xfrm rot="5400000">
            <a:off x="8515351" y="1219200"/>
            <a:ext cx="131762" cy="128587"/>
            <a:chOff x="6668087" y="1297746"/>
            <a:chExt cx="161840" cy="156602"/>
          </a:xfrm>
        </p:grpSpPr>
        <p:cxnSp>
          <p:nvCxnSpPr>
            <p:cNvPr id="21" name="Gerade Verbindung 20"/>
            <p:cNvCxnSpPr/>
            <p:nvPr/>
          </p:nvCxnSpPr>
          <p:spPr>
            <a:xfrm rot="16200000">
              <a:off x="6661643" y="1300307"/>
              <a:ext cx="88935" cy="7994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rot="16200000" flipV="1">
              <a:off x="6683248" y="1393448"/>
              <a:ext cx="125669"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3" name="Gerade Verbindung 22"/>
            <p:cNvCxnSpPr/>
            <p:nvPr/>
          </p:nvCxnSpPr>
          <p:spPr>
            <a:xfrm rot="5400000" flipH="1">
              <a:off x="674256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4" name="Gruppierung 29"/>
          <p:cNvGrpSpPr>
            <a:grpSpLocks/>
          </p:cNvGrpSpPr>
          <p:nvPr/>
        </p:nvGrpSpPr>
        <p:grpSpPr bwMode="auto">
          <a:xfrm rot="5400000">
            <a:off x="8667751" y="1371600"/>
            <a:ext cx="131762" cy="128587"/>
            <a:chOff x="6668087" y="1297746"/>
            <a:chExt cx="161840" cy="156602"/>
          </a:xfrm>
        </p:grpSpPr>
        <p:cxnSp>
          <p:nvCxnSpPr>
            <p:cNvPr id="25" name="Gerade Verbindung 24"/>
            <p:cNvCxnSpPr/>
            <p:nvPr/>
          </p:nvCxnSpPr>
          <p:spPr>
            <a:xfrm rot="16200000">
              <a:off x="6661643" y="1300307"/>
              <a:ext cx="88935" cy="7994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6" name="Gerade Verbindung 25"/>
            <p:cNvCxnSpPr/>
            <p:nvPr/>
          </p:nvCxnSpPr>
          <p:spPr>
            <a:xfrm rot="16200000" flipV="1">
              <a:off x="6683248" y="1393448"/>
              <a:ext cx="125669"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rot="5400000" flipH="1">
              <a:off x="674256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28" name="Gruppierung 33"/>
          <p:cNvGrpSpPr>
            <a:grpSpLocks/>
          </p:cNvGrpSpPr>
          <p:nvPr/>
        </p:nvGrpSpPr>
        <p:grpSpPr bwMode="auto">
          <a:xfrm rot="5400000">
            <a:off x="8320087" y="1474788"/>
            <a:ext cx="131763" cy="128588"/>
            <a:chOff x="6668087" y="1297746"/>
            <a:chExt cx="161840" cy="156602"/>
          </a:xfrm>
        </p:grpSpPr>
        <p:cxnSp>
          <p:nvCxnSpPr>
            <p:cNvPr id="29" name="Gerade Verbindung 28"/>
            <p:cNvCxnSpPr/>
            <p:nvPr/>
          </p:nvCxnSpPr>
          <p:spPr>
            <a:xfrm rot="16200000">
              <a:off x="6661642" y="1300308"/>
              <a:ext cx="88934" cy="79944"/>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rot="16200000" flipV="1">
              <a:off x="6683248" y="1393447"/>
              <a:ext cx="125667"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p:nvCxnSpPr>
          <p:spPr>
            <a:xfrm rot="5400000" flipH="1">
              <a:off x="674256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el 1"/>
          <p:cNvSpPr>
            <a:spLocks noGrp="1"/>
          </p:cNvSpPr>
          <p:nvPr>
            <p:ph type="title"/>
          </p:nvPr>
        </p:nvSpPr>
        <p:spPr bwMode="grayWhite">
          <a:xfrm>
            <a:off x="914400" y="441251"/>
            <a:ext cx="6858000" cy="701749"/>
          </a:xfrm>
        </p:spPr>
        <p:txBody>
          <a:bodyPr anchor="b"/>
          <a:lstStyle>
            <a:lvl1pPr algn="l">
              <a:buNone/>
              <a:defRPr sz="2100" b="0"/>
            </a:lvl1pPr>
          </a:lstStyle>
          <a:p>
            <a:r>
              <a:rPr lang="de-CH" smtClean="0"/>
              <a:t>Mastertitelformat bearbeiten</a:t>
            </a:r>
            <a:endParaRPr lang="en-US"/>
          </a:p>
        </p:txBody>
      </p:sp>
      <p:sp>
        <p:nvSpPr>
          <p:cNvPr id="3" name="Bildplatzhalt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lstStyle>
          <a:p>
            <a:pPr lvl="0"/>
            <a:r>
              <a:rPr lang="de-CH" noProof="0" smtClean="0"/>
              <a:t>Bild durch Klicken auf Symbol hinzufügen</a:t>
            </a:r>
            <a:endParaRPr lang="en-US" noProof="0"/>
          </a:p>
        </p:txBody>
      </p:sp>
      <p:sp>
        <p:nvSpPr>
          <p:cNvPr id="4" name="Textplatzhalt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a:r>
              <a:rPr lang="de-CH" smtClean="0"/>
              <a:t>Mastertextformat bearbeiten</a:t>
            </a:r>
          </a:p>
        </p:txBody>
      </p:sp>
      <p:sp>
        <p:nvSpPr>
          <p:cNvPr id="32" name="Datumsplatzhalter 4"/>
          <p:cNvSpPr>
            <a:spLocks noGrp="1"/>
          </p:cNvSpPr>
          <p:nvPr>
            <p:ph type="dt" sz="half" idx="10"/>
          </p:nvPr>
        </p:nvSpPr>
        <p:spPr>
          <a:xfrm>
            <a:off x="6477000" y="55563"/>
            <a:ext cx="2133600" cy="365125"/>
          </a:xfrm>
        </p:spPr>
        <p:txBody>
          <a:bodyPr/>
          <a:lstStyle>
            <a:lvl1pPr>
              <a:defRPr/>
            </a:lvl1pPr>
          </a:lstStyle>
          <a:p>
            <a:fld id="{E3B0F85C-49A8-41E2-B86D-D63F16C83FBB}" type="datetime1">
              <a:rPr lang="en-US"/>
              <a:pPr/>
              <a:t>07.05.14</a:t>
            </a:fld>
            <a:endParaRPr lang="en-US"/>
          </a:p>
        </p:txBody>
      </p:sp>
      <p:sp>
        <p:nvSpPr>
          <p:cNvPr id="33" name="Fußzeilenplatzhalter 5"/>
          <p:cNvSpPr>
            <a:spLocks noGrp="1"/>
          </p:cNvSpPr>
          <p:nvPr>
            <p:ph type="ftr" sz="quarter" idx="11"/>
          </p:nvPr>
        </p:nvSpPr>
        <p:spPr>
          <a:xfrm>
            <a:off x="914400" y="55563"/>
            <a:ext cx="5562600" cy="365125"/>
          </a:xfrm>
        </p:spPr>
        <p:txBody>
          <a:bodyPr/>
          <a:lstStyle>
            <a:lvl1pPr>
              <a:defRPr/>
            </a:lvl1pPr>
          </a:lstStyle>
          <a:p>
            <a:endParaRPr lang="en-US"/>
          </a:p>
        </p:txBody>
      </p:sp>
      <p:sp>
        <p:nvSpPr>
          <p:cNvPr id="34" name="Foliennummernplatzhalter 6"/>
          <p:cNvSpPr>
            <a:spLocks noGrp="1"/>
          </p:cNvSpPr>
          <p:nvPr>
            <p:ph type="sldNum" sz="quarter" idx="12"/>
          </p:nvPr>
        </p:nvSpPr>
        <p:spPr>
          <a:xfrm>
            <a:off x="8610600" y="55563"/>
            <a:ext cx="457200" cy="365125"/>
          </a:xfrm>
        </p:spPr>
        <p:txBody>
          <a:bodyPr/>
          <a:lstStyle>
            <a:lvl1pPr>
              <a:defRPr/>
            </a:lvl1pPr>
          </a:lstStyle>
          <a:p>
            <a:fld id="{EF2BB265-3B43-4DA7-8D93-EB0A17ECFCB5}" type="slidenum">
              <a:rPr lang="en-US"/>
              <a:pPr/>
              <a:t>‹#›</a:t>
            </a:fld>
            <a:endParaRPr lang="en-US"/>
          </a:p>
        </p:txBody>
      </p:sp>
    </p:spTree>
    <p:extLst>
      <p:ext uri="{BB962C8B-B14F-4D97-AF65-F5344CB8AC3E}">
        <p14:creationId xmlns:p14="http://schemas.microsoft.com/office/powerpoint/2010/main" val="649615622"/>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5.png"/><Relationship Id="rId21" Type="http://schemas.microsoft.com/office/2007/relationships/hdphoto" Target="../media/hdphoto3.wdp"/><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5" Type="http://schemas.openxmlformats.org/officeDocument/2006/relationships/image" Target="../media/image3.png"/><Relationship Id="rId16" Type="http://schemas.microsoft.com/office/2007/relationships/hdphoto" Target="../media/hdphoto1.wdp"/><Relationship Id="rId17" Type="http://schemas.openxmlformats.org/officeDocument/2006/relationships/hyperlink" Target="mailto:damien.sagrillo@uni.lu" TargetMode="External"/><Relationship Id="rId18" Type="http://schemas.openxmlformats.org/officeDocument/2006/relationships/image" Target="../media/image4.png"/><Relationship Id="rId19"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hteck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de-DE">
              <a:solidFill>
                <a:srgbClr val="660033"/>
              </a:solidFill>
              <a:latin typeface="Arial" charset="0"/>
              <a:ea typeface="ＭＳ Ｐゴシック" pitchFamily="30" charset="-128"/>
            </a:endParaRPr>
          </a:p>
        </p:txBody>
      </p:sp>
      <p:sp>
        <p:nvSpPr>
          <p:cNvPr id="8" name="Rechteck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hteck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hteck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hteck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hteck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hteck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hteck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Rechteck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2" name="Titelplatzhalter 21"/>
          <p:cNvSpPr>
            <a:spLocks noGrp="1"/>
          </p:cNvSpPr>
          <p:nvPr>
            <p:ph type="title"/>
          </p:nvPr>
        </p:nvSpPr>
        <p:spPr>
          <a:xfrm>
            <a:off x="914400" y="512763"/>
            <a:ext cx="7772400" cy="914400"/>
          </a:xfrm>
          <a:prstGeom prst="rect">
            <a:avLst/>
          </a:prstGeom>
        </p:spPr>
        <p:txBody>
          <a:bodyPr vert="horz" wrap="square" lIns="91440" tIns="45720" rIns="91440" bIns="45720" numCol="1" anchor="t" anchorCtr="0" compatLnSpc="1">
            <a:prstTxWarp prst="textNoShape">
              <a:avLst/>
            </a:prstTxWarp>
            <a:noAutofit/>
          </a:bodyPr>
          <a:lstStyle/>
          <a:p>
            <a:pPr lvl="0"/>
            <a:r>
              <a:rPr lang="de-CH" smtClean="0"/>
              <a:t>Mastertitelformat bearbeiten</a:t>
            </a:r>
            <a:endParaRPr lang="en-US" smtClean="0"/>
          </a:p>
        </p:txBody>
      </p:sp>
      <p:sp>
        <p:nvSpPr>
          <p:cNvPr id="1036" name="Textplatzhalter 12"/>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CH" dirty="0" smtClean="0"/>
              <a:t>Mastertextformat bearbeiten</a:t>
            </a:r>
          </a:p>
          <a:p>
            <a:pPr lvl="1"/>
            <a:r>
              <a:rPr lang="de-CH" dirty="0" smtClean="0"/>
              <a:t>Zweite Ebene</a:t>
            </a:r>
          </a:p>
          <a:p>
            <a:pPr lvl="2"/>
            <a:r>
              <a:rPr lang="de-CH" dirty="0" smtClean="0"/>
              <a:t>Dritte Ebene</a:t>
            </a:r>
          </a:p>
          <a:p>
            <a:pPr lvl="3"/>
            <a:r>
              <a:rPr lang="de-CH" dirty="0" smtClean="0"/>
              <a:t>Vierte Ebene</a:t>
            </a:r>
          </a:p>
          <a:p>
            <a:pPr lvl="4"/>
            <a:r>
              <a:rPr lang="de-CH" dirty="0" smtClean="0"/>
              <a:t>Fünfte Ebene</a:t>
            </a:r>
            <a:endParaRPr lang="en-US" dirty="0" smtClean="0"/>
          </a:p>
        </p:txBody>
      </p:sp>
      <p:sp>
        <p:nvSpPr>
          <p:cNvPr id="14" name="Datumsplatzhalter 13"/>
          <p:cNvSpPr>
            <a:spLocks noGrp="1"/>
          </p:cNvSpPr>
          <p:nvPr>
            <p:ph type="dt" sz="half" idx="2"/>
          </p:nvPr>
        </p:nvSpPr>
        <p:spPr>
          <a:xfrm>
            <a:off x="6477000" y="6416675"/>
            <a:ext cx="2133600" cy="365125"/>
          </a:xfrm>
          <a:prstGeom prst="rect">
            <a:avLst/>
          </a:prstGeom>
        </p:spPr>
        <p:txBody>
          <a:bodyPr vert="horz" wrap="square" lIns="91440" tIns="45720" rIns="91440" bIns="45720" numCol="1" anchor="b" anchorCtr="0" compatLnSpc="1">
            <a:prstTxWarp prst="textNoShape">
              <a:avLst/>
            </a:prstTxWarp>
          </a:bodyPr>
          <a:lstStyle>
            <a:lvl1pPr>
              <a:defRPr sz="1100">
                <a:solidFill>
                  <a:schemeClr val="tx2"/>
                </a:solidFill>
              </a:defRPr>
            </a:lvl1pPr>
          </a:lstStyle>
          <a:p>
            <a:fld id="{28865359-4EF8-4FDF-8DA8-AFC220E7476C}" type="datetime1">
              <a:rPr lang="en-US"/>
              <a:pPr/>
              <a:t>07.05.14</a:t>
            </a:fld>
            <a:endParaRPr lang="en-US"/>
          </a:p>
        </p:txBody>
      </p:sp>
      <p:sp>
        <p:nvSpPr>
          <p:cNvPr id="3" name="Fußzeilenplatzhalter 2"/>
          <p:cNvSpPr>
            <a:spLocks noGrp="1"/>
          </p:cNvSpPr>
          <p:nvPr>
            <p:ph type="ftr" sz="quarter" idx="3"/>
          </p:nvPr>
        </p:nvSpPr>
        <p:spPr>
          <a:xfrm>
            <a:off x="914400" y="6416675"/>
            <a:ext cx="5562600" cy="365125"/>
          </a:xfrm>
          <a:prstGeom prst="rect">
            <a:avLst/>
          </a:prstGeom>
        </p:spPr>
        <p:txBody>
          <a:bodyPr vert="horz" wrap="square" lIns="91440" tIns="45720" rIns="91440" bIns="45720" numCol="1" anchor="b" anchorCtr="0" compatLnSpc="1">
            <a:prstTxWarp prst="textNoShape">
              <a:avLst/>
            </a:prstTxWarp>
          </a:bodyPr>
          <a:lstStyle>
            <a:lvl1pPr algn="r">
              <a:defRPr sz="1100">
                <a:solidFill>
                  <a:schemeClr val="tx2"/>
                </a:solidFill>
              </a:defRPr>
            </a:lvl1pPr>
          </a:lstStyle>
          <a:p>
            <a:endParaRPr lang="en-US"/>
          </a:p>
        </p:txBody>
      </p:sp>
      <p:sp>
        <p:nvSpPr>
          <p:cNvPr id="23" name="Foliennummernplatzhalter 22"/>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defRPr>
            </a:lvl1pPr>
          </a:lstStyle>
          <a:p>
            <a:fld id="{30AD9474-8C47-4856-8989-7F6DCDD2E9DC}" type="slidenum">
              <a:rPr lang="en-US"/>
              <a:pPr/>
              <a:t>‹#›</a:t>
            </a:fld>
            <a:endParaRPr lang="en-US"/>
          </a:p>
        </p:txBody>
      </p:sp>
      <p:pic>
        <p:nvPicPr>
          <p:cNvPr id="1042" name="Picture 10"/>
          <p:cNvPicPr>
            <a:picLocks noChangeAspect="1" noChangeArrowheads="1"/>
          </p:cNvPicPr>
          <p:nvPr userDrawn="1"/>
        </p:nvPicPr>
        <p:blipFill>
          <a:blip r:embed="rId14">
            <a:lum bright="-80000" contrast="-34000"/>
            <a:extLst>
              <a:ext uri="{28A0092B-C50C-407E-A947-70E740481C1C}">
                <a14:useLocalDpi xmlns:a14="http://schemas.microsoft.com/office/drawing/2010/main" val="0"/>
              </a:ext>
            </a:extLst>
          </a:blip>
          <a:srcRect/>
          <a:stretch>
            <a:fillRect/>
          </a:stretch>
        </p:blipFill>
        <p:spPr bwMode="auto">
          <a:xfrm>
            <a:off x="6248400" y="908050"/>
            <a:ext cx="28956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 name="Picture 8"/>
          <p:cNvPicPr>
            <a:picLocks noChangeAspect="1" noChangeArrowheads="1"/>
          </p:cNvPicPr>
          <p:nvPr userDrawn="1"/>
        </p:nvPicPr>
        <p:blipFill>
          <a:blip r:embed="rId15">
            <a:extLst>
              <a:ext uri="{BEBA8EAE-BF5A-486C-A8C5-ECC9F3942E4B}">
                <a14:imgProps xmlns:a14="http://schemas.microsoft.com/office/drawing/2010/main">
                  <a14:imgLayer r:embed="rId16">
                    <a14:imgEffect>
                      <a14:brightnessContrast bright="-68000" contrast="-25000"/>
                    </a14:imgEffect>
                  </a14:imgLayer>
                </a14:imgProps>
              </a:ext>
              <a:ext uri="{28A0092B-C50C-407E-A947-70E740481C1C}">
                <a14:useLocalDpi xmlns:a14="http://schemas.microsoft.com/office/drawing/2010/main" val="0"/>
              </a:ext>
            </a:extLst>
          </a:blip>
          <a:srcRect/>
          <a:stretch>
            <a:fillRect/>
          </a:stretch>
        </p:blipFill>
        <p:spPr bwMode="auto">
          <a:xfrm>
            <a:off x="7775575" y="0"/>
            <a:ext cx="1368425"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5" name="Text Box 21"/>
          <p:cNvSpPr txBox="1">
            <a:spLocks noChangeArrowheads="1"/>
          </p:cNvSpPr>
          <p:nvPr userDrawn="1"/>
        </p:nvSpPr>
        <p:spPr bwMode="auto">
          <a:xfrm rot="10800000">
            <a:off x="79524" y="549275"/>
            <a:ext cx="461665" cy="360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spcBef>
                <a:spcPct val="50000"/>
              </a:spcBef>
            </a:pPr>
            <a:r>
              <a:rPr lang="de-DE" sz="1000" dirty="0">
                <a:solidFill>
                  <a:srgbClr val="FF0000"/>
                </a:solidFill>
              </a:rPr>
              <a:t>Damien </a:t>
            </a:r>
            <a:r>
              <a:rPr lang="de-DE" sz="1000" dirty="0" err="1">
                <a:solidFill>
                  <a:srgbClr val="FF0000"/>
                </a:solidFill>
              </a:rPr>
              <a:t>Sagrillo</a:t>
            </a:r>
            <a:r>
              <a:rPr lang="de-DE" sz="1000" dirty="0">
                <a:solidFill>
                  <a:srgbClr val="FF0000"/>
                </a:solidFill>
              </a:rPr>
              <a:t> </a:t>
            </a:r>
            <a:r>
              <a:rPr lang="de-DE" sz="1000" dirty="0" smtClean="0">
                <a:solidFill>
                  <a:srgbClr val="FF0000"/>
                </a:solidFill>
                <a:hlinkClick r:id="rId17"/>
              </a:rPr>
              <a:t>–</a:t>
            </a:r>
            <a:r>
              <a:rPr lang="de-DE" sz="1000" dirty="0" smtClean="0">
                <a:solidFill>
                  <a:srgbClr val="FF0000"/>
                </a:solidFill>
              </a:rPr>
              <a:t> 1 May 2014 - </a:t>
            </a:r>
            <a:r>
              <a:rPr lang="de-DE" sz="800" dirty="0" err="1" smtClean="0">
                <a:hlinkClick r:id="rId17"/>
              </a:rPr>
              <a:t>damien.sagrillo@uni.lu</a:t>
            </a:r>
            <a:r>
              <a:rPr lang="de-DE" dirty="0" smtClean="0"/>
              <a:t> </a:t>
            </a:r>
            <a:endParaRPr lang="en-US" dirty="0"/>
          </a:p>
        </p:txBody>
      </p:sp>
      <p:pic>
        <p:nvPicPr>
          <p:cNvPr id="34819" name="Picture 3"/>
          <p:cNvPicPr>
            <a:picLocks noChangeAspect="1" noChangeArrowheads="1"/>
          </p:cNvPicPr>
          <p:nvPr userDrawn="1"/>
        </p:nvPicPr>
        <p:blipFill>
          <a:blip r:embed="rId18">
            <a:extLst>
              <a:ext uri="{BEBA8EAE-BF5A-486C-A8C5-ECC9F3942E4B}">
                <a14:imgProps xmlns:a14="http://schemas.microsoft.com/office/drawing/2010/main">
                  <a14:imgLayer r:embed="rId19">
                    <a14:imgEffect>
                      <a14:brightnessContrast bright="-83000" contrast="7000"/>
                    </a14:imgEffect>
                  </a14:imgLayer>
                </a14:imgProps>
              </a:ext>
              <a:ext uri="{28A0092B-C50C-407E-A947-70E740481C1C}">
                <a14:useLocalDpi xmlns:a14="http://schemas.microsoft.com/office/drawing/2010/main" val="0"/>
              </a:ext>
            </a:extLst>
          </a:blip>
          <a:srcRect/>
          <a:stretch>
            <a:fillRect/>
          </a:stretch>
        </p:blipFill>
        <p:spPr bwMode="auto">
          <a:xfrm>
            <a:off x="435296" y="1700808"/>
            <a:ext cx="2480520" cy="256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820" name="Picture 4"/>
          <p:cNvPicPr>
            <a:picLocks noChangeAspect="1" noChangeArrowheads="1"/>
          </p:cNvPicPr>
          <p:nvPr userDrawn="1"/>
        </p:nvPicPr>
        <p:blipFill>
          <a:blip r:embed="rId20">
            <a:extLst>
              <a:ext uri="{BEBA8EAE-BF5A-486C-A8C5-ECC9F3942E4B}">
                <a14:imgProps xmlns:a14="http://schemas.microsoft.com/office/drawing/2010/main">
                  <a14:imgLayer r:embed="rId21">
                    <a14:imgEffect>
                      <a14:brightnessContrast bright="-80000" contrast="-9000"/>
                    </a14:imgEffect>
                  </a14:imgLayer>
                </a14:imgProps>
              </a:ext>
              <a:ext uri="{28A0092B-C50C-407E-A947-70E740481C1C}">
                <a14:useLocalDpi xmlns:a14="http://schemas.microsoft.com/office/drawing/2010/main" val="0"/>
              </a:ext>
            </a:extLst>
          </a:blip>
          <a:srcRect/>
          <a:stretch>
            <a:fillRect/>
          </a:stretch>
        </p:blipFill>
        <p:spPr bwMode="auto">
          <a:xfrm>
            <a:off x="3157538" y="188640"/>
            <a:ext cx="2828925"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dk1" tx1="lt1" bg2="dk2" tx2="lt2" accent1="accent1" accent2="accent2" accent3="accent3" accent4="accent4" accent5="accent5" accent6="accent6" hlink="hlink" folHlink="folHlink"/>
  <p:sldLayoutIdLst>
    <p:sldLayoutId id="2147483765" r:id="rId1"/>
    <p:sldLayoutId id="2147483763" r:id="rId2"/>
    <p:sldLayoutId id="2147483766" r:id="rId3"/>
    <p:sldLayoutId id="2147483767" r:id="rId4"/>
    <p:sldLayoutId id="2147483768" r:id="rId5"/>
    <p:sldLayoutId id="2147483762" r:id="rId6"/>
    <p:sldLayoutId id="2147483769" r:id="rId7"/>
    <p:sldLayoutId id="2147483761" r:id="rId8"/>
    <p:sldLayoutId id="2147483770" r:id="rId9"/>
    <p:sldLayoutId id="2147483760" r:id="rId10"/>
    <p:sldLayoutId id="2147483759" r:id="rId11"/>
    <p:sldLayoutId id="2147483764" r:id="rId12"/>
  </p:sldLayoutIdLst>
  <p:timing>
    <p:tnLst>
      <p:par>
        <p:cTn xmlns:p14="http://schemas.microsoft.com/office/powerpoint/2010/main" id="1" dur="indefinite" restart="never" nodeType="tmRoot"/>
      </p:par>
    </p:tnLst>
  </p:timing>
  <p:hf hdr="0" ftr="0" dt="0"/>
  <p:txStyles>
    <p:titleStyle>
      <a:lvl1pPr algn="l" rtl="0" eaLnBrk="0" fontAlgn="base" hangingPunct="0">
        <a:spcBef>
          <a:spcPct val="0"/>
        </a:spcBef>
        <a:spcAft>
          <a:spcPct val="0"/>
        </a:spcAft>
        <a:defRPr sz="4000" kern="1200" spc="-100">
          <a:solidFill>
            <a:srgbClr val="C1EEFF"/>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2pPr>
      <a:lvl3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3pPr>
      <a:lvl4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4pPr>
      <a:lvl5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5pPr>
      <a:lvl6pPr marL="4572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6pPr>
      <a:lvl7pPr marL="9144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7pPr>
      <a:lvl8pPr marL="13716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8pPr>
      <a:lvl9pPr marL="18288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9pPr>
    </p:titleStyle>
    <p:body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10" charset="-128"/>
          <a:cs typeface="ＭＳ Ｐゴシック" pitchFamily="-110"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10"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10"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10"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10"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8" Type="http://schemas.openxmlformats.org/officeDocument/2006/relationships/hyperlink" Target="http://www.legilux.public.lu/leg/a/archives/1998/0035/1998A04911.html"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610600" y="6736283"/>
            <a:ext cx="457200" cy="365125"/>
          </a:xfrm>
        </p:spPr>
        <p:txBody>
          <a:bodyPr/>
          <a:lstStyle/>
          <a:p>
            <a:fld id="{C2A42C27-6BCA-4A4C-A06B-7AFB3F1CF1EE}" type="slidenum">
              <a:rPr lang="en-US" smtClean="0"/>
              <a:pPr/>
              <a:t>1</a:t>
            </a:fld>
            <a:endParaRPr lang="en-US" dirty="0"/>
          </a:p>
        </p:txBody>
      </p:sp>
      <p:sp>
        <p:nvSpPr>
          <p:cNvPr id="9" name="Titel 1"/>
          <p:cNvSpPr txBox="1">
            <a:spLocks/>
          </p:cNvSpPr>
          <p:nvPr/>
        </p:nvSpPr>
        <p:spPr>
          <a:xfrm>
            <a:off x="0" y="1444352"/>
            <a:ext cx="9144000" cy="1975104"/>
          </a:xfrm>
          <a:prstGeom prst="rect">
            <a:avLst/>
          </a:prstGeom>
        </p:spPr>
        <p:txBody>
          <a:bodyPr vert="horz" wrap="square" lIns="91440" tIns="45720" rIns="91440" bIns="45720" numCol="1" anchor="t" anchorCtr="0" compatLnSpc="1">
            <a:prstTxWarp prst="textNoShape">
              <a:avLst/>
            </a:prstTxWarp>
            <a:normAutofit fontScale="90000" lnSpcReduction="20000"/>
          </a:bodyPr>
          <a:lstStyle>
            <a:lvl1pPr algn="l" rtl="0" eaLnBrk="0" fontAlgn="base" hangingPunct="0">
              <a:spcBef>
                <a:spcPct val="0"/>
              </a:spcBef>
              <a:spcAft>
                <a:spcPct val="0"/>
              </a:spcAft>
              <a:defRPr sz="4000" kern="1200" spc="-100">
                <a:solidFill>
                  <a:srgbClr val="C1EEFF"/>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2pPr>
            <a:lvl3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3pPr>
            <a:lvl4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4pPr>
            <a:lvl5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5pPr>
            <a:lvl6pPr marL="4572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6pPr>
            <a:lvl7pPr marL="9144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7pPr>
            <a:lvl8pPr marL="13716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8pPr>
            <a:lvl9pPr marL="18288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9pPr>
          </a:lstStyle>
          <a:p>
            <a:pPr algn="ctr"/>
            <a:r>
              <a:rPr lang="pl-PL" sz="5400" dirty="0"/>
              <a:t>Music Education in Luxembourg and its Assessment</a:t>
            </a:r>
            <a:endParaRPr lang="de-CH" sz="5400" dirty="0"/>
          </a:p>
        </p:txBody>
      </p:sp>
      <p:sp>
        <p:nvSpPr>
          <p:cNvPr id="13" name="Textfeld 12"/>
          <p:cNvSpPr txBox="1"/>
          <p:nvPr/>
        </p:nvSpPr>
        <p:spPr>
          <a:xfrm>
            <a:off x="0" y="3933056"/>
            <a:ext cx="9144000" cy="2031325"/>
          </a:xfrm>
          <a:prstGeom prst="rect">
            <a:avLst/>
          </a:prstGeom>
          <a:noFill/>
        </p:spPr>
        <p:txBody>
          <a:bodyPr wrap="square" rtlCol="0">
            <a:spAutoFit/>
          </a:bodyPr>
          <a:lstStyle/>
          <a:p>
            <a:pPr algn="ctr"/>
            <a:r>
              <a:rPr lang="de-CH" dirty="0" smtClean="0">
                <a:solidFill>
                  <a:schemeClr val="tx2"/>
                </a:solidFill>
              </a:rPr>
              <a:t>Damien </a:t>
            </a:r>
            <a:r>
              <a:rPr lang="de-CH" dirty="0" err="1" smtClean="0">
                <a:solidFill>
                  <a:schemeClr val="tx2"/>
                </a:solidFill>
              </a:rPr>
              <a:t>Sagrillo</a:t>
            </a:r>
            <a:endParaRPr lang="de-CH" dirty="0" smtClean="0">
              <a:solidFill>
                <a:schemeClr val="tx2"/>
              </a:solidFill>
            </a:endParaRPr>
          </a:p>
          <a:p>
            <a:pPr algn="ctr"/>
            <a:r>
              <a:rPr lang="de-CH" dirty="0" err="1" smtClean="0">
                <a:solidFill>
                  <a:schemeClr val="tx2"/>
                </a:solidFill>
              </a:rPr>
              <a:t>Université</a:t>
            </a:r>
            <a:r>
              <a:rPr lang="de-CH" dirty="0" smtClean="0">
                <a:solidFill>
                  <a:schemeClr val="tx2"/>
                </a:solidFill>
              </a:rPr>
              <a:t> du Luxembourg</a:t>
            </a:r>
          </a:p>
          <a:p>
            <a:pPr algn="ctr"/>
            <a:endParaRPr lang="de-CH" dirty="0" smtClean="0">
              <a:solidFill>
                <a:schemeClr val="tx2"/>
              </a:solidFill>
            </a:endParaRPr>
          </a:p>
          <a:p>
            <a:pPr algn="ctr"/>
            <a:r>
              <a:rPr lang="en-US" dirty="0">
                <a:solidFill>
                  <a:srgbClr val="FF0000"/>
                </a:solidFill>
              </a:rPr>
              <a:t>CEA 2 0 1 4</a:t>
            </a:r>
          </a:p>
          <a:p>
            <a:pPr algn="ctr"/>
            <a:r>
              <a:rPr lang="en-US" dirty="0" smtClean="0">
                <a:solidFill>
                  <a:srgbClr val="FF0000"/>
                </a:solidFill>
              </a:rPr>
              <a:t>12</a:t>
            </a:r>
            <a:r>
              <a:rPr lang="en-US" baseline="30000" dirty="0" smtClean="0">
                <a:solidFill>
                  <a:srgbClr val="FF0000"/>
                </a:solidFill>
              </a:rPr>
              <a:t>th</a:t>
            </a:r>
            <a:r>
              <a:rPr lang="en-US" dirty="0" smtClean="0">
                <a:solidFill>
                  <a:srgbClr val="FF0000"/>
                </a:solidFill>
              </a:rPr>
              <a:t> Conference </a:t>
            </a:r>
            <a:r>
              <a:rPr lang="en-US" dirty="0">
                <a:solidFill>
                  <a:srgbClr val="FF0000"/>
                </a:solidFill>
              </a:rPr>
              <a:t>on Educational Assessment</a:t>
            </a:r>
          </a:p>
          <a:p>
            <a:pPr algn="ctr"/>
            <a:r>
              <a:rPr lang="en-US" dirty="0">
                <a:solidFill>
                  <a:srgbClr val="FF0000"/>
                </a:solidFill>
              </a:rPr>
              <a:t>May </a:t>
            </a:r>
            <a:r>
              <a:rPr lang="en-US" dirty="0" smtClean="0">
                <a:solidFill>
                  <a:srgbClr val="FF0000"/>
                </a:solidFill>
              </a:rPr>
              <a:t>1, </a:t>
            </a:r>
            <a:r>
              <a:rPr lang="en-US" dirty="0">
                <a:solidFill>
                  <a:srgbClr val="FF0000"/>
                </a:solidFill>
              </a:rPr>
              <a:t>2014</a:t>
            </a:r>
            <a:endParaRPr lang="de-CH" dirty="0" smtClean="0">
              <a:solidFill>
                <a:srgbClr val="FF0000"/>
              </a:solidFill>
            </a:endParaRPr>
          </a:p>
          <a:p>
            <a:pPr algn="ctr"/>
            <a:endParaRPr lang="de-CH" dirty="0">
              <a:solidFill>
                <a:schemeClr val="tx2"/>
              </a:solidFill>
            </a:endParaRPr>
          </a:p>
        </p:txBody>
      </p:sp>
    </p:spTree>
    <p:extLst>
      <p:ext uri="{BB962C8B-B14F-4D97-AF65-F5344CB8AC3E}">
        <p14:creationId xmlns:p14="http://schemas.microsoft.com/office/powerpoint/2010/main" val="264646123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22"/>
          <p:cNvSpPr>
            <a:spLocks noGrp="1"/>
          </p:cNvSpPr>
          <p:nvPr>
            <p:ph type="sldNum" sz="quarter" idx="12"/>
          </p:nvPr>
        </p:nvSpPr>
        <p:spPr/>
        <p:txBody>
          <a:bodyPr/>
          <a:lstStyle/>
          <a:p>
            <a:fld id="{9C75D800-E410-4BD6-B53E-59ABF80371C7}" type="slidenum">
              <a:rPr lang="en-US"/>
              <a:pPr/>
              <a:t>10</a:t>
            </a:fld>
            <a:endParaRPr lang="en-US"/>
          </a:p>
        </p:txBody>
      </p:sp>
      <p:sp>
        <p:nvSpPr>
          <p:cNvPr id="2" name="Titel 1"/>
          <p:cNvSpPr>
            <a:spLocks noGrp="1"/>
          </p:cNvSpPr>
          <p:nvPr>
            <p:ph type="title"/>
          </p:nvPr>
        </p:nvSpPr>
        <p:spPr>
          <a:xfrm>
            <a:off x="533400" y="354360"/>
            <a:ext cx="8610600" cy="914400"/>
          </a:xfrm>
        </p:spPr>
        <p:txBody>
          <a:bodyPr/>
          <a:lstStyle/>
          <a:p>
            <a:pPr eaLnBrk="1" hangingPunct="1"/>
            <a:r>
              <a:rPr lang="en-US" b="1" dirty="0" smtClean="0">
                <a:ea typeface="ＭＳ Ｐゴシック" pitchFamily="30" charset="-128"/>
              </a:rPr>
              <a:t>Specialized Music Education</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63767936"/>
              </p:ext>
            </p:extLst>
          </p:nvPr>
        </p:nvGraphicFramePr>
        <p:xfrm>
          <a:off x="381000" y="1449288"/>
          <a:ext cx="8763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27111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22"/>
          <p:cNvSpPr>
            <a:spLocks noGrp="1"/>
          </p:cNvSpPr>
          <p:nvPr>
            <p:ph type="sldNum" sz="quarter" idx="12"/>
          </p:nvPr>
        </p:nvSpPr>
        <p:spPr/>
        <p:txBody>
          <a:bodyPr/>
          <a:lstStyle/>
          <a:p>
            <a:fld id="{9C75D800-E410-4BD6-B53E-59ABF80371C7}" type="slidenum">
              <a:rPr lang="en-US"/>
              <a:pPr/>
              <a:t>11</a:t>
            </a:fld>
            <a:endParaRPr lang="en-US"/>
          </a:p>
        </p:txBody>
      </p:sp>
      <p:sp>
        <p:nvSpPr>
          <p:cNvPr id="2" name="Titel 1"/>
          <p:cNvSpPr>
            <a:spLocks noGrp="1"/>
          </p:cNvSpPr>
          <p:nvPr>
            <p:ph type="title"/>
          </p:nvPr>
        </p:nvSpPr>
        <p:spPr>
          <a:xfrm>
            <a:off x="533400" y="44624"/>
            <a:ext cx="8610600" cy="914400"/>
          </a:xfrm>
        </p:spPr>
        <p:txBody>
          <a:bodyPr/>
          <a:lstStyle/>
          <a:p>
            <a:pPr eaLnBrk="1" hangingPunct="1"/>
            <a:r>
              <a:rPr lang="en-US" dirty="0" smtClean="0">
                <a:ea typeface="ＭＳ Ｐゴシック" pitchFamily="30" charset="-128"/>
              </a:rPr>
              <a:t>The Law of Music Education, 1998</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81093859"/>
              </p:ext>
            </p:extLst>
          </p:nvPr>
        </p:nvGraphicFramePr>
        <p:xfrm>
          <a:off x="381000" y="1449288"/>
          <a:ext cx="8763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604" name="Rechteck 3"/>
          <p:cNvSpPr>
            <a:spLocks noChangeArrowheads="1"/>
          </p:cNvSpPr>
          <p:nvPr/>
        </p:nvSpPr>
        <p:spPr bwMode="auto">
          <a:xfrm>
            <a:off x="574675" y="620688"/>
            <a:ext cx="4572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800" smtClean="0">
                <a:hlinkClick r:id="rId8"/>
              </a:rPr>
              <a:t>http://www.legilux.public.lu/leg/a/archives/1998/0035/1998A04911.html</a:t>
            </a:r>
            <a:r>
              <a:rPr lang="en-US" sz="800" smtClean="0"/>
              <a:t> </a:t>
            </a:r>
            <a:endParaRPr lang="en-US" sz="800"/>
          </a:p>
        </p:txBody>
      </p:sp>
    </p:spTree>
    <p:extLst>
      <p:ext uri="{BB962C8B-B14F-4D97-AF65-F5344CB8AC3E}">
        <p14:creationId xmlns:p14="http://schemas.microsoft.com/office/powerpoint/2010/main" val="25402240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dissolve">
                                      <p:cBhvr>
                                        <p:cTn id="7" dur="500"/>
                                        <p:tgtEl>
                                          <p:spTgt spid="2560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560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0483" y="35352"/>
            <a:ext cx="4426569" cy="914400"/>
          </a:xfrm>
        </p:spPr>
        <p:txBody>
          <a:bodyPr/>
          <a:lstStyle/>
          <a:p>
            <a:pPr algn="ctr"/>
            <a:r>
              <a:rPr lang="en-US" dirty="0" smtClean="0"/>
              <a:t>Set of rules</a:t>
            </a:r>
            <a:endParaRPr lang="en-US" dirty="0"/>
          </a:p>
        </p:txBody>
      </p:sp>
      <p:sp>
        <p:nvSpPr>
          <p:cNvPr id="4" name="Foliennummernplatzhalter 3"/>
          <p:cNvSpPr>
            <a:spLocks noGrp="1"/>
          </p:cNvSpPr>
          <p:nvPr>
            <p:ph type="sldNum" sz="quarter" idx="12"/>
          </p:nvPr>
        </p:nvSpPr>
        <p:spPr/>
        <p:txBody>
          <a:bodyPr/>
          <a:lstStyle/>
          <a:p>
            <a:fld id="{C2A42C27-6BCA-4A4C-A06B-7AFB3F1CF1EE}" type="slidenum">
              <a:rPr lang="en-US" smtClean="0"/>
              <a:pPr/>
              <a:t>12</a:t>
            </a:fld>
            <a:endParaRPr lang="en-US"/>
          </a:p>
        </p:txBody>
      </p:sp>
      <p:grpSp>
        <p:nvGrpSpPr>
          <p:cNvPr id="5" name="Gruppieren 4"/>
          <p:cNvGrpSpPr/>
          <p:nvPr/>
        </p:nvGrpSpPr>
        <p:grpSpPr>
          <a:xfrm rot="21260218">
            <a:off x="2106575" y="1954426"/>
            <a:ext cx="2836455" cy="2836455"/>
            <a:chOff x="541406" y="1584183"/>
            <a:chExt cx="2836455" cy="2836455"/>
          </a:xfrm>
        </p:grpSpPr>
        <p:sp>
          <p:nvSpPr>
            <p:cNvPr id="6" name="Form 5"/>
            <p:cNvSpPr/>
            <p:nvPr/>
          </p:nvSpPr>
          <p:spPr>
            <a:xfrm>
              <a:off x="541406" y="1584183"/>
              <a:ext cx="2836455" cy="2836455"/>
            </a:xfrm>
            <a:prstGeom prst="gear9">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Form 4"/>
            <p:cNvSpPr/>
            <p:nvPr/>
          </p:nvSpPr>
          <p:spPr>
            <a:xfrm rot="339782">
              <a:off x="1114025" y="2266293"/>
              <a:ext cx="1695947" cy="14579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rtl="0">
                <a:lnSpc>
                  <a:spcPct val="90000"/>
                </a:lnSpc>
                <a:spcBef>
                  <a:spcPct val="0"/>
                </a:spcBef>
                <a:spcAft>
                  <a:spcPct val="35000"/>
                </a:spcAft>
              </a:pPr>
              <a:r>
                <a:rPr lang="en-US" sz="2800" dirty="0" smtClean="0">
                  <a:solidFill>
                    <a:srgbClr val="FF0000"/>
                  </a:solidFill>
                </a:rPr>
                <a:t>“</a:t>
              </a:r>
              <a:r>
                <a:rPr lang="en-US" sz="2800" kern="1200" dirty="0" smtClean="0">
                  <a:solidFill>
                    <a:srgbClr val="FF0000"/>
                  </a:solidFill>
                </a:rPr>
                <a:t>FM” /</a:t>
              </a:r>
            </a:p>
            <a:p>
              <a:pPr lvl="0" algn="ctr" defTabSz="1244600" rtl="0">
                <a:lnSpc>
                  <a:spcPct val="90000"/>
                </a:lnSpc>
                <a:spcBef>
                  <a:spcPct val="0"/>
                </a:spcBef>
                <a:spcAft>
                  <a:spcPct val="35000"/>
                </a:spcAft>
              </a:pPr>
              <a:r>
                <a:rPr lang="en-US" sz="2800" kern="1200" dirty="0" smtClean="0">
                  <a:solidFill>
                    <a:srgbClr val="FF0000"/>
                  </a:solidFill>
                </a:rPr>
                <a:t>Solfeggio</a:t>
              </a:r>
              <a:endParaRPr lang="en-US" sz="2800" kern="1200" dirty="0">
                <a:solidFill>
                  <a:srgbClr val="FF0000"/>
                </a:solidFill>
              </a:endParaRPr>
            </a:p>
          </p:txBody>
        </p:sp>
      </p:grpSp>
      <p:grpSp>
        <p:nvGrpSpPr>
          <p:cNvPr id="8" name="Gruppieren 7"/>
          <p:cNvGrpSpPr/>
          <p:nvPr/>
        </p:nvGrpSpPr>
        <p:grpSpPr>
          <a:xfrm>
            <a:off x="497916" y="1038545"/>
            <a:ext cx="2531667" cy="1042986"/>
            <a:chOff x="3614003" y="3637533"/>
            <a:chExt cx="2605849" cy="1519658"/>
          </a:xfrm>
        </p:grpSpPr>
        <p:sp>
          <p:nvSpPr>
            <p:cNvPr id="9" name="Flussdiagramm: Alternativer Prozess 8"/>
            <p:cNvSpPr/>
            <p:nvPr/>
          </p:nvSpPr>
          <p:spPr>
            <a:xfrm>
              <a:off x="3614003" y="3637533"/>
              <a:ext cx="2605849" cy="1519658"/>
            </a:xfrm>
            <a:prstGeom prst="flowChartAlternateProcess">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Flussdiagramm: Alternativer Prozess 4"/>
            <p:cNvSpPr/>
            <p:nvPr/>
          </p:nvSpPr>
          <p:spPr>
            <a:xfrm>
              <a:off x="3688185" y="3711715"/>
              <a:ext cx="2457485" cy="13712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t" anchorCtr="0">
              <a:noAutofit/>
            </a:bodyPr>
            <a:lstStyle/>
            <a:p>
              <a:pPr marL="114300" lvl="1" indent="-114300" algn="l" defTabSz="622300" rtl="0">
                <a:lnSpc>
                  <a:spcPct val="90000"/>
                </a:lnSpc>
                <a:spcBef>
                  <a:spcPct val="0"/>
                </a:spcBef>
                <a:spcAft>
                  <a:spcPct val="15000"/>
                </a:spcAft>
                <a:buChar char="••"/>
              </a:pPr>
              <a:r>
                <a:rPr lang="en-US" kern="1200" dirty="0" smtClean="0"/>
                <a:t>Basis 1-3</a:t>
              </a:r>
            </a:p>
            <a:p>
              <a:pPr marL="228600" lvl="2" indent="-114300" algn="l" defTabSz="622300" rtl="0">
                <a:lnSpc>
                  <a:spcPct val="90000"/>
                </a:lnSpc>
                <a:spcBef>
                  <a:spcPct val="0"/>
                </a:spcBef>
                <a:spcAft>
                  <a:spcPct val="15000"/>
                </a:spcAft>
                <a:buChar char="••"/>
              </a:pPr>
              <a:r>
                <a:rPr lang="en-US" kern="1200" dirty="0" smtClean="0"/>
                <a:t>2</a:t>
              </a:r>
              <a:r>
                <a:rPr lang="en-US" kern="1200" baseline="30000" dirty="0" smtClean="0"/>
                <a:t>nd</a:t>
              </a:r>
              <a:r>
                <a:rPr lang="en-US" kern="1200" dirty="0" smtClean="0"/>
                <a:t> level 4-5</a:t>
              </a:r>
            </a:p>
            <a:p>
              <a:pPr marL="114300" lvl="1" indent="-114300" algn="l" defTabSz="622300" rtl="0">
                <a:lnSpc>
                  <a:spcPct val="90000"/>
                </a:lnSpc>
                <a:spcBef>
                  <a:spcPct val="0"/>
                </a:spcBef>
                <a:spcAft>
                  <a:spcPct val="15000"/>
                </a:spcAft>
                <a:buChar char="••"/>
              </a:pPr>
              <a:r>
                <a:rPr lang="en-US" kern="1200" dirty="0" smtClean="0"/>
                <a:t>Specialized  4-5(-6)</a:t>
              </a:r>
              <a:endParaRPr lang="en-US" kern="1200" dirty="0"/>
            </a:p>
          </p:txBody>
        </p:sp>
      </p:grpSp>
      <p:grpSp>
        <p:nvGrpSpPr>
          <p:cNvPr id="11" name="Gruppieren 10"/>
          <p:cNvGrpSpPr/>
          <p:nvPr/>
        </p:nvGrpSpPr>
        <p:grpSpPr>
          <a:xfrm rot="1713524">
            <a:off x="3447579" y="4531691"/>
            <a:ext cx="2091208" cy="2211383"/>
            <a:chOff x="5242154" y="917749"/>
            <a:chExt cx="2883296" cy="2828508"/>
          </a:xfrm>
        </p:grpSpPr>
        <p:sp>
          <p:nvSpPr>
            <p:cNvPr id="12" name="Form 11"/>
            <p:cNvSpPr/>
            <p:nvPr/>
          </p:nvSpPr>
          <p:spPr>
            <a:xfrm rot="20700000">
              <a:off x="5242154" y="917749"/>
              <a:ext cx="2883296" cy="2828508"/>
            </a:xfrm>
            <a:prstGeom prst="gear6">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3" name="Form 4"/>
            <p:cNvSpPr/>
            <p:nvPr/>
          </p:nvSpPr>
          <p:spPr>
            <a:xfrm rot="19886476">
              <a:off x="5921192" y="1909039"/>
              <a:ext cx="1985650" cy="159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a:lnSpc>
                  <a:spcPct val="90000"/>
                </a:lnSpc>
                <a:spcAft>
                  <a:spcPct val="35000"/>
                </a:spcAft>
              </a:pPr>
              <a:r>
                <a:rPr lang="en-US" sz="2400" dirty="0">
                  <a:solidFill>
                    <a:srgbClr val="FF0000"/>
                  </a:solidFill>
                </a:rPr>
                <a:t>O</a:t>
              </a:r>
              <a:r>
                <a:rPr lang="en-US" sz="2400" dirty="0" smtClean="0">
                  <a:solidFill>
                    <a:srgbClr val="FF0000"/>
                  </a:solidFill>
                </a:rPr>
                <a:t>bligatory</a:t>
              </a:r>
            </a:p>
            <a:p>
              <a:pPr lvl="0" algn="ctr" defTabSz="444500">
                <a:lnSpc>
                  <a:spcPct val="90000"/>
                </a:lnSpc>
                <a:spcAft>
                  <a:spcPct val="35000"/>
                </a:spcAft>
              </a:pPr>
              <a:r>
                <a:rPr lang="en-US" sz="2400" kern="1200" dirty="0" smtClean="0">
                  <a:solidFill>
                    <a:srgbClr val="FF0000"/>
                  </a:solidFill>
                </a:rPr>
                <a:t>Minors</a:t>
              </a:r>
            </a:p>
            <a:p>
              <a:pPr lvl="0" algn="ctr" defTabSz="444500" rtl="0">
                <a:lnSpc>
                  <a:spcPct val="90000"/>
                </a:lnSpc>
                <a:spcBef>
                  <a:spcPct val="0"/>
                </a:spcBef>
                <a:spcAft>
                  <a:spcPct val="35000"/>
                </a:spcAft>
              </a:pPr>
              <a:endParaRPr lang="en-US" sz="2400" kern="1200" dirty="0">
                <a:solidFill>
                  <a:srgbClr val="FF0000"/>
                </a:solidFill>
              </a:endParaRPr>
            </a:p>
          </p:txBody>
        </p:sp>
      </p:grpSp>
      <p:grpSp>
        <p:nvGrpSpPr>
          <p:cNvPr id="14" name="Gruppieren 13"/>
          <p:cNvGrpSpPr/>
          <p:nvPr/>
        </p:nvGrpSpPr>
        <p:grpSpPr>
          <a:xfrm>
            <a:off x="6399903" y="5445224"/>
            <a:ext cx="2060529" cy="1446978"/>
            <a:chOff x="3614003" y="3436470"/>
            <a:chExt cx="2867965" cy="1646539"/>
          </a:xfrm>
        </p:grpSpPr>
        <p:sp>
          <p:nvSpPr>
            <p:cNvPr id="15" name="Flussdiagramm: Alternativer Prozess 14"/>
            <p:cNvSpPr/>
            <p:nvPr/>
          </p:nvSpPr>
          <p:spPr>
            <a:xfrm>
              <a:off x="3614003" y="3436470"/>
              <a:ext cx="2605849" cy="1519658"/>
            </a:xfrm>
            <a:prstGeom prst="flowChartAlternateProcess">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6" name="Flussdiagramm: Alternativer Prozess 4"/>
            <p:cNvSpPr/>
            <p:nvPr/>
          </p:nvSpPr>
          <p:spPr>
            <a:xfrm>
              <a:off x="3688185" y="3518411"/>
              <a:ext cx="2793783" cy="156459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t" anchorCtr="0">
              <a:noAutofit/>
            </a:bodyPr>
            <a:lstStyle/>
            <a:p>
              <a:pPr marL="114300" lvl="1" indent="-114300" defTabSz="622300">
                <a:lnSpc>
                  <a:spcPct val="90000"/>
                </a:lnSpc>
                <a:spcAft>
                  <a:spcPct val="15000"/>
                </a:spcAft>
                <a:buChar char="••"/>
              </a:pPr>
              <a:r>
                <a:rPr lang="en-US" dirty="0"/>
                <a:t>Theory of harmony</a:t>
              </a:r>
              <a:endParaRPr lang="en-US" kern="1200" dirty="0" smtClean="0"/>
            </a:p>
            <a:p>
              <a:pPr marL="228600" lvl="2" indent="-114300" defTabSz="622300">
                <a:lnSpc>
                  <a:spcPct val="90000"/>
                </a:lnSpc>
                <a:spcAft>
                  <a:spcPct val="15000"/>
                </a:spcAft>
                <a:buChar char="••"/>
              </a:pPr>
              <a:r>
                <a:rPr lang="en-US" dirty="0" smtClean="0"/>
                <a:t>Sight-reading</a:t>
              </a:r>
              <a:endParaRPr lang="en-US" kern="1200" dirty="0" smtClean="0"/>
            </a:p>
            <a:p>
              <a:pPr marL="114300" lvl="1" indent="-114300" algn="l" defTabSz="622300" rtl="0">
                <a:lnSpc>
                  <a:spcPct val="90000"/>
                </a:lnSpc>
                <a:spcBef>
                  <a:spcPct val="0"/>
                </a:spcBef>
                <a:spcAft>
                  <a:spcPct val="15000"/>
                </a:spcAft>
                <a:buChar char="••"/>
              </a:pPr>
              <a:r>
                <a:rPr lang="en-US" kern="1200" dirty="0" smtClean="0"/>
                <a:t>Chamber music</a:t>
              </a:r>
              <a:endParaRPr lang="en-US" kern="1200" dirty="0"/>
            </a:p>
          </p:txBody>
        </p:sp>
      </p:grpSp>
      <p:grpSp>
        <p:nvGrpSpPr>
          <p:cNvPr id="17" name="Gruppieren 16"/>
          <p:cNvGrpSpPr/>
          <p:nvPr/>
        </p:nvGrpSpPr>
        <p:grpSpPr>
          <a:xfrm rot="21079354">
            <a:off x="4309531" y="620481"/>
            <a:ext cx="2062876" cy="2062876"/>
            <a:chOff x="3205712" y="10"/>
            <a:chExt cx="2062876" cy="2062876"/>
          </a:xfrm>
        </p:grpSpPr>
        <p:sp>
          <p:nvSpPr>
            <p:cNvPr id="18" name="Form 17"/>
            <p:cNvSpPr/>
            <p:nvPr/>
          </p:nvSpPr>
          <p:spPr>
            <a:xfrm>
              <a:off x="3205712" y="10"/>
              <a:ext cx="2062876" cy="2062876"/>
            </a:xfrm>
            <a:prstGeom prst="gear6">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Form 4"/>
            <p:cNvSpPr/>
            <p:nvPr/>
          </p:nvSpPr>
          <p:spPr>
            <a:xfrm rot="670899">
              <a:off x="3610902" y="519987"/>
              <a:ext cx="1227241" cy="101792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2400" kern="1200" dirty="0" smtClean="0">
                  <a:solidFill>
                    <a:srgbClr val="FF0000"/>
                  </a:solidFill>
                </a:rPr>
                <a:t>Initiation to music</a:t>
              </a:r>
              <a:endParaRPr lang="en-US" sz="2400" kern="1200" dirty="0">
                <a:solidFill>
                  <a:srgbClr val="FF0000"/>
                </a:solidFill>
              </a:endParaRPr>
            </a:p>
          </p:txBody>
        </p:sp>
      </p:grpSp>
      <p:grpSp>
        <p:nvGrpSpPr>
          <p:cNvPr id="20" name="Gruppieren 19"/>
          <p:cNvGrpSpPr/>
          <p:nvPr/>
        </p:nvGrpSpPr>
        <p:grpSpPr>
          <a:xfrm>
            <a:off x="6516216" y="836712"/>
            <a:ext cx="1238249" cy="288032"/>
            <a:chOff x="3614003" y="3637533"/>
            <a:chExt cx="2605849" cy="1246640"/>
          </a:xfrm>
        </p:grpSpPr>
        <p:sp>
          <p:nvSpPr>
            <p:cNvPr id="21" name="Flussdiagramm: Alternativer Prozess 20"/>
            <p:cNvSpPr/>
            <p:nvPr/>
          </p:nvSpPr>
          <p:spPr>
            <a:xfrm>
              <a:off x="3614003" y="3637533"/>
              <a:ext cx="2605849" cy="1246640"/>
            </a:xfrm>
            <a:prstGeom prst="flowChartAlternateProcess">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2" name="Flussdiagramm: Alternativer Prozess 4"/>
            <p:cNvSpPr/>
            <p:nvPr/>
          </p:nvSpPr>
          <p:spPr>
            <a:xfrm>
              <a:off x="3688185" y="3711715"/>
              <a:ext cx="2457485" cy="3963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53340" tIns="53340" rIns="53340" bIns="53340" numCol="1" spcCol="1270" anchor="t" anchorCtr="0">
              <a:noAutofit/>
            </a:bodyPr>
            <a:lstStyle/>
            <a:p>
              <a:pPr marL="0" lvl="1" algn="ctr" defTabSz="622300">
                <a:lnSpc>
                  <a:spcPct val="90000"/>
                </a:lnSpc>
                <a:spcAft>
                  <a:spcPct val="15000"/>
                </a:spcAft>
              </a:pPr>
              <a:r>
                <a:rPr lang="en-US" dirty="0"/>
                <a:t>Optional</a:t>
              </a:r>
              <a:endParaRPr lang="en-US" kern="1200" dirty="0"/>
            </a:p>
          </p:txBody>
        </p:sp>
      </p:grpSp>
      <p:grpSp>
        <p:nvGrpSpPr>
          <p:cNvPr id="23" name="Gruppieren 22"/>
          <p:cNvGrpSpPr/>
          <p:nvPr/>
        </p:nvGrpSpPr>
        <p:grpSpPr>
          <a:xfrm rot="486873">
            <a:off x="4865586" y="1766608"/>
            <a:ext cx="4253927" cy="3676095"/>
            <a:chOff x="5212429" y="459870"/>
            <a:chExt cx="4230641" cy="3382457"/>
          </a:xfrm>
        </p:grpSpPr>
        <p:sp>
          <p:nvSpPr>
            <p:cNvPr id="24" name="Form 23"/>
            <p:cNvSpPr/>
            <p:nvPr/>
          </p:nvSpPr>
          <p:spPr>
            <a:xfrm rot="20700000">
              <a:off x="5212429" y="459870"/>
              <a:ext cx="4230641" cy="3382457"/>
            </a:xfrm>
            <a:prstGeom prst="gear6">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5" name="Form 4"/>
            <p:cNvSpPr/>
            <p:nvPr/>
          </p:nvSpPr>
          <p:spPr>
            <a:xfrm rot="21113127">
              <a:off x="5721866" y="1076010"/>
              <a:ext cx="2989334" cy="20700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US" sz="3200" kern="1200" dirty="0" smtClean="0">
                  <a:solidFill>
                    <a:srgbClr val="FF0000"/>
                  </a:solidFill>
                </a:rPr>
                <a:t>Major</a:t>
              </a:r>
            </a:p>
            <a:p>
              <a:pPr lvl="0" algn="ctr" defTabSz="444500" rtl="0">
                <a:lnSpc>
                  <a:spcPct val="90000"/>
                </a:lnSpc>
                <a:spcBef>
                  <a:spcPct val="0"/>
                </a:spcBef>
                <a:spcAft>
                  <a:spcPct val="35000"/>
                </a:spcAft>
              </a:pPr>
              <a:r>
                <a:rPr lang="en-US" sz="2400" kern="1200" dirty="0" smtClean="0">
                  <a:solidFill>
                    <a:srgbClr val="FF0000"/>
                  </a:solidFill>
                </a:rPr>
                <a:t>Instrument / </a:t>
              </a:r>
              <a:r>
                <a:rPr lang="en-US" sz="2400" dirty="0" smtClean="0">
                  <a:solidFill>
                    <a:srgbClr val="FF0000"/>
                  </a:solidFill>
                </a:rPr>
                <a:t/>
              </a:r>
              <a:br>
                <a:rPr lang="en-US" sz="2400" dirty="0" smtClean="0">
                  <a:solidFill>
                    <a:srgbClr val="FF0000"/>
                  </a:solidFill>
                </a:rPr>
              </a:br>
              <a:r>
                <a:rPr lang="en-US" sz="2400" dirty="0" smtClean="0">
                  <a:solidFill>
                    <a:srgbClr val="FF0000"/>
                  </a:solidFill>
                </a:rPr>
                <a:t>Vocal /</a:t>
              </a:r>
              <a:br>
                <a:rPr lang="en-US" sz="2400" dirty="0" smtClean="0">
                  <a:solidFill>
                    <a:srgbClr val="FF0000"/>
                  </a:solidFill>
                </a:rPr>
              </a:br>
              <a:r>
                <a:rPr lang="en-US" sz="2400" dirty="0" smtClean="0">
                  <a:solidFill>
                    <a:srgbClr val="FF0000"/>
                  </a:solidFill>
                </a:rPr>
                <a:t>Dance</a:t>
              </a:r>
            </a:p>
          </p:txBody>
        </p:sp>
      </p:grpSp>
      <p:sp>
        <p:nvSpPr>
          <p:cNvPr id="26" name="Gebogener Pfeil 25"/>
          <p:cNvSpPr/>
          <p:nvPr/>
        </p:nvSpPr>
        <p:spPr>
          <a:xfrm rot="19548894">
            <a:off x="1355035" y="1158114"/>
            <a:ext cx="2844191" cy="2844191"/>
          </a:xfrm>
          <a:prstGeom prst="circularArrow">
            <a:avLst>
              <a:gd name="adj1" fmla="val 5984"/>
              <a:gd name="adj2" fmla="val 663921"/>
              <a:gd name="adj3" fmla="val 13313824"/>
              <a:gd name="adj4" fmla="val 8802037"/>
              <a:gd name="adj5" fmla="val 6981"/>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7" name="Gebogener Pfeil 26"/>
          <p:cNvSpPr/>
          <p:nvPr/>
        </p:nvSpPr>
        <p:spPr>
          <a:xfrm rot="15758118">
            <a:off x="3997634" y="118330"/>
            <a:ext cx="3630663" cy="3630663"/>
          </a:xfrm>
          <a:prstGeom prst="circularArrow">
            <a:avLst>
              <a:gd name="adj1" fmla="val 4688"/>
              <a:gd name="adj2" fmla="val 299029"/>
              <a:gd name="adj3" fmla="val 2535193"/>
              <a:gd name="adj4" fmla="val 18884580"/>
              <a:gd name="adj5" fmla="val 5469"/>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Form 27"/>
          <p:cNvSpPr/>
          <p:nvPr/>
        </p:nvSpPr>
        <p:spPr>
          <a:xfrm rot="14469771">
            <a:off x="4112763" y="4239426"/>
            <a:ext cx="2637903" cy="2637903"/>
          </a:xfrm>
          <a:prstGeom prst="leftCircularArrow">
            <a:avLst>
              <a:gd name="adj1" fmla="val 6452"/>
              <a:gd name="adj2" fmla="val 429999"/>
              <a:gd name="adj3" fmla="val 10489124"/>
              <a:gd name="adj4" fmla="val 14837806"/>
              <a:gd name="adj5" fmla="val 752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29977159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3ED47C-A056-40A6-B464-A93E96B021A4}" type="slidenum">
              <a:rPr lang="en-US" smtClean="0"/>
              <a:pPr/>
              <a:t>13</a:t>
            </a:fld>
            <a:endParaRPr lang="en-US"/>
          </a:p>
        </p:txBody>
      </p:sp>
      <p:graphicFrame>
        <p:nvGraphicFramePr>
          <p:cNvPr id="4" name="Diagram 3"/>
          <p:cNvGraphicFramePr/>
          <p:nvPr>
            <p:extLst>
              <p:ext uri="{D42A27DB-BD31-4B8C-83A1-F6EECF244321}">
                <p14:modId xmlns:p14="http://schemas.microsoft.com/office/powerpoint/2010/main" val="3395411520"/>
              </p:ext>
            </p:extLst>
          </p:nvPr>
        </p:nvGraphicFramePr>
        <p:xfrm>
          <a:off x="1043608" y="1052736"/>
          <a:ext cx="7560840"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el 1"/>
          <p:cNvSpPr txBox="1">
            <a:spLocks/>
          </p:cNvSpPr>
          <p:nvPr/>
        </p:nvSpPr>
        <p:spPr>
          <a:xfrm>
            <a:off x="270483" y="35352"/>
            <a:ext cx="8873517" cy="914400"/>
          </a:xfrm>
          <a:prstGeom prst="rect">
            <a:avLst/>
          </a:prstGeom>
        </p:spPr>
        <p:txBody>
          <a:bodyPr/>
          <a:lstStyle>
            <a:lvl1pPr algn="l" rtl="0" eaLnBrk="0" fontAlgn="base" hangingPunct="0">
              <a:spcBef>
                <a:spcPct val="0"/>
              </a:spcBef>
              <a:spcAft>
                <a:spcPct val="0"/>
              </a:spcAft>
              <a:defRPr sz="4000" kern="1200" spc="-100">
                <a:solidFill>
                  <a:srgbClr val="C1EEFF"/>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2pPr>
            <a:lvl3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3pPr>
            <a:lvl4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4pPr>
            <a:lvl5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5pPr>
            <a:lvl6pPr marL="4572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6pPr>
            <a:lvl7pPr marL="9144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7pPr>
            <a:lvl8pPr marL="13716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8pPr>
            <a:lvl9pPr marL="18288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9pPr>
          </a:lstStyle>
          <a:p>
            <a:pPr algn="ctr"/>
            <a:r>
              <a:rPr lang="en-US" dirty="0" smtClean="0"/>
              <a:t>Motivation</a:t>
            </a:r>
            <a:endParaRPr lang="en-US" dirty="0"/>
          </a:p>
        </p:txBody>
      </p:sp>
    </p:spTree>
    <p:extLst>
      <p:ext uri="{BB962C8B-B14F-4D97-AF65-F5344CB8AC3E}">
        <p14:creationId xmlns:p14="http://schemas.microsoft.com/office/powerpoint/2010/main" val="131559801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77688"/>
            <a:ext cx="9144000" cy="914400"/>
          </a:xfrm>
        </p:spPr>
        <p:txBody>
          <a:bodyPr>
            <a:normAutofit fontScale="90000"/>
          </a:bodyPr>
          <a:lstStyle/>
          <a:p>
            <a:pPr algn="ctr"/>
            <a:r>
              <a:rPr lang="en-US" dirty="0" smtClean="0"/>
              <a:t>Levels of artistry during apprenticeship</a:t>
            </a:r>
            <a:endParaRPr lang="en-US" dirty="0"/>
          </a:p>
        </p:txBody>
      </p:sp>
      <p:sp>
        <p:nvSpPr>
          <p:cNvPr id="3" name="Inhaltsplatzhalter 2"/>
          <p:cNvSpPr>
            <a:spLocks noGrp="1"/>
          </p:cNvSpPr>
          <p:nvPr>
            <p:ph idx="1"/>
          </p:nvPr>
        </p:nvSpPr>
        <p:spPr>
          <a:xfrm>
            <a:off x="2339752" y="1412776"/>
            <a:ext cx="3443751" cy="4572000"/>
          </a:xfrm>
        </p:spPr>
        <p:txBody>
          <a:bodyPr/>
          <a:lstStyle/>
          <a:p>
            <a:pPr lvl="0" algn="ctr" defTabSz="1244600">
              <a:lnSpc>
                <a:spcPct val="90000"/>
              </a:lnSpc>
              <a:spcBef>
                <a:spcPct val="0"/>
              </a:spcBef>
              <a:spcAft>
                <a:spcPct val="35000"/>
              </a:spcAft>
            </a:pPr>
            <a:r>
              <a:rPr lang="en-US" sz="3200" dirty="0">
                <a:solidFill>
                  <a:srgbClr val="FFFFFF"/>
                </a:solidFill>
              </a:rPr>
              <a:t>“FM” </a:t>
            </a:r>
            <a:r>
              <a:rPr lang="en-US" sz="3200" dirty="0" smtClean="0">
                <a:solidFill>
                  <a:srgbClr val="FFFFFF"/>
                </a:solidFill>
              </a:rPr>
              <a:t>/ Solfeggio</a:t>
            </a:r>
            <a:endParaRPr lang="en-US" sz="3200" dirty="0">
              <a:solidFill>
                <a:srgbClr val="FFFFFF"/>
              </a:solidFill>
            </a:endParaRPr>
          </a:p>
          <a:p>
            <a:pPr lvl="1"/>
            <a:r>
              <a:rPr lang="en-US" dirty="0" err="1">
                <a:solidFill>
                  <a:schemeClr val="accent6"/>
                </a:solidFill>
                <a:cs typeface="ＭＳ Ｐゴシック" pitchFamily="-110" charset="-128"/>
              </a:rPr>
              <a:t>1ère</a:t>
            </a:r>
            <a:r>
              <a:rPr lang="en-US" dirty="0">
                <a:solidFill>
                  <a:schemeClr val="accent6"/>
                </a:solidFill>
                <a:cs typeface="ＭＳ Ｐゴシック" pitchFamily="-110" charset="-128"/>
              </a:rPr>
              <a:t> mention</a:t>
            </a:r>
          </a:p>
          <a:p>
            <a:pPr lvl="1"/>
            <a:r>
              <a:rPr lang="en-US" dirty="0" err="1">
                <a:solidFill>
                  <a:schemeClr val="accent6"/>
                </a:solidFill>
                <a:cs typeface="ＭＳ Ｐゴシック" pitchFamily="-110" charset="-128"/>
              </a:rPr>
              <a:t>1er</a:t>
            </a:r>
            <a:r>
              <a:rPr lang="en-US" dirty="0">
                <a:solidFill>
                  <a:schemeClr val="accent6"/>
                </a:solidFill>
                <a:cs typeface="ＭＳ Ｐゴシック" pitchFamily="-110" charset="-128"/>
              </a:rPr>
              <a:t> prix</a:t>
            </a:r>
          </a:p>
          <a:p>
            <a:pPr lvl="1"/>
            <a:r>
              <a:rPr lang="en-US" dirty="0" err="1">
                <a:solidFill>
                  <a:schemeClr val="accent6"/>
                </a:solidFill>
                <a:cs typeface="ＭＳ Ｐゴシック" pitchFamily="-110" charset="-128"/>
              </a:rPr>
              <a:t>Solfège</a:t>
            </a:r>
            <a:r>
              <a:rPr lang="en-US" dirty="0">
                <a:solidFill>
                  <a:schemeClr val="accent6"/>
                </a:solidFill>
                <a:cs typeface="ＭＳ Ｐゴシック" pitchFamily="-110" charset="-128"/>
              </a:rPr>
              <a:t> </a:t>
            </a:r>
            <a:r>
              <a:rPr lang="en-US" dirty="0" err="1">
                <a:solidFill>
                  <a:schemeClr val="accent6"/>
                </a:solidFill>
                <a:cs typeface="ＭＳ Ｐゴシック" pitchFamily="-110" charset="-128"/>
              </a:rPr>
              <a:t>supérieur</a:t>
            </a:r>
            <a:endParaRPr lang="en-US" dirty="0">
              <a:solidFill>
                <a:schemeClr val="accent6"/>
              </a:solidFill>
              <a:cs typeface="ＭＳ Ｐゴシック" pitchFamily="-110" charset="-128"/>
            </a:endParaRPr>
          </a:p>
        </p:txBody>
      </p:sp>
      <p:sp>
        <p:nvSpPr>
          <p:cNvPr id="4" name="Foliennummernplatzhalter 3"/>
          <p:cNvSpPr>
            <a:spLocks noGrp="1"/>
          </p:cNvSpPr>
          <p:nvPr>
            <p:ph type="sldNum" sz="quarter" idx="12"/>
          </p:nvPr>
        </p:nvSpPr>
        <p:spPr/>
        <p:txBody>
          <a:bodyPr/>
          <a:lstStyle/>
          <a:p>
            <a:fld id="{C2A42C27-6BCA-4A4C-A06B-7AFB3F1CF1EE}" type="slidenum">
              <a:rPr lang="en-US" smtClean="0"/>
              <a:pPr/>
              <a:t>14</a:t>
            </a:fld>
            <a:endParaRPr lang="en-US"/>
          </a:p>
        </p:txBody>
      </p:sp>
      <p:sp>
        <p:nvSpPr>
          <p:cNvPr id="5" name="Inhaltsplatzhalter 2"/>
          <p:cNvSpPr txBox="1">
            <a:spLocks/>
          </p:cNvSpPr>
          <p:nvPr/>
        </p:nvSpPr>
        <p:spPr bwMode="auto">
          <a:xfrm>
            <a:off x="5364088" y="1412776"/>
            <a:ext cx="3779912"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10" charset="-128"/>
                <a:cs typeface="ＭＳ Ｐゴシック" pitchFamily="-110"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10"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10"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10"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10"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lstStyle>
          <a:p>
            <a:pPr algn="ctr" defTabSz="1244600">
              <a:lnSpc>
                <a:spcPct val="90000"/>
              </a:lnSpc>
              <a:spcBef>
                <a:spcPct val="0"/>
              </a:spcBef>
              <a:spcAft>
                <a:spcPct val="35000"/>
              </a:spcAft>
            </a:pPr>
            <a:r>
              <a:rPr lang="en-US" sz="3200" dirty="0" smtClean="0">
                <a:solidFill>
                  <a:srgbClr val="FFFFFF"/>
                </a:solidFill>
              </a:rPr>
              <a:t>Instrument</a:t>
            </a:r>
            <a:br>
              <a:rPr lang="en-US" sz="3200" dirty="0" smtClean="0">
                <a:solidFill>
                  <a:srgbClr val="FFFFFF"/>
                </a:solidFill>
              </a:rPr>
            </a:br>
            <a:r>
              <a:rPr lang="en-US" sz="3200" dirty="0" smtClean="0">
                <a:solidFill>
                  <a:srgbClr val="FFFFFF"/>
                </a:solidFill>
              </a:rPr>
              <a:t>(Voice,…)</a:t>
            </a:r>
            <a:endParaRPr lang="en-US" dirty="0" smtClean="0">
              <a:solidFill>
                <a:srgbClr val="FFFFFF"/>
              </a:solidFill>
            </a:endParaRPr>
          </a:p>
          <a:p>
            <a:pPr lvl="1"/>
            <a:r>
              <a:rPr lang="en-US" dirty="0" err="1">
                <a:solidFill>
                  <a:schemeClr val="accent6"/>
                </a:solidFill>
                <a:cs typeface="ＭＳ Ｐゴシック" pitchFamily="-110" charset="-128"/>
              </a:rPr>
              <a:t>3e</a:t>
            </a:r>
            <a:r>
              <a:rPr lang="en-US" dirty="0">
                <a:solidFill>
                  <a:schemeClr val="accent6"/>
                </a:solidFill>
                <a:cs typeface="ＭＳ Ｐゴシック" pitchFamily="-110" charset="-128"/>
              </a:rPr>
              <a:t> mention</a:t>
            </a:r>
          </a:p>
          <a:p>
            <a:pPr lvl="1"/>
            <a:r>
              <a:rPr lang="en-US" dirty="0" err="1">
                <a:solidFill>
                  <a:schemeClr val="accent6"/>
                </a:solidFill>
                <a:cs typeface="ＭＳ Ｐゴシック" pitchFamily="-110" charset="-128"/>
              </a:rPr>
              <a:t>2e</a:t>
            </a:r>
            <a:r>
              <a:rPr lang="en-US" dirty="0">
                <a:solidFill>
                  <a:schemeClr val="accent6"/>
                </a:solidFill>
                <a:cs typeface="ＭＳ Ｐゴシック" pitchFamily="-110" charset="-128"/>
              </a:rPr>
              <a:t> mention</a:t>
            </a:r>
          </a:p>
          <a:p>
            <a:pPr lvl="1"/>
            <a:r>
              <a:rPr lang="en-US" dirty="0" err="1">
                <a:solidFill>
                  <a:schemeClr val="accent6"/>
                </a:solidFill>
                <a:cs typeface="ＭＳ Ｐゴシック" pitchFamily="-110" charset="-128"/>
              </a:rPr>
              <a:t>1ère</a:t>
            </a:r>
            <a:r>
              <a:rPr lang="en-US" dirty="0">
                <a:solidFill>
                  <a:schemeClr val="accent6"/>
                </a:solidFill>
                <a:cs typeface="ＭＳ Ｐゴシック" pitchFamily="-110" charset="-128"/>
              </a:rPr>
              <a:t> mention</a:t>
            </a:r>
          </a:p>
          <a:p>
            <a:pPr lvl="1"/>
            <a:r>
              <a:rPr lang="en-US" dirty="0" err="1">
                <a:solidFill>
                  <a:schemeClr val="accent6"/>
                </a:solidFill>
                <a:cs typeface="ＭＳ Ｐゴシック" pitchFamily="-110" charset="-128"/>
              </a:rPr>
              <a:t>2e</a:t>
            </a:r>
            <a:r>
              <a:rPr lang="en-US" dirty="0">
                <a:solidFill>
                  <a:schemeClr val="accent6"/>
                </a:solidFill>
                <a:cs typeface="ＭＳ Ｐゴシック" pitchFamily="-110" charset="-128"/>
              </a:rPr>
              <a:t> prix</a:t>
            </a:r>
          </a:p>
          <a:p>
            <a:pPr lvl="1"/>
            <a:r>
              <a:rPr lang="en-US" dirty="0" err="1">
                <a:solidFill>
                  <a:schemeClr val="accent6"/>
                </a:solidFill>
                <a:cs typeface="ＭＳ Ｐゴシック" pitchFamily="-110" charset="-128"/>
              </a:rPr>
              <a:t>1er</a:t>
            </a:r>
            <a:r>
              <a:rPr lang="en-US" dirty="0">
                <a:solidFill>
                  <a:schemeClr val="accent6"/>
                </a:solidFill>
                <a:cs typeface="ＭＳ Ｐゴシック" pitchFamily="-110" charset="-128"/>
              </a:rPr>
              <a:t> prix </a:t>
            </a:r>
            <a:br>
              <a:rPr lang="en-US" dirty="0">
                <a:solidFill>
                  <a:schemeClr val="accent6"/>
                </a:solidFill>
                <a:cs typeface="ＭＳ Ｐゴシック" pitchFamily="-110" charset="-128"/>
              </a:rPr>
            </a:br>
            <a:r>
              <a:rPr lang="en-US" sz="1000" dirty="0" smtClean="0"/>
              <a:t>(equivalent to an entrance exam for academic studies)</a:t>
            </a:r>
          </a:p>
          <a:p>
            <a:pPr lvl="1"/>
            <a:r>
              <a:rPr lang="en-US" dirty="0">
                <a:solidFill>
                  <a:schemeClr val="accent6"/>
                </a:solidFill>
                <a:cs typeface="ＭＳ Ｐゴシック" pitchFamily="-110" charset="-128"/>
              </a:rPr>
              <a:t>Prix </a:t>
            </a:r>
            <a:r>
              <a:rPr lang="en-US" dirty="0" err="1">
                <a:solidFill>
                  <a:schemeClr val="accent6"/>
                </a:solidFill>
                <a:cs typeface="ＭＳ Ｐゴシック" pitchFamily="-110" charset="-128"/>
              </a:rPr>
              <a:t>supérieur</a:t>
            </a:r>
            <a:r>
              <a:rPr lang="en-US" dirty="0"/>
              <a:t/>
            </a:r>
            <a:br>
              <a:rPr lang="en-US" dirty="0"/>
            </a:br>
            <a:r>
              <a:rPr lang="en-US" sz="1000" dirty="0" smtClean="0"/>
              <a:t>(equivalent to a first year of academic studies)</a:t>
            </a:r>
          </a:p>
        </p:txBody>
      </p:sp>
      <p:sp>
        <p:nvSpPr>
          <p:cNvPr id="7" name="Inhaltsplatzhalter 2"/>
          <p:cNvSpPr txBox="1">
            <a:spLocks/>
          </p:cNvSpPr>
          <p:nvPr/>
        </p:nvSpPr>
        <p:spPr bwMode="auto">
          <a:xfrm>
            <a:off x="539553" y="1412776"/>
            <a:ext cx="2304256"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10" charset="-128"/>
                <a:cs typeface="ＭＳ Ｐゴシック" pitchFamily="-110"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10"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10"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10"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10"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lstStyle>
          <a:p>
            <a:pPr algn="ctr" defTabSz="1244600">
              <a:lnSpc>
                <a:spcPct val="90000"/>
              </a:lnSpc>
              <a:spcBef>
                <a:spcPct val="0"/>
              </a:spcBef>
              <a:spcAft>
                <a:spcPct val="35000"/>
              </a:spcAft>
            </a:pPr>
            <a:r>
              <a:rPr lang="en-US" sz="3200" dirty="0" smtClean="0"/>
              <a:t>Age</a:t>
            </a:r>
          </a:p>
          <a:p>
            <a:pPr lvl="1"/>
            <a:r>
              <a:rPr lang="en-US" dirty="0">
                <a:solidFill>
                  <a:schemeClr val="accent6"/>
                </a:solidFill>
                <a:cs typeface="ＭＳ Ｐゴシック" pitchFamily="-110" charset="-128"/>
              </a:rPr>
              <a:t>8-11</a:t>
            </a:r>
          </a:p>
          <a:p>
            <a:pPr lvl="1"/>
            <a:r>
              <a:rPr lang="en-US" dirty="0">
                <a:solidFill>
                  <a:schemeClr val="accent6"/>
                </a:solidFill>
                <a:cs typeface="ＭＳ Ｐゴシック" pitchFamily="-110" charset="-128"/>
              </a:rPr>
              <a:t>12</a:t>
            </a:r>
          </a:p>
          <a:p>
            <a:pPr lvl="1"/>
            <a:r>
              <a:rPr lang="en-US" dirty="0">
                <a:solidFill>
                  <a:schemeClr val="accent6"/>
                </a:solidFill>
                <a:cs typeface="ＭＳ Ｐゴシック" pitchFamily="-110" charset="-128"/>
              </a:rPr>
              <a:t>14</a:t>
            </a:r>
          </a:p>
          <a:p>
            <a:pPr lvl="1"/>
            <a:r>
              <a:rPr lang="en-US" dirty="0">
                <a:solidFill>
                  <a:schemeClr val="accent6"/>
                </a:solidFill>
                <a:cs typeface="ＭＳ Ｐゴシック" pitchFamily="-110" charset="-128"/>
              </a:rPr>
              <a:t>16</a:t>
            </a:r>
          </a:p>
          <a:p>
            <a:pPr lvl="1"/>
            <a:r>
              <a:rPr lang="en-US" dirty="0">
                <a:solidFill>
                  <a:schemeClr val="accent6"/>
                </a:solidFill>
                <a:cs typeface="ＭＳ Ｐゴシック" pitchFamily="-110" charset="-128"/>
              </a:rPr>
              <a:t>18</a:t>
            </a:r>
          </a:p>
          <a:p>
            <a:pPr lvl="1"/>
            <a:r>
              <a:rPr lang="en-US" dirty="0">
                <a:solidFill>
                  <a:schemeClr val="accent6"/>
                </a:solidFill>
                <a:cs typeface="ＭＳ Ｐゴシック" pitchFamily="-110" charset="-128"/>
              </a:rPr>
              <a:t>20</a:t>
            </a:r>
            <a:br>
              <a:rPr lang="en-US" dirty="0">
                <a:solidFill>
                  <a:schemeClr val="accent6"/>
                </a:solidFill>
                <a:cs typeface="ＭＳ Ｐゴシック" pitchFamily="-110" charset="-128"/>
              </a:rPr>
            </a:br>
            <a:endParaRPr lang="en-US" dirty="0">
              <a:solidFill>
                <a:schemeClr val="accent6"/>
              </a:solidFill>
              <a:cs typeface="ＭＳ Ｐゴシック" pitchFamily="-110" charset="-128"/>
            </a:endParaRPr>
          </a:p>
          <a:p>
            <a:pPr lvl="1"/>
            <a:r>
              <a:rPr lang="en-US" dirty="0">
                <a:solidFill>
                  <a:schemeClr val="accent6"/>
                </a:solidFill>
                <a:cs typeface="ＭＳ Ｐゴシック" pitchFamily="-110" charset="-128"/>
              </a:rPr>
              <a:t>22</a:t>
            </a:r>
          </a:p>
        </p:txBody>
      </p:sp>
      <p:sp>
        <p:nvSpPr>
          <p:cNvPr id="8" name="Content Placeholder 6"/>
          <p:cNvSpPr txBox="1">
            <a:spLocks/>
          </p:cNvSpPr>
          <p:nvPr/>
        </p:nvSpPr>
        <p:spPr bwMode="auto">
          <a:xfrm>
            <a:off x="1061364" y="5805264"/>
            <a:ext cx="777240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10" charset="-128"/>
                <a:cs typeface="ＭＳ Ｐゴシック" pitchFamily="-110"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10"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10"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10"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10"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lstStyle>
          <a:p>
            <a:r>
              <a:rPr lang="en-US" dirty="0" smtClean="0"/>
              <a:t>These levels are evaluated </a:t>
            </a:r>
            <a:r>
              <a:rPr lang="en-US" dirty="0" err="1" smtClean="0"/>
              <a:t>summatively</a:t>
            </a:r>
            <a:r>
              <a:rPr lang="en-US" dirty="0" smtClean="0"/>
              <a:t> by school-external experts in contest situations</a:t>
            </a:r>
          </a:p>
          <a:p>
            <a:endParaRPr lang="en-US" dirty="0" smtClean="0"/>
          </a:p>
          <a:p>
            <a:pPr lvl="1"/>
            <a:endParaRPr lang="en-US" dirty="0"/>
          </a:p>
        </p:txBody>
      </p:sp>
    </p:spTree>
    <p:extLst>
      <p:ext uri="{BB962C8B-B14F-4D97-AF65-F5344CB8AC3E}">
        <p14:creationId xmlns:p14="http://schemas.microsoft.com/office/powerpoint/2010/main" val="32163920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animEffect transition="in" filter="circle(in)">
                                      <p:cBhvr>
                                        <p:cTn id="39" dur="2000"/>
                                        <p:tgtEl>
                                          <p:spTgt spid="5">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nodeType="clickEffect">
                                  <p:stCondLst>
                                    <p:cond delay="0"/>
                                  </p:stCondLst>
                                  <p:childTnLst>
                                    <p:set>
                                      <p:cBhvr>
                                        <p:cTn id="43" dur="1" fill="hold">
                                          <p:stCondLst>
                                            <p:cond delay="0"/>
                                          </p:stCondLst>
                                        </p:cTn>
                                        <p:tgtEl>
                                          <p:spTgt spid="5">
                                            <p:txEl>
                                              <p:pRg st="1" end="1"/>
                                            </p:txEl>
                                          </p:spTgt>
                                        </p:tgtEl>
                                        <p:attrNameLst>
                                          <p:attrName>style.visibility</p:attrName>
                                        </p:attrNameLst>
                                      </p:cBhvr>
                                      <p:to>
                                        <p:strVal val="visible"/>
                                      </p:to>
                                    </p:set>
                                    <p:animEffect transition="in" filter="barn(inVertical)">
                                      <p:cBhvr>
                                        <p:cTn id="44" dur="500"/>
                                        <p:tgtEl>
                                          <p:spTgt spid="5">
                                            <p:txEl>
                                              <p:pRg st="1" end="1"/>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2" end="2"/>
                                            </p:txEl>
                                          </p:spTgt>
                                        </p:tgtEl>
                                        <p:attrNameLst>
                                          <p:attrName>style.visibility</p:attrName>
                                        </p:attrNameLst>
                                      </p:cBhvr>
                                      <p:to>
                                        <p:strVal val="visible"/>
                                      </p:to>
                                    </p:set>
                                    <p:anim calcmode="lin" valueType="num">
                                      <p:cBhvr additive="base">
                                        <p:cTn id="4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7">
                                            <p:txEl>
                                              <p:pRg st="0" end="0"/>
                                            </p:txEl>
                                          </p:spTgt>
                                        </p:tgtEl>
                                        <p:attrNameLst>
                                          <p:attrName>style.visibility</p:attrName>
                                        </p:attrNameLst>
                                      </p:cBhvr>
                                      <p:to>
                                        <p:strVal val="visible"/>
                                      </p:to>
                                    </p:set>
                                    <p:anim calcmode="lin" valueType="num">
                                      <p:cBhvr>
                                        <p:cTn id="71"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72"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73"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74" dur="1000"/>
                                        <p:tgtEl>
                                          <p:spTgt spid="7">
                                            <p:txEl>
                                              <p:pRg st="0" end="0"/>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7">
                                            <p:txEl>
                                              <p:pRg st="1" end="1"/>
                                            </p:txEl>
                                          </p:spTgt>
                                        </p:tgtEl>
                                        <p:attrNameLst>
                                          <p:attrName>style.visibility</p:attrName>
                                        </p:attrNameLst>
                                      </p:cBhvr>
                                      <p:to>
                                        <p:strVal val="visible"/>
                                      </p:to>
                                    </p:set>
                                    <p:anim calcmode="lin" valueType="num">
                                      <p:cBhvr>
                                        <p:cTn id="79"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0"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81"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82" dur="1000"/>
                                        <p:tgtEl>
                                          <p:spTgt spid="7">
                                            <p:txEl>
                                              <p:pRg st="1" end="1"/>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nodeType="clickEffect">
                                  <p:stCondLst>
                                    <p:cond delay="0"/>
                                  </p:stCondLst>
                                  <p:childTnLst>
                                    <p:set>
                                      <p:cBhvr>
                                        <p:cTn id="86" dur="1" fill="hold">
                                          <p:stCondLst>
                                            <p:cond delay="0"/>
                                          </p:stCondLst>
                                        </p:cTn>
                                        <p:tgtEl>
                                          <p:spTgt spid="7">
                                            <p:txEl>
                                              <p:pRg st="2" end="2"/>
                                            </p:txEl>
                                          </p:spTgt>
                                        </p:tgtEl>
                                        <p:attrNameLst>
                                          <p:attrName>style.visibility</p:attrName>
                                        </p:attrNameLst>
                                      </p:cBhvr>
                                      <p:to>
                                        <p:strVal val="visible"/>
                                      </p:to>
                                    </p:set>
                                    <p:anim calcmode="lin" valueType="num">
                                      <p:cBhvr>
                                        <p:cTn id="87"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88"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89"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90" dur="1000"/>
                                        <p:tgtEl>
                                          <p:spTgt spid="7">
                                            <p:txEl>
                                              <p:pRg st="2" end="2"/>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nodeType="clickEffect">
                                  <p:stCondLst>
                                    <p:cond delay="0"/>
                                  </p:stCondLst>
                                  <p:childTnLst>
                                    <p:set>
                                      <p:cBhvr>
                                        <p:cTn id="94" dur="1" fill="hold">
                                          <p:stCondLst>
                                            <p:cond delay="0"/>
                                          </p:stCondLst>
                                        </p:cTn>
                                        <p:tgtEl>
                                          <p:spTgt spid="7">
                                            <p:txEl>
                                              <p:pRg st="3" end="3"/>
                                            </p:txEl>
                                          </p:spTgt>
                                        </p:tgtEl>
                                        <p:attrNameLst>
                                          <p:attrName>style.visibility</p:attrName>
                                        </p:attrNameLst>
                                      </p:cBhvr>
                                      <p:to>
                                        <p:strVal val="visible"/>
                                      </p:to>
                                    </p:set>
                                    <p:anim calcmode="lin" valueType="num">
                                      <p:cBhvr>
                                        <p:cTn id="95"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96"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97" dur="1000" fill="hold"/>
                                        <p:tgtEl>
                                          <p:spTgt spid="7">
                                            <p:txEl>
                                              <p:pRg st="3" end="3"/>
                                            </p:txEl>
                                          </p:spTgt>
                                        </p:tgtEl>
                                        <p:attrNameLst>
                                          <p:attrName>style.rotation</p:attrName>
                                        </p:attrNameLst>
                                      </p:cBhvr>
                                      <p:tavLst>
                                        <p:tav tm="0">
                                          <p:val>
                                            <p:fltVal val="90"/>
                                          </p:val>
                                        </p:tav>
                                        <p:tav tm="100000">
                                          <p:val>
                                            <p:fltVal val="0"/>
                                          </p:val>
                                        </p:tav>
                                      </p:tavLst>
                                    </p:anim>
                                    <p:animEffect transition="in" filter="fade">
                                      <p:cBhvr>
                                        <p:cTn id="98" dur="1000"/>
                                        <p:tgtEl>
                                          <p:spTgt spid="7">
                                            <p:txEl>
                                              <p:pRg st="3" end="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nodeType="clickEffect">
                                  <p:stCondLst>
                                    <p:cond delay="0"/>
                                  </p:stCondLst>
                                  <p:childTnLst>
                                    <p:set>
                                      <p:cBhvr>
                                        <p:cTn id="102" dur="1" fill="hold">
                                          <p:stCondLst>
                                            <p:cond delay="0"/>
                                          </p:stCondLst>
                                        </p:cTn>
                                        <p:tgtEl>
                                          <p:spTgt spid="7">
                                            <p:txEl>
                                              <p:pRg st="4" end="4"/>
                                            </p:txEl>
                                          </p:spTgt>
                                        </p:tgtEl>
                                        <p:attrNameLst>
                                          <p:attrName>style.visibility</p:attrName>
                                        </p:attrNameLst>
                                      </p:cBhvr>
                                      <p:to>
                                        <p:strVal val="visible"/>
                                      </p:to>
                                    </p:set>
                                    <p:anim calcmode="lin" valueType="num">
                                      <p:cBhvr>
                                        <p:cTn id="103" dur="1000" fill="hold"/>
                                        <p:tgtEl>
                                          <p:spTgt spid="7">
                                            <p:txEl>
                                              <p:pRg st="4" end="4"/>
                                            </p:txEl>
                                          </p:spTgt>
                                        </p:tgtEl>
                                        <p:attrNameLst>
                                          <p:attrName>ppt_w</p:attrName>
                                        </p:attrNameLst>
                                      </p:cBhvr>
                                      <p:tavLst>
                                        <p:tav tm="0">
                                          <p:val>
                                            <p:fltVal val="0"/>
                                          </p:val>
                                        </p:tav>
                                        <p:tav tm="100000">
                                          <p:val>
                                            <p:strVal val="#ppt_w"/>
                                          </p:val>
                                        </p:tav>
                                      </p:tavLst>
                                    </p:anim>
                                    <p:anim calcmode="lin" valueType="num">
                                      <p:cBhvr>
                                        <p:cTn id="104" dur="1000" fill="hold"/>
                                        <p:tgtEl>
                                          <p:spTgt spid="7">
                                            <p:txEl>
                                              <p:pRg st="4" end="4"/>
                                            </p:txEl>
                                          </p:spTgt>
                                        </p:tgtEl>
                                        <p:attrNameLst>
                                          <p:attrName>ppt_h</p:attrName>
                                        </p:attrNameLst>
                                      </p:cBhvr>
                                      <p:tavLst>
                                        <p:tav tm="0">
                                          <p:val>
                                            <p:fltVal val="0"/>
                                          </p:val>
                                        </p:tav>
                                        <p:tav tm="100000">
                                          <p:val>
                                            <p:strVal val="#ppt_h"/>
                                          </p:val>
                                        </p:tav>
                                      </p:tavLst>
                                    </p:anim>
                                    <p:anim calcmode="lin" valueType="num">
                                      <p:cBhvr>
                                        <p:cTn id="105" dur="1000" fill="hold"/>
                                        <p:tgtEl>
                                          <p:spTgt spid="7">
                                            <p:txEl>
                                              <p:pRg st="4" end="4"/>
                                            </p:txEl>
                                          </p:spTgt>
                                        </p:tgtEl>
                                        <p:attrNameLst>
                                          <p:attrName>style.rotation</p:attrName>
                                        </p:attrNameLst>
                                      </p:cBhvr>
                                      <p:tavLst>
                                        <p:tav tm="0">
                                          <p:val>
                                            <p:fltVal val="90"/>
                                          </p:val>
                                        </p:tav>
                                        <p:tav tm="100000">
                                          <p:val>
                                            <p:fltVal val="0"/>
                                          </p:val>
                                        </p:tav>
                                      </p:tavLst>
                                    </p:anim>
                                    <p:animEffect transition="in" filter="fade">
                                      <p:cBhvr>
                                        <p:cTn id="106" dur="1000"/>
                                        <p:tgtEl>
                                          <p:spTgt spid="7">
                                            <p:txEl>
                                              <p:pRg st="4" end="4"/>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nodeType="clickEffect">
                                  <p:stCondLst>
                                    <p:cond delay="0"/>
                                  </p:stCondLst>
                                  <p:childTnLst>
                                    <p:set>
                                      <p:cBhvr>
                                        <p:cTn id="110" dur="1" fill="hold">
                                          <p:stCondLst>
                                            <p:cond delay="0"/>
                                          </p:stCondLst>
                                        </p:cTn>
                                        <p:tgtEl>
                                          <p:spTgt spid="7">
                                            <p:txEl>
                                              <p:pRg st="5" end="5"/>
                                            </p:txEl>
                                          </p:spTgt>
                                        </p:tgtEl>
                                        <p:attrNameLst>
                                          <p:attrName>style.visibility</p:attrName>
                                        </p:attrNameLst>
                                      </p:cBhvr>
                                      <p:to>
                                        <p:strVal val="visible"/>
                                      </p:to>
                                    </p:set>
                                    <p:anim calcmode="lin" valueType="num">
                                      <p:cBhvr>
                                        <p:cTn id="111" dur="1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112" dur="1000" fill="hold"/>
                                        <p:tgtEl>
                                          <p:spTgt spid="7">
                                            <p:txEl>
                                              <p:pRg st="5" end="5"/>
                                            </p:txEl>
                                          </p:spTgt>
                                        </p:tgtEl>
                                        <p:attrNameLst>
                                          <p:attrName>ppt_h</p:attrName>
                                        </p:attrNameLst>
                                      </p:cBhvr>
                                      <p:tavLst>
                                        <p:tav tm="0">
                                          <p:val>
                                            <p:fltVal val="0"/>
                                          </p:val>
                                        </p:tav>
                                        <p:tav tm="100000">
                                          <p:val>
                                            <p:strVal val="#ppt_h"/>
                                          </p:val>
                                        </p:tav>
                                      </p:tavLst>
                                    </p:anim>
                                    <p:anim calcmode="lin" valueType="num">
                                      <p:cBhvr>
                                        <p:cTn id="113" dur="1000" fill="hold"/>
                                        <p:tgtEl>
                                          <p:spTgt spid="7">
                                            <p:txEl>
                                              <p:pRg st="5" end="5"/>
                                            </p:txEl>
                                          </p:spTgt>
                                        </p:tgtEl>
                                        <p:attrNameLst>
                                          <p:attrName>style.rotation</p:attrName>
                                        </p:attrNameLst>
                                      </p:cBhvr>
                                      <p:tavLst>
                                        <p:tav tm="0">
                                          <p:val>
                                            <p:fltVal val="90"/>
                                          </p:val>
                                        </p:tav>
                                        <p:tav tm="100000">
                                          <p:val>
                                            <p:fltVal val="0"/>
                                          </p:val>
                                        </p:tav>
                                      </p:tavLst>
                                    </p:anim>
                                    <p:animEffect transition="in" filter="fade">
                                      <p:cBhvr>
                                        <p:cTn id="114" dur="1000"/>
                                        <p:tgtEl>
                                          <p:spTgt spid="7">
                                            <p:txEl>
                                              <p:pRg st="5" end="5"/>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nodeType="clickEffect">
                                  <p:stCondLst>
                                    <p:cond delay="0"/>
                                  </p:stCondLst>
                                  <p:childTnLst>
                                    <p:set>
                                      <p:cBhvr>
                                        <p:cTn id="118" dur="1" fill="hold">
                                          <p:stCondLst>
                                            <p:cond delay="0"/>
                                          </p:stCondLst>
                                        </p:cTn>
                                        <p:tgtEl>
                                          <p:spTgt spid="7">
                                            <p:txEl>
                                              <p:pRg st="6" end="6"/>
                                            </p:txEl>
                                          </p:spTgt>
                                        </p:tgtEl>
                                        <p:attrNameLst>
                                          <p:attrName>style.visibility</p:attrName>
                                        </p:attrNameLst>
                                      </p:cBhvr>
                                      <p:to>
                                        <p:strVal val="visible"/>
                                      </p:to>
                                    </p:set>
                                    <p:anim calcmode="lin" valueType="num">
                                      <p:cBhvr>
                                        <p:cTn id="119" dur="1000" fill="hold"/>
                                        <p:tgtEl>
                                          <p:spTgt spid="7">
                                            <p:txEl>
                                              <p:pRg st="6" end="6"/>
                                            </p:txEl>
                                          </p:spTgt>
                                        </p:tgtEl>
                                        <p:attrNameLst>
                                          <p:attrName>ppt_w</p:attrName>
                                        </p:attrNameLst>
                                      </p:cBhvr>
                                      <p:tavLst>
                                        <p:tav tm="0">
                                          <p:val>
                                            <p:fltVal val="0"/>
                                          </p:val>
                                        </p:tav>
                                        <p:tav tm="100000">
                                          <p:val>
                                            <p:strVal val="#ppt_w"/>
                                          </p:val>
                                        </p:tav>
                                      </p:tavLst>
                                    </p:anim>
                                    <p:anim calcmode="lin" valueType="num">
                                      <p:cBhvr>
                                        <p:cTn id="120" dur="1000" fill="hold"/>
                                        <p:tgtEl>
                                          <p:spTgt spid="7">
                                            <p:txEl>
                                              <p:pRg st="6" end="6"/>
                                            </p:txEl>
                                          </p:spTgt>
                                        </p:tgtEl>
                                        <p:attrNameLst>
                                          <p:attrName>ppt_h</p:attrName>
                                        </p:attrNameLst>
                                      </p:cBhvr>
                                      <p:tavLst>
                                        <p:tav tm="0">
                                          <p:val>
                                            <p:fltVal val="0"/>
                                          </p:val>
                                        </p:tav>
                                        <p:tav tm="100000">
                                          <p:val>
                                            <p:strVal val="#ppt_h"/>
                                          </p:val>
                                        </p:tav>
                                      </p:tavLst>
                                    </p:anim>
                                    <p:anim calcmode="lin" valueType="num">
                                      <p:cBhvr>
                                        <p:cTn id="121" dur="1000" fill="hold"/>
                                        <p:tgtEl>
                                          <p:spTgt spid="7">
                                            <p:txEl>
                                              <p:pRg st="6" end="6"/>
                                            </p:txEl>
                                          </p:spTgt>
                                        </p:tgtEl>
                                        <p:attrNameLst>
                                          <p:attrName>style.rotation</p:attrName>
                                        </p:attrNameLst>
                                      </p:cBhvr>
                                      <p:tavLst>
                                        <p:tav tm="0">
                                          <p:val>
                                            <p:fltVal val="90"/>
                                          </p:val>
                                        </p:tav>
                                        <p:tav tm="100000">
                                          <p:val>
                                            <p:fltVal val="0"/>
                                          </p:val>
                                        </p:tav>
                                      </p:tavLst>
                                    </p:anim>
                                    <p:animEffect transition="in" filter="fade">
                                      <p:cBhvr>
                                        <p:cTn id="122" dur="1000"/>
                                        <p:tgtEl>
                                          <p:spTgt spid="7">
                                            <p:txEl>
                                              <p:pRg st="6" end="6"/>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nodeType="clickEffect">
                                  <p:stCondLst>
                                    <p:cond delay="0"/>
                                  </p:stCondLst>
                                  <p:childTnLst>
                                    <p:set>
                                      <p:cBhvr>
                                        <p:cTn id="126" dur="1" fill="hold">
                                          <p:stCondLst>
                                            <p:cond delay="0"/>
                                          </p:stCondLst>
                                        </p:cTn>
                                        <p:tgtEl>
                                          <p:spTgt spid="7">
                                            <p:txEl>
                                              <p:pRg st="7" end="7"/>
                                            </p:txEl>
                                          </p:spTgt>
                                        </p:tgtEl>
                                        <p:attrNameLst>
                                          <p:attrName>style.visibility</p:attrName>
                                        </p:attrNameLst>
                                      </p:cBhvr>
                                      <p:to>
                                        <p:strVal val="visible"/>
                                      </p:to>
                                    </p:set>
                                    <p:anim calcmode="lin" valueType="num">
                                      <p:cBhvr>
                                        <p:cTn id="127" dur="1000" fill="hold"/>
                                        <p:tgtEl>
                                          <p:spTgt spid="7">
                                            <p:txEl>
                                              <p:pRg st="7" end="7"/>
                                            </p:txEl>
                                          </p:spTgt>
                                        </p:tgtEl>
                                        <p:attrNameLst>
                                          <p:attrName>ppt_w</p:attrName>
                                        </p:attrNameLst>
                                      </p:cBhvr>
                                      <p:tavLst>
                                        <p:tav tm="0">
                                          <p:val>
                                            <p:fltVal val="0"/>
                                          </p:val>
                                        </p:tav>
                                        <p:tav tm="100000">
                                          <p:val>
                                            <p:strVal val="#ppt_w"/>
                                          </p:val>
                                        </p:tav>
                                      </p:tavLst>
                                    </p:anim>
                                    <p:anim calcmode="lin" valueType="num">
                                      <p:cBhvr>
                                        <p:cTn id="128" dur="1000" fill="hold"/>
                                        <p:tgtEl>
                                          <p:spTgt spid="7">
                                            <p:txEl>
                                              <p:pRg st="7" end="7"/>
                                            </p:txEl>
                                          </p:spTgt>
                                        </p:tgtEl>
                                        <p:attrNameLst>
                                          <p:attrName>ppt_h</p:attrName>
                                        </p:attrNameLst>
                                      </p:cBhvr>
                                      <p:tavLst>
                                        <p:tav tm="0">
                                          <p:val>
                                            <p:fltVal val="0"/>
                                          </p:val>
                                        </p:tav>
                                        <p:tav tm="100000">
                                          <p:val>
                                            <p:strVal val="#ppt_h"/>
                                          </p:val>
                                        </p:tav>
                                      </p:tavLst>
                                    </p:anim>
                                    <p:anim calcmode="lin" valueType="num">
                                      <p:cBhvr>
                                        <p:cTn id="129" dur="1000" fill="hold"/>
                                        <p:tgtEl>
                                          <p:spTgt spid="7">
                                            <p:txEl>
                                              <p:pRg st="7" end="7"/>
                                            </p:txEl>
                                          </p:spTgt>
                                        </p:tgtEl>
                                        <p:attrNameLst>
                                          <p:attrName>style.rotation</p:attrName>
                                        </p:attrNameLst>
                                      </p:cBhvr>
                                      <p:tavLst>
                                        <p:tav tm="0">
                                          <p:val>
                                            <p:fltVal val="90"/>
                                          </p:val>
                                        </p:tav>
                                        <p:tav tm="100000">
                                          <p:val>
                                            <p:fltVal val="0"/>
                                          </p:val>
                                        </p:tav>
                                      </p:tavLst>
                                    </p:anim>
                                    <p:animEffect transition="in" filter="fade">
                                      <p:cBhvr>
                                        <p:cTn id="130" dur="10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1"/>
          <p:cNvSpPr txBox="1">
            <a:spLocks/>
          </p:cNvSpPr>
          <p:nvPr/>
        </p:nvSpPr>
        <p:spPr>
          <a:xfrm>
            <a:off x="1" y="35352"/>
            <a:ext cx="9144000" cy="914400"/>
          </a:xfrm>
          <a:prstGeom prst="rect">
            <a:avLst/>
          </a:prstGeom>
        </p:spPr>
        <p:txBody>
          <a:bodyPr/>
          <a:lstStyle>
            <a:lvl1pPr algn="l" rtl="0" eaLnBrk="0" fontAlgn="base" hangingPunct="0">
              <a:spcBef>
                <a:spcPct val="0"/>
              </a:spcBef>
              <a:spcAft>
                <a:spcPct val="0"/>
              </a:spcAft>
              <a:defRPr sz="4000" kern="1200" spc="-100">
                <a:solidFill>
                  <a:srgbClr val="C1EEFF"/>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2pPr>
            <a:lvl3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3pPr>
            <a:lvl4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4pPr>
            <a:lvl5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5pPr>
            <a:lvl6pPr marL="4572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6pPr>
            <a:lvl7pPr marL="9144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7pPr>
            <a:lvl8pPr marL="13716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8pPr>
            <a:lvl9pPr marL="18288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9pPr>
          </a:lstStyle>
          <a:p>
            <a:pPr algn="ctr"/>
            <a:r>
              <a:rPr lang="en-US" dirty="0" smtClean="0"/>
              <a:t>School assessment </a:t>
            </a:r>
            <a:br>
              <a:rPr lang="en-US" dirty="0" smtClean="0"/>
            </a:br>
            <a:r>
              <a:rPr lang="en-US" dirty="0" smtClean="0"/>
              <a:t>in Luxembourg</a:t>
            </a:r>
            <a:endParaRPr lang="en-US" dirty="0"/>
          </a:p>
        </p:txBody>
      </p:sp>
      <p:sp>
        <p:nvSpPr>
          <p:cNvPr id="15" name="Inhaltsplatzhalter 2"/>
          <p:cNvSpPr txBox="1">
            <a:spLocks/>
          </p:cNvSpPr>
          <p:nvPr/>
        </p:nvSpPr>
        <p:spPr>
          <a:xfrm>
            <a:off x="899592" y="1340768"/>
            <a:ext cx="7772400" cy="5112568"/>
          </a:xfrm>
          <a:prstGeom prst="rect">
            <a:avLst/>
          </a:prstGeom>
        </p:spPr>
        <p:txBody>
          <a:bodyPr/>
          <a:lst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10" charset="-128"/>
                <a:cs typeface="ＭＳ Ｐゴシック" pitchFamily="-110"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10"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10"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10"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10"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lstStyle>
          <a:p>
            <a:r>
              <a:rPr lang="en-US" dirty="0" smtClean="0"/>
              <a:t>From summative to formative, competence- based evaluation in fundamental schools</a:t>
            </a:r>
          </a:p>
          <a:p>
            <a:pPr lvl="1"/>
            <a:r>
              <a:rPr lang="en-US" dirty="0" smtClean="0">
                <a:solidFill>
                  <a:schemeClr val="accent6"/>
                </a:solidFill>
              </a:rPr>
              <a:t>2009: year of transition</a:t>
            </a:r>
          </a:p>
          <a:p>
            <a:pPr lvl="1"/>
            <a:r>
              <a:rPr lang="en-US" dirty="0" smtClean="0">
                <a:solidFill>
                  <a:schemeClr val="accent6"/>
                </a:solidFill>
              </a:rPr>
              <a:t>For </a:t>
            </a:r>
            <a:r>
              <a:rPr lang="en-US" dirty="0">
                <a:solidFill>
                  <a:schemeClr val="accent6"/>
                </a:solidFill>
              </a:rPr>
              <a:t>6-12 years-old children</a:t>
            </a:r>
          </a:p>
          <a:p>
            <a:r>
              <a:rPr lang="en-US" dirty="0"/>
              <a:t>Mostly summative evaluation in </a:t>
            </a:r>
            <a:r>
              <a:rPr lang="en-US" dirty="0" smtClean="0"/>
              <a:t>secondary schools</a:t>
            </a:r>
          </a:p>
          <a:p>
            <a:r>
              <a:rPr lang="en-US" dirty="0" smtClean="0"/>
              <a:t>Double assessment in public music schools</a:t>
            </a:r>
            <a:endParaRPr lang="en-US" dirty="0"/>
          </a:p>
        </p:txBody>
      </p:sp>
    </p:spTree>
    <p:extLst>
      <p:ext uri="{BB962C8B-B14F-4D97-AF65-F5344CB8AC3E}">
        <p14:creationId xmlns:p14="http://schemas.microsoft.com/office/powerpoint/2010/main" val="12990941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6064" y="282352"/>
            <a:ext cx="7772400" cy="914400"/>
          </a:xfrm>
        </p:spPr>
        <p:txBody>
          <a:bodyPr>
            <a:normAutofit fontScale="90000"/>
          </a:bodyPr>
          <a:lstStyle/>
          <a:p>
            <a:pPr algn="ctr"/>
            <a:r>
              <a:rPr lang="en-US" dirty="0" smtClean="0"/>
              <a:t>Double assessment in </a:t>
            </a:r>
            <a:br>
              <a:rPr lang="en-US" dirty="0" smtClean="0"/>
            </a:br>
            <a:r>
              <a:rPr lang="en-US" dirty="0" smtClean="0"/>
              <a:t>public music schools</a:t>
            </a:r>
            <a:endParaRPr lang="en-US" dirty="0"/>
          </a:p>
        </p:txBody>
      </p:sp>
      <p:sp>
        <p:nvSpPr>
          <p:cNvPr id="4" name="Foliennummernplatzhalter 3"/>
          <p:cNvSpPr>
            <a:spLocks noGrp="1"/>
          </p:cNvSpPr>
          <p:nvPr>
            <p:ph type="sldNum" sz="quarter" idx="12"/>
          </p:nvPr>
        </p:nvSpPr>
        <p:spPr/>
        <p:txBody>
          <a:bodyPr/>
          <a:lstStyle/>
          <a:p>
            <a:fld id="{C2A42C27-6BCA-4A4C-A06B-7AFB3F1CF1EE}" type="slidenum">
              <a:rPr lang="en-US" smtClean="0"/>
              <a:pPr/>
              <a:t>16</a:t>
            </a:fld>
            <a:endParaRPr lang="en-US" dirty="0"/>
          </a:p>
        </p:txBody>
      </p:sp>
      <p:sp>
        <p:nvSpPr>
          <p:cNvPr id="7" name="Content Placeholder 6"/>
          <p:cNvSpPr>
            <a:spLocks noGrp="1"/>
          </p:cNvSpPr>
          <p:nvPr>
            <p:ph idx="1"/>
          </p:nvPr>
        </p:nvSpPr>
        <p:spPr>
          <a:xfrm>
            <a:off x="899592" y="1772816"/>
            <a:ext cx="7772400" cy="4572000"/>
          </a:xfrm>
        </p:spPr>
        <p:txBody>
          <a:bodyPr/>
          <a:lstStyle/>
          <a:p>
            <a:r>
              <a:rPr lang="en-US" dirty="0" smtClean="0"/>
              <a:t>Assessment by class teachers every semester</a:t>
            </a:r>
          </a:p>
          <a:p>
            <a:pPr lvl="1"/>
            <a:r>
              <a:rPr lang="en-US" dirty="0">
                <a:solidFill>
                  <a:schemeClr val="accent6"/>
                </a:solidFill>
              </a:rPr>
              <a:t>Summative </a:t>
            </a:r>
          </a:p>
          <a:p>
            <a:pPr lvl="1"/>
            <a:r>
              <a:rPr lang="en-US" dirty="0">
                <a:solidFill>
                  <a:schemeClr val="accent6"/>
                </a:solidFill>
              </a:rPr>
              <a:t>Recently tendencies to </a:t>
            </a:r>
            <a:r>
              <a:rPr lang="en-US" dirty="0" smtClean="0">
                <a:solidFill>
                  <a:schemeClr val="accent6"/>
                </a:solidFill>
              </a:rPr>
              <a:t>formative </a:t>
            </a:r>
            <a:r>
              <a:rPr lang="en-US" dirty="0">
                <a:solidFill>
                  <a:schemeClr val="accent6"/>
                </a:solidFill>
              </a:rPr>
              <a:t>evaluation due to the recent paradigm change in fundamental </a:t>
            </a:r>
            <a:r>
              <a:rPr lang="en-US" dirty="0" smtClean="0">
                <a:solidFill>
                  <a:schemeClr val="accent6"/>
                </a:solidFill>
              </a:rPr>
              <a:t>schools</a:t>
            </a:r>
            <a:endParaRPr lang="en-US" dirty="0">
              <a:solidFill>
                <a:schemeClr val="accent6"/>
              </a:solidFill>
            </a:endParaRPr>
          </a:p>
          <a:p>
            <a:r>
              <a:rPr lang="en-US" dirty="0" smtClean="0"/>
              <a:t>Summative assessments in regular compulsory internal music-school-“contests” by school-external experts</a:t>
            </a:r>
          </a:p>
          <a:p>
            <a:pPr lvl="1"/>
            <a:endParaRPr lang="en-US" dirty="0"/>
          </a:p>
        </p:txBody>
      </p:sp>
    </p:spTree>
    <p:extLst>
      <p:ext uri="{BB962C8B-B14F-4D97-AF65-F5344CB8AC3E}">
        <p14:creationId xmlns:p14="http://schemas.microsoft.com/office/powerpoint/2010/main" val="30208082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6064" y="44624"/>
            <a:ext cx="7772400" cy="914400"/>
          </a:xfrm>
        </p:spPr>
        <p:txBody>
          <a:bodyPr>
            <a:normAutofit/>
          </a:bodyPr>
          <a:lstStyle/>
          <a:p>
            <a:pPr algn="ctr"/>
            <a:r>
              <a:rPr lang="en-US" dirty="0" smtClean="0"/>
              <a:t>Assessment tables</a:t>
            </a:r>
            <a:endParaRPr lang="en-US" dirty="0"/>
          </a:p>
        </p:txBody>
      </p:sp>
      <p:sp>
        <p:nvSpPr>
          <p:cNvPr id="3" name="Inhaltsplatzhalter 2"/>
          <p:cNvSpPr>
            <a:spLocks noGrp="1"/>
          </p:cNvSpPr>
          <p:nvPr>
            <p:ph idx="1"/>
          </p:nvPr>
        </p:nvSpPr>
        <p:spPr>
          <a:xfrm>
            <a:off x="216025" y="1196752"/>
            <a:ext cx="5076055" cy="4572000"/>
          </a:xfrm>
        </p:spPr>
        <p:txBody>
          <a:bodyPr/>
          <a:lstStyle/>
          <a:p>
            <a:r>
              <a:rPr lang="en-US" dirty="0" smtClean="0"/>
              <a:t>Summative </a:t>
            </a:r>
            <a:r>
              <a:rPr lang="en-US" dirty="0" err="1" smtClean="0"/>
              <a:t>ev</a:t>
            </a:r>
            <a:r>
              <a:rPr lang="en-US" dirty="0" smtClean="0"/>
              <a:t>.</a:t>
            </a:r>
          </a:p>
          <a:p>
            <a:pPr lvl="1"/>
            <a:r>
              <a:rPr lang="en-US" dirty="0" smtClean="0">
                <a:solidFill>
                  <a:schemeClr val="accent6"/>
                </a:solidFill>
              </a:rPr>
              <a:t>0-10	very bad</a:t>
            </a:r>
          </a:p>
          <a:p>
            <a:pPr lvl="1"/>
            <a:r>
              <a:rPr lang="en-US" dirty="0" smtClean="0">
                <a:solidFill>
                  <a:schemeClr val="accent6"/>
                </a:solidFill>
              </a:rPr>
              <a:t>10-20	bad</a:t>
            </a:r>
          </a:p>
          <a:p>
            <a:pPr lvl="1"/>
            <a:r>
              <a:rPr lang="en-US" dirty="0" smtClean="0">
                <a:solidFill>
                  <a:schemeClr val="accent6"/>
                </a:solidFill>
              </a:rPr>
              <a:t>20-30	insufficient</a:t>
            </a:r>
          </a:p>
          <a:p>
            <a:pPr lvl="1"/>
            <a:r>
              <a:rPr lang="en-US" dirty="0" smtClean="0">
                <a:solidFill>
                  <a:schemeClr val="accent6"/>
                </a:solidFill>
              </a:rPr>
              <a:t>30-40	sufficient</a:t>
            </a:r>
          </a:p>
          <a:p>
            <a:pPr lvl="1"/>
            <a:r>
              <a:rPr lang="en-US" dirty="0" smtClean="0">
                <a:solidFill>
                  <a:schemeClr val="accent6"/>
                </a:solidFill>
              </a:rPr>
              <a:t>40-50	good</a:t>
            </a:r>
          </a:p>
          <a:p>
            <a:pPr lvl="1"/>
            <a:r>
              <a:rPr lang="en-US" dirty="0" smtClean="0">
                <a:solidFill>
                  <a:schemeClr val="accent6"/>
                </a:solidFill>
              </a:rPr>
              <a:t>50-60	very good</a:t>
            </a:r>
          </a:p>
          <a:p>
            <a:pPr lvl="2"/>
            <a:r>
              <a:rPr lang="en-US" dirty="0" smtClean="0">
                <a:solidFill>
                  <a:schemeClr val="accent6"/>
                </a:solidFill>
              </a:rPr>
              <a:t>(only for music schools)</a:t>
            </a:r>
          </a:p>
          <a:p>
            <a:pPr lvl="3"/>
            <a:r>
              <a:rPr lang="en-US" dirty="0" smtClean="0"/>
              <a:t>50-55	very good</a:t>
            </a:r>
          </a:p>
          <a:p>
            <a:pPr lvl="3"/>
            <a:r>
              <a:rPr lang="en-US" dirty="0" smtClean="0"/>
              <a:t>56-58	distinction</a:t>
            </a:r>
          </a:p>
          <a:p>
            <a:pPr lvl="3"/>
            <a:r>
              <a:rPr lang="en-US" dirty="0" smtClean="0"/>
              <a:t>59-60 	great distinction</a:t>
            </a:r>
          </a:p>
        </p:txBody>
      </p:sp>
      <p:sp>
        <p:nvSpPr>
          <p:cNvPr id="4" name="Foliennummernplatzhalter 3"/>
          <p:cNvSpPr>
            <a:spLocks noGrp="1"/>
          </p:cNvSpPr>
          <p:nvPr>
            <p:ph type="sldNum" sz="quarter" idx="12"/>
          </p:nvPr>
        </p:nvSpPr>
        <p:spPr/>
        <p:txBody>
          <a:bodyPr/>
          <a:lstStyle/>
          <a:p>
            <a:fld id="{C2A42C27-6BCA-4A4C-A06B-7AFB3F1CF1EE}" type="slidenum">
              <a:rPr lang="en-US" smtClean="0"/>
              <a:pPr/>
              <a:t>17</a:t>
            </a:fld>
            <a:endParaRPr lang="en-US"/>
          </a:p>
        </p:txBody>
      </p:sp>
      <p:sp>
        <p:nvSpPr>
          <p:cNvPr id="5" name="Inhaltsplatzhalter 2"/>
          <p:cNvSpPr txBox="1">
            <a:spLocks/>
          </p:cNvSpPr>
          <p:nvPr/>
        </p:nvSpPr>
        <p:spPr bwMode="auto">
          <a:xfrm>
            <a:off x="5016681" y="1207740"/>
            <a:ext cx="3875799"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10" charset="-128"/>
                <a:cs typeface="ＭＳ Ｐゴシック" pitchFamily="-110"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10"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10"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10"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10"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lstStyle>
          <a:p>
            <a:r>
              <a:rPr lang="en-US" dirty="0" smtClean="0"/>
              <a:t>Formative </a:t>
            </a:r>
            <a:r>
              <a:rPr lang="en-US" dirty="0" err="1" smtClean="0"/>
              <a:t>ev</a:t>
            </a:r>
            <a:r>
              <a:rPr lang="en-US" dirty="0" smtClean="0"/>
              <a:t>.</a:t>
            </a:r>
          </a:p>
          <a:p>
            <a:pPr lvl="1"/>
            <a:r>
              <a:rPr lang="en-US" dirty="0" smtClean="0">
                <a:solidFill>
                  <a:schemeClr val="accent6"/>
                </a:solidFill>
              </a:rPr>
              <a:t>4 levels of competences from</a:t>
            </a:r>
            <a:br>
              <a:rPr lang="en-US" dirty="0" smtClean="0">
                <a:solidFill>
                  <a:schemeClr val="accent6"/>
                </a:solidFill>
              </a:rPr>
            </a:br>
            <a:r>
              <a:rPr lang="en-US" dirty="0" smtClean="0">
                <a:solidFill>
                  <a:schemeClr val="accent6"/>
                </a:solidFill>
              </a:rPr>
              <a:t>A (very good) to </a:t>
            </a:r>
            <a:br>
              <a:rPr lang="en-US" dirty="0" smtClean="0">
                <a:solidFill>
                  <a:schemeClr val="accent6"/>
                </a:solidFill>
              </a:rPr>
            </a:br>
            <a:r>
              <a:rPr lang="en-US" dirty="0" smtClean="0">
                <a:solidFill>
                  <a:schemeClr val="accent6"/>
                </a:solidFill>
              </a:rPr>
              <a:t>D (to be improved)</a:t>
            </a:r>
          </a:p>
          <a:p>
            <a:pPr lvl="1"/>
            <a:r>
              <a:rPr lang="en-US" dirty="0" smtClean="0">
                <a:solidFill>
                  <a:schemeClr val="accent6"/>
                </a:solidFill>
              </a:rPr>
              <a:t>Comments on</a:t>
            </a:r>
          </a:p>
          <a:p>
            <a:pPr lvl="2"/>
            <a:r>
              <a:rPr lang="en-US" dirty="0" smtClean="0">
                <a:solidFill>
                  <a:schemeClr val="accent6"/>
                </a:solidFill>
              </a:rPr>
              <a:t>Disciplinary competences</a:t>
            </a:r>
          </a:p>
          <a:p>
            <a:pPr lvl="2"/>
            <a:r>
              <a:rPr lang="en-US" dirty="0" smtClean="0">
                <a:solidFill>
                  <a:schemeClr val="accent6"/>
                </a:solidFill>
              </a:rPr>
              <a:t>Cross-curricular competences</a:t>
            </a:r>
          </a:p>
          <a:p>
            <a:pPr lvl="2"/>
            <a:r>
              <a:rPr lang="en-US" dirty="0" smtClean="0">
                <a:solidFill>
                  <a:schemeClr val="accent6"/>
                </a:solidFill>
              </a:rPr>
              <a:t>Further reports</a:t>
            </a:r>
            <a:endParaRPr lang="en-US" dirty="0">
              <a:solidFill>
                <a:schemeClr val="accent6"/>
              </a:solidFill>
            </a:endParaRPr>
          </a:p>
        </p:txBody>
      </p:sp>
    </p:spTree>
    <p:extLst>
      <p:ext uri="{BB962C8B-B14F-4D97-AF65-F5344CB8AC3E}">
        <p14:creationId xmlns:p14="http://schemas.microsoft.com/office/powerpoint/2010/main" val="2172708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p:cTn id="2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p:cTn id="31"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5">
                                            <p:txEl>
                                              <p:pRg st="3" end="3"/>
                                            </p:txEl>
                                          </p:spTgt>
                                        </p:tgtEl>
                                        <p:attrNameLst>
                                          <p:attrName>style.visibility</p:attrName>
                                        </p:attrNameLst>
                                      </p:cBhvr>
                                      <p:to>
                                        <p:strVal val="visible"/>
                                      </p:to>
                                    </p:set>
                                    <p:anim calcmode="lin" valueType="num">
                                      <p:cBhvr>
                                        <p:cTn id="39"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5">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anim calcmode="lin" valueType="num">
                                      <p:cBhvr>
                                        <p:cTn id="47"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5">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5">
                                            <p:txEl>
                                              <p:pRg st="5" end="5"/>
                                            </p:txEl>
                                          </p:spTgt>
                                        </p:tgtEl>
                                        <p:attrNameLst>
                                          <p:attrName>style.visibility</p:attrName>
                                        </p:attrNameLst>
                                      </p:cBhvr>
                                      <p:to>
                                        <p:strVal val="visible"/>
                                      </p:to>
                                    </p:set>
                                    <p:anim calcmode="lin" valueType="num">
                                      <p:cBhvr>
                                        <p:cTn id="55"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5">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anim calcmode="lin" valueType="num">
                                      <p:cBhvr>
                                        <p:cTn id="6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p:cTn id="7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2" end="2"/>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 calcmode="lin" valueType="num">
                                      <p:cBhvr>
                                        <p:cTn id="7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3" end="3"/>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nodeType="clickEffect">
                                  <p:stCondLst>
                                    <p:cond delay="0"/>
                                  </p:stCondLst>
                                  <p:childTnLst>
                                    <p:set>
                                      <p:cBhvr>
                                        <p:cTn id="86" dur="1" fill="hold">
                                          <p:stCondLst>
                                            <p:cond delay="0"/>
                                          </p:stCondLst>
                                        </p:cTn>
                                        <p:tgtEl>
                                          <p:spTgt spid="3">
                                            <p:txEl>
                                              <p:pRg st="4" end="4"/>
                                            </p:txEl>
                                          </p:spTgt>
                                        </p:tgtEl>
                                        <p:attrNameLst>
                                          <p:attrName>style.visibility</p:attrName>
                                        </p:attrNameLst>
                                      </p:cBhvr>
                                      <p:to>
                                        <p:strVal val="visible"/>
                                      </p:to>
                                    </p:set>
                                    <p:anim calcmode="lin" valueType="num">
                                      <p:cBhvr>
                                        <p:cTn id="8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4" end="4"/>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nodeType="clickEffect">
                                  <p:stCondLst>
                                    <p:cond delay="0"/>
                                  </p:stCondLst>
                                  <p:childTnLst>
                                    <p:set>
                                      <p:cBhvr>
                                        <p:cTn id="94" dur="1" fill="hold">
                                          <p:stCondLst>
                                            <p:cond delay="0"/>
                                          </p:stCondLst>
                                        </p:cTn>
                                        <p:tgtEl>
                                          <p:spTgt spid="3">
                                            <p:txEl>
                                              <p:pRg st="5" end="5"/>
                                            </p:txEl>
                                          </p:spTgt>
                                        </p:tgtEl>
                                        <p:attrNameLst>
                                          <p:attrName>style.visibility</p:attrName>
                                        </p:attrNameLst>
                                      </p:cBhvr>
                                      <p:to>
                                        <p:strVal val="visible"/>
                                      </p:to>
                                    </p:set>
                                    <p:anim calcmode="lin" valueType="num">
                                      <p:cBhvr>
                                        <p:cTn id="9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9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9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98" dur="1000"/>
                                        <p:tgtEl>
                                          <p:spTgt spid="3">
                                            <p:txEl>
                                              <p:pRg st="5" end="5"/>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31" presetClass="entr" presetSubtype="0" fill="hold" nodeType="click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 calcmode="lin" valueType="num">
                                      <p:cBhvr>
                                        <p:cTn id="10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0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10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106" dur="1000"/>
                                        <p:tgtEl>
                                          <p:spTgt spid="3">
                                            <p:txEl>
                                              <p:pRg st="6" end="6"/>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nodeType="clickEffect">
                                  <p:stCondLst>
                                    <p:cond delay="0"/>
                                  </p:stCondLst>
                                  <p:childTnLst>
                                    <p:set>
                                      <p:cBhvr>
                                        <p:cTn id="110" dur="1" fill="hold">
                                          <p:stCondLst>
                                            <p:cond delay="0"/>
                                          </p:stCondLst>
                                        </p:cTn>
                                        <p:tgtEl>
                                          <p:spTgt spid="3">
                                            <p:txEl>
                                              <p:pRg st="7" end="7"/>
                                            </p:txEl>
                                          </p:spTgt>
                                        </p:tgtEl>
                                        <p:attrNameLst>
                                          <p:attrName>style.visibility</p:attrName>
                                        </p:attrNameLst>
                                      </p:cBhvr>
                                      <p:to>
                                        <p:strVal val="visible"/>
                                      </p:to>
                                    </p:set>
                                    <p:anim calcmode="lin" valueType="num">
                                      <p:cBhvr>
                                        <p:cTn id="11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1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11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14" dur="1000"/>
                                        <p:tgtEl>
                                          <p:spTgt spid="3">
                                            <p:txEl>
                                              <p:pRg st="7" end="7"/>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nodeType="clickEffect">
                                  <p:stCondLst>
                                    <p:cond delay="0"/>
                                  </p:stCondLst>
                                  <p:childTnLst>
                                    <p:set>
                                      <p:cBhvr>
                                        <p:cTn id="118" dur="1" fill="hold">
                                          <p:stCondLst>
                                            <p:cond delay="0"/>
                                          </p:stCondLst>
                                        </p:cTn>
                                        <p:tgtEl>
                                          <p:spTgt spid="3">
                                            <p:txEl>
                                              <p:pRg st="8" end="8"/>
                                            </p:txEl>
                                          </p:spTgt>
                                        </p:tgtEl>
                                        <p:attrNameLst>
                                          <p:attrName>style.visibility</p:attrName>
                                        </p:attrNameLst>
                                      </p:cBhvr>
                                      <p:to>
                                        <p:strVal val="visible"/>
                                      </p:to>
                                    </p:set>
                                    <p:anim calcmode="lin" valueType="num">
                                      <p:cBhvr>
                                        <p:cTn id="11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12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12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122" dur="1000"/>
                                        <p:tgtEl>
                                          <p:spTgt spid="3">
                                            <p:txEl>
                                              <p:pRg st="8" end="8"/>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31" presetClass="entr" presetSubtype="0" fill="hold" nodeType="clickEffect">
                                  <p:stCondLst>
                                    <p:cond delay="0"/>
                                  </p:stCondLst>
                                  <p:childTnLst>
                                    <p:set>
                                      <p:cBhvr>
                                        <p:cTn id="126" dur="1" fill="hold">
                                          <p:stCondLst>
                                            <p:cond delay="0"/>
                                          </p:stCondLst>
                                        </p:cTn>
                                        <p:tgtEl>
                                          <p:spTgt spid="3">
                                            <p:txEl>
                                              <p:pRg st="9" end="9"/>
                                            </p:txEl>
                                          </p:spTgt>
                                        </p:tgtEl>
                                        <p:attrNameLst>
                                          <p:attrName>style.visibility</p:attrName>
                                        </p:attrNameLst>
                                      </p:cBhvr>
                                      <p:to>
                                        <p:strVal val="visible"/>
                                      </p:to>
                                    </p:set>
                                    <p:anim calcmode="lin" valueType="num">
                                      <p:cBhvr>
                                        <p:cTn id="12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12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12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130" dur="1000"/>
                                        <p:tgtEl>
                                          <p:spTgt spid="3">
                                            <p:txEl>
                                              <p:pRg st="9" end="9"/>
                                            </p:txEl>
                                          </p:spTgt>
                                        </p:tgtEl>
                                      </p:cBhvr>
                                    </p:animEffect>
                                  </p:childTnLst>
                                </p:cTn>
                              </p:par>
                            </p:childTnLst>
                          </p:cTn>
                        </p:par>
                      </p:childTnLst>
                    </p:cTn>
                  </p:par>
                  <p:par>
                    <p:cTn id="131" fill="hold">
                      <p:stCondLst>
                        <p:cond delay="indefinite"/>
                      </p:stCondLst>
                      <p:childTnLst>
                        <p:par>
                          <p:cTn id="132" fill="hold">
                            <p:stCondLst>
                              <p:cond delay="0"/>
                            </p:stCondLst>
                            <p:childTnLst>
                              <p:par>
                                <p:cTn id="133" presetID="31" presetClass="entr" presetSubtype="0" fill="hold" nodeType="clickEffect">
                                  <p:stCondLst>
                                    <p:cond delay="0"/>
                                  </p:stCondLst>
                                  <p:childTnLst>
                                    <p:set>
                                      <p:cBhvr>
                                        <p:cTn id="134" dur="1" fill="hold">
                                          <p:stCondLst>
                                            <p:cond delay="0"/>
                                          </p:stCondLst>
                                        </p:cTn>
                                        <p:tgtEl>
                                          <p:spTgt spid="3">
                                            <p:txEl>
                                              <p:pRg st="10" end="10"/>
                                            </p:txEl>
                                          </p:spTgt>
                                        </p:tgtEl>
                                        <p:attrNameLst>
                                          <p:attrName>style.visibility</p:attrName>
                                        </p:attrNameLst>
                                      </p:cBhvr>
                                      <p:to>
                                        <p:strVal val="visible"/>
                                      </p:to>
                                    </p:set>
                                    <p:anim calcmode="lin" valueType="num">
                                      <p:cBhvr>
                                        <p:cTn id="135"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136"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137"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138"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A3ED47C-A056-40A6-B464-A93E96B021A4}" type="slidenum">
              <a:rPr lang="en-GB" smtClean="0"/>
              <a:pPr/>
              <a:t>18</a:t>
            </a:fld>
            <a:endParaRPr lang="en-GB"/>
          </a:p>
        </p:txBody>
      </p:sp>
      <p:sp>
        <p:nvSpPr>
          <p:cNvPr id="3" name="Down Arrow 2"/>
          <p:cNvSpPr/>
          <p:nvPr/>
        </p:nvSpPr>
        <p:spPr>
          <a:xfrm>
            <a:off x="650424" y="2564904"/>
            <a:ext cx="1828800" cy="1987420"/>
          </a:xfrm>
          <a:prstGeom prst="downArrow">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4" name="Group 3"/>
          <p:cNvGrpSpPr/>
          <p:nvPr/>
        </p:nvGrpSpPr>
        <p:grpSpPr>
          <a:xfrm>
            <a:off x="4211960" y="2564904"/>
            <a:ext cx="2419672" cy="2232248"/>
            <a:chOff x="2761928" y="0"/>
            <a:chExt cx="2419672" cy="2232248"/>
          </a:xfrm>
        </p:grpSpPr>
        <p:sp>
          <p:nvSpPr>
            <p:cNvPr id="9" name="Rectangle 8"/>
            <p:cNvSpPr/>
            <p:nvPr/>
          </p:nvSpPr>
          <p:spPr>
            <a:xfrm>
              <a:off x="3230880" y="0"/>
              <a:ext cx="1950720" cy="208679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2761928" y="145457"/>
              <a:ext cx="2232248" cy="208679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GB" sz="2900" kern="1200" dirty="0" smtClean="0"/>
                <a:t>Reputation of music education</a:t>
              </a:r>
              <a:endParaRPr lang="en-GB" sz="2900" kern="1200" dirty="0"/>
            </a:p>
          </p:txBody>
        </p:sp>
      </p:grpSp>
      <p:sp>
        <p:nvSpPr>
          <p:cNvPr id="5" name="Up Arrow 4"/>
          <p:cNvSpPr/>
          <p:nvPr/>
        </p:nvSpPr>
        <p:spPr>
          <a:xfrm>
            <a:off x="6271592" y="2492896"/>
            <a:ext cx="1828800" cy="1987420"/>
          </a:xfrm>
          <a:prstGeom prst="upArrow">
            <a:avLst/>
          </a:pr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grpSp>
        <p:nvGrpSpPr>
          <p:cNvPr id="6" name="Group 5"/>
          <p:cNvGrpSpPr/>
          <p:nvPr/>
        </p:nvGrpSpPr>
        <p:grpSpPr>
          <a:xfrm>
            <a:off x="2234600" y="2710361"/>
            <a:ext cx="2337400" cy="3202914"/>
            <a:chOff x="527720" y="1765637"/>
            <a:chExt cx="2337400" cy="3202914"/>
          </a:xfrm>
        </p:grpSpPr>
        <p:sp>
          <p:nvSpPr>
            <p:cNvPr id="7" name="Rectangle 6"/>
            <p:cNvSpPr/>
            <p:nvPr/>
          </p:nvSpPr>
          <p:spPr>
            <a:xfrm>
              <a:off x="914400" y="2881760"/>
              <a:ext cx="1950720" cy="208679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8" name="Rectangle 7"/>
            <p:cNvSpPr/>
            <p:nvPr/>
          </p:nvSpPr>
          <p:spPr>
            <a:xfrm>
              <a:off x="527720" y="1765637"/>
              <a:ext cx="2193384" cy="208679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GB" sz="2900" kern="1200" dirty="0" smtClean="0"/>
                <a:t>Reputation of general education</a:t>
              </a:r>
              <a:endParaRPr lang="en-GB" sz="2900" kern="1200" dirty="0"/>
            </a:p>
          </p:txBody>
        </p:sp>
      </p:grpSp>
      <p:sp>
        <p:nvSpPr>
          <p:cNvPr id="11" name="Title 1"/>
          <p:cNvSpPr txBox="1">
            <a:spLocks/>
          </p:cNvSpPr>
          <p:nvPr/>
        </p:nvSpPr>
        <p:spPr>
          <a:xfrm>
            <a:off x="650424" y="1196752"/>
            <a:ext cx="8242056" cy="91440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6248" tIns="206248" rIns="206248" bIns="206248" numCol="1" spcCol="1270" anchor="ctr" anchorCtr="0">
            <a:noAutofit/>
          </a:bodyPr>
          <a:lstStyle>
            <a:defPPr>
              <a:defRPr lang="en-US"/>
            </a:defPPr>
            <a:lvl1pPr lvl="0" algn="ctr" defTabSz="1289050">
              <a:lnSpc>
                <a:spcPct val="90000"/>
              </a:lnSpc>
              <a:spcAft>
                <a:spcPct val="35000"/>
              </a:spcAft>
              <a:defRPr sz="2400">
                <a:solidFill>
                  <a:schemeClr val="tx2"/>
                </a:solidFill>
                <a:latin typeface="+mn-lt"/>
                <a:ea typeface="+mn-ea"/>
              </a:defRPr>
            </a:lvl1pPr>
            <a:lvl2pPr>
              <a:defRPr>
                <a:solidFill>
                  <a:schemeClr val="tx1">
                    <a:hueOff val="0"/>
                    <a:satOff val="0"/>
                    <a:lumOff val="0"/>
                    <a:alphaOff val="0"/>
                  </a:schemeClr>
                </a:solidFill>
                <a:latin typeface="+mn-lt"/>
                <a:ea typeface="+mn-ea"/>
              </a:defRPr>
            </a:lvl2pPr>
            <a:lvl3pPr>
              <a:defRPr>
                <a:solidFill>
                  <a:schemeClr val="tx1">
                    <a:hueOff val="0"/>
                    <a:satOff val="0"/>
                    <a:lumOff val="0"/>
                    <a:alphaOff val="0"/>
                  </a:schemeClr>
                </a:solidFill>
                <a:latin typeface="+mn-lt"/>
                <a:ea typeface="+mn-ea"/>
              </a:defRPr>
            </a:lvl3pPr>
            <a:lvl4pPr>
              <a:defRPr>
                <a:solidFill>
                  <a:schemeClr val="tx1">
                    <a:hueOff val="0"/>
                    <a:satOff val="0"/>
                    <a:lumOff val="0"/>
                    <a:alphaOff val="0"/>
                  </a:schemeClr>
                </a:solidFill>
                <a:latin typeface="+mn-lt"/>
                <a:ea typeface="+mn-ea"/>
              </a:defRPr>
            </a:lvl4pPr>
            <a:lvl5pPr>
              <a:defRPr>
                <a:solidFill>
                  <a:schemeClr val="tx1">
                    <a:hueOff val="0"/>
                    <a:satOff val="0"/>
                    <a:lumOff val="0"/>
                    <a:alphaOff val="0"/>
                  </a:schemeClr>
                </a:solidFill>
                <a:latin typeface="+mn-lt"/>
                <a:ea typeface="+mn-ea"/>
              </a:defRPr>
            </a:lvl5pPr>
            <a:lvl6pPr>
              <a:defRPr>
                <a:solidFill>
                  <a:schemeClr val="tx1">
                    <a:hueOff val="0"/>
                    <a:satOff val="0"/>
                    <a:lumOff val="0"/>
                    <a:alphaOff val="0"/>
                  </a:schemeClr>
                </a:solidFill>
                <a:latin typeface="+mn-lt"/>
                <a:ea typeface="+mn-ea"/>
              </a:defRPr>
            </a:lvl6pPr>
            <a:lvl7pPr>
              <a:defRPr>
                <a:solidFill>
                  <a:schemeClr val="tx1">
                    <a:hueOff val="0"/>
                    <a:satOff val="0"/>
                    <a:lumOff val="0"/>
                    <a:alphaOff val="0"/>
                  </a:schemeClr>
                </a:solidFill>
                <a:latin typeface="+mn-lt"/>
                <a:ea typeface="+mn-ea"/>
              </a:defRPr>
            </a:lvl7pPr>
            <a:lvl8pPr>
              <a:defRPr>
                <a:solidFill>
                  <a:schemeClr val="tx1">
                    <a:hueOff val="0"/>
                    <a:satOff val="0"/>
                    <a:lumOff val="0"/>
                    <a:alphaOff val="0"/>
                  </a:schemeClr>
                </a:solidFill>
                <a:latin typeface="+mn-lt"/>
                <a:ea typeface="+mn-ea"/>
              </a:defRPr>
            </a:lvl8pPr>
            <a:lvl9pPr>
              <a:defRPr>
                <a:solidFill>
                  <a:schemeClr val="tx1">
                    <a:hueOff val="0"/>
                    <a:satOff val="0"/>
                    <a:lumOff val="0"/>
                    <a:alphaOff val="0"/>
                  </a:schemeClr>
                </a:solidFill>
                <a:latin typeface="+mn-lt"/>
                <a:ea typeface="+mn-ea"/>
              </a:defRPr>
            </a:lvl9pPr>
          </a:lstStyle>
          <a:p>
            <a:pPr algn="l"/>
            <a:r>
              <a:rPr lang="en-GB" dirty="0">
                <a:solidFill>
                  <a:schemeClr val="accent6"/>
                </a:solidFill>
              </a:rPr>
              <a:t>Assessment of education </a:t>
            </a:r>
            <a:r>
              <a:rPr lang="en-GB" dirty="0" smtClean="0">
                <a:solidFill>
                  <a:schemeClr val="accent6"/>
                </a:solidFill>
              </a:rPr>
              <a:t>in Luxembourg since </a:t>
            </a:r>
            <a:r>
              <a:rPr lang="en-GB" dirty="0">
                <a:solidFill>
                  <a:schemeClr val="accent6"/>
                </a:solidFill>
              </a:rPr>
              <a:t>1970</a:t>
            </a:r>
          </a:p>
        </p:txBody>
      </p:sp>
      <p:sp>
        <p:nvSpPr>
          <p:cNvPr id="12" name="Rectangle 11"/>
          <p:cNvSpPr/>
          <p:nvPr/>
        </p:nvSpPr>
        <p:spPr>
          <a:xfrm>
            <a:off x="528176" y="4345008"/>
            <a:ext cx="2088232" cy="208679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GB" sz="2400" kern="1200" dirty="0" smtClean="0">
                <a:solidFill>
                  <a:schemeClr val="tx2"/>
                </a:solidFill>
              </a:rPr>
              <a:t>Reference:</a:t>
            </a:r>
          </a:p>
          <a:p>
            <a:pPr lvl="0" algn="ctr" defTabSz="1289050">
              <a:lnSpc>
                <a:spcPct val="90000"/>
              </a:lnSpc>
              <a:spcBef>
                <a:spcPct val="0"/>
              </a:spcBef>
              <a:spcAft>
                <a:spcPct val="35000"/>
              </a:spcAft>
            </a:pPr>
            <a:r>
              <a:rPr lang="en-GB" sz="2400" dirty="0" smtClean="0">
                <a:solidFill>
                  <a:schemeClr val="tx2"/>
                </a:solidFill>
              </a:rPr>
              <a:t>Pisa</a:t>
            </a:r>
            <a:br>
              <a:rPr lang="en-GB" sz="2400" dirty="0" smtClean="0">
                <a:solidFill>
                  <a:schemeClr val="tx2"/>
                </a:solidFill>
              </a:rPr>
            </a:br>
            <a:r>
              <a:rPr lang="en-GB" sz="2400" dirty="0" smtClean="0">
                <a:solidFill>
                  <a:schemeClr val="tx2"/>
                </a:solidFill>
              </a:rPr>
              <a:t>Evaluation</a:t>
            </a:r>
            <a:endParaRPr lang="en-GB" sz="2400" kern="1200" dirty="0">
              <a:solidFill>
                <a:schemeClr val="tx2"/>
              </a:solidFill>
            </a:endParaRPr>
          </a:p>
        </p:txBody>
      </p:sp>
      <p:sp>
        <p:nvSpPr>
          <p:cNvPr id="13" name="Rectangle 12"/>
          <p:cNvSpPr/>
          <p:nvPr/>
        </p:nvSpPr>
        <p:spPr>
          <a:xfrm>
            <a:off x="4788024" y="4343336"/>
            <a:ext cx="4681289" cy="208679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06248" tIns="206248" rIns="206248" bIns="206248" numCol="1" spcCol="1270" anchor="ctr" anchorCtr="0">
            <a:noAutofit/>
          </a:bodyPr>
          <a:lstStyle/>
          <a:p>
            <a:pPr lvl="0" algn="ctr" defTabSz="1289050">
              <a:lnSpc>
                <a:spcPct val="90000"/>
              </a:lnSpc>
              <a:spcBef>
                <a:spcPct val="0"/>
              </a:spcBef>
              <a:spcAft>
                <a:spcPct val="35000"/>
              </a:spcAft>
            </a:pPr>
            <a:r>
              <a:rPr lang="en-GB" sz="2400" kern="1200" dirty="0" smtClean="0">
                <a:solidFill>
                  <a:schemeClr val="tx2"/>
                </a:solidFill>
              </a:rPr>
              <a:t>Reference:</a:t>
            </a:r>
          </a:p>
          <a:p>
            <a:pPr lvl="0" algn="ctr" defTabSz="1289050">
              <a:lnSpc>
                <a:spcPct val="90000"/>
              </a:lnSpc>
              <a:spcBef>
                <a:spcPct val="0"/>
              </a:spcBef>
              <a:spcAft>
                <a:spcPct val="35000"/>
              </a:spcAft>
            </a:pPr>
            <a:r>
              <a:rPr lang="en-GB" sz="2400" dirty="0" smtClean="0">
                <a:solidFill>
                  <a:schemeClr val="tx2"/>
                </a:solidFill>
              </a:rPr>
              <a:t>Increasing number and success </a:t>
            </a:r>
            <a:br>
              <a:rPr lang="en-GB" sz="2400" dirty="0" smtClean="0">
                <a:solidFill>
                  <a:schemeClr val="tx2"/>
                </a:solidFill>
              </a:rPr>
            </a:br>
            <a:r>
              <a:rPr lang="en-GB" sz="2400" dirty="0" smtClean="0">
                <a:solidFill>
                  <a:schemeClr val="tx2"/>
                </a:solidFill>
              </a:rPr>
              <a:t>of Luxembourgish students at international music universities </a:t>
            </a:r>
            <a:endParaRPr lang="en-GB" sz="2400" kern="1200" dirty="0">
              <a:solidFill>
                <a:schemeClr val="tx2"/>
              </a:solidFill>
            </a:endParaRPr>
          </a:p>
        </p:txBody>
      </p:sp>
      <p:sp>
        <p:nvSpPr>
          <p:cNvPr id="14" name="Titel 1"/>
          <p:cNvSpPr txBox="1">
            <a:spLocks/>
          </p:cNvSpPr>
          <p:nvPr/>
        </p:nvSpPr>
        <p:spPr>
          <a:xfrm>
            <a:off x="270483" y="35352"/>
            <a:ext cx="8873517" cy="914400"/>
          </a:xfrm>
          <a:prstGeom prst="rect">
            <a:avLst/>
          </a:prstGeom>
        </p:spPr>
        <p:txBody>
          <a:bodyPr/>
          <a:lstStyle>
            <a:lvl1pPr algn="l" rtl="0" eaLnBrk="0" fontAlgn="base" hangingPunct="0">
              <a:spcBef>
                <a:spcPct val="0"/>
              </a:spcBef>
              <a:spcAft>
                <a:spcPct val="0"/>
              </a:spcAft>
              <a:defRPr sz="4000" kern="1200" spc="-100">
                <a:solidFill>
                  <a:srgbClr val="C1EEFF"/>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2pPr>
            <a:lvl3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3pPr>
            <a:lvl4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4pPr>
            <a:lvl5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5pPr>
            <a:lvl6pPr marL="4572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6pPr>
            <a:lvl7pPr marL="9144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7pPr>
            <a:lvl8pPr marL="13716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8pPr>
            <a:lvl9pPr marL="18288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9pPr>
          </a:lstStyle>
          <a:p>
            <a:pPr algn="ctr"/>
            <a:r>
              <a:rPr lang="en-US" dirty="0" smtClean="0"/>
              <a:t>Evaluation of the system</a:t>
            </a:r>
            <a:endParaRPr lang="en-US" dirty="0"/>
          </a:p>
        </p:txBody>
      </p:sp>
    </p:spTree>
    <p:extLst>
      <p:ext uri="{BB962C8B-B14F-4D97-AF65-F5344CB8AC3E}">
        <p14:creationId xmlns:p14="http://schemas.microsoft.com/office/powerpoint/2010/main" val="315909967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748464" cy="1143000"/>
          </a:xfrm>
        </p:spPr>
        <p:txBody>
          <a:bodyPr>
            <a:normAutofit fontScale="90000"/>
          </a:bodyPr>
          <a:lstStyle/>
          <a:p>
            <a:pPr algn="ctr"/>
            <a:r>
              <a:rPr lang="en-US" dirty="0" smtClean="0"/>
              <a:t>The system assesses, </a:t>
            </a:r>
            <a:br>
              <a:rPr lang="en-US" dirty="0" smtClean="0"/>
            </a:br>
            <a:r>
              <a:rPr lang="en-US" dirty="0" smtClean="0"/>
              <a:t>but the system also needs </a:t>
            </a:r>
            <a:br>
              <a:rPr lang="en-US" dirty="0" smtClean="0"/>
            </a:br>
            <a:r>
              <a:rPr lang="en-US" dirty="0" smtClean="0"/>
              <a:t>to be assessed</a:t>
            </a:r>
            <a:br>
              <a:rPr lang="en-US" dirty="0" smtClean="0"/>
            </a:br>
            <a:endParaRPr lang="en-US" dirty="0"/>
          </a:p>
        </p:txBody>
      </p:sp>
      <p:sp>
        <p:nvSpPr>
          <p:cNvPr id="3" name="Content Placeholder 2"/>
          <p:cNvSpPr>
            <a:spLocks noGrp="1"/>
          </p:cNvSpPr>
          <p:nvPr>
            <p:ph idx="1"/>
          </p:nvPr>
        </p:nvSpPr>
        <p:spPr>
          <a:xfrm>
            <a:off x="457200" y="1757676"/>
            <a:ext cx="8229600" cy="4983692"/>
          </a:xfrm>
        </p:spPr>
        <p:txBody>
          <a:bodyPr>
            <a:normAutofit fontScale="92500" lnSpcReduction="20000"/>
          </a:bodyPr>
          <a:lstStyle/>
          <a:p>
            <a:r>
              <a:rPr lang="en-US" dirty="0" smtClean="0"/>
              <a:t>Criteria of assessment</a:t>
            </a:r>
          </a:p>
          <a:p>
            <a:pPr lvl="1"/>
            <a:r>
              <a:rPr lang="en-US" dirty="0" smtClean="0">
                <a:solidFill>
                  <a:srgbClr val="1AB39F"/>
                </a:solidFill>
              </a:rPr>
              <a:t>Accepted students to music universities</a:t>
            </a:r>
          </a:p>
          <a:p>
            <a:pPr lvl="1"/>
            <a:r>
              <a:rPr lang="en-US" dirty="0" smtClean="0">
                <a:solidFill>
                  <a:srgbClr val="1AB39F"/>
                </a:solidFill>
              </a:rPr>
              <a:t>Development of musical life in Luxembourg</a:t>
            </a:r>
          </a:p>
          <a:p>
            <a:pPr lvl="2"/>
            <a:r>
              <a:rPr lang="en-US" dirty="0"/>
              <a:t>Partially a result of music education</a:t>
            </a:r>
          </a:p>
          <a:p>
            <a:pPr lvl="1"/>
            <a:r>
              <a:rPr lang="en-US" dirty="0" smtClean="0">
                <a:solidFill>
                  <a:srgbClr val="1AB39F"/>
                </a:solidFill>
              </a:rPr>
              <a:t>Interviewing of alumni</a:t>
            </a:r>
          </a:p>
          <a:p>
            <a:pPr lvl="2"/>
            <a:r>
              <a:rPr lang="en-US" dirty="0" smtClean="0"/>
              <a:t>By semi</a:t>
            </a:r>
            <a:r>
              <a:rPr lang="en-US" dirty="0"/>
              <a:t>-guided interviews in relation to community music and music </a:t>
            </a:r>
            <a:r>
              <a:rPr lang="en-US" dirty="0" smtClean="0"/>
              <a:t>education</a:t>
            </a:r>
            <a:endParaRPr lang="en-US" dirty="0" smtClean="0">
              <a:solidFill>
                <a:srgbClr val="1AB39F"/>
              </a:solidFill>
            </a:endParaRPr>
          </a:p>
          <a:p>
            <a:pPr lvl="1"/>
            <a:r>
              <a:rPr lang="en-US" dirty="0" smtClean="0">
                <a:solidFill>
                  <a:srgbClr val="1AB39F"/>
                </a:solidFill>
              </a:rPr>
              <a:t>Critical review of the range of subjects, their necessity and their quality</a:t>
            </a:r>
          </a:p>
          <a:p>
            <a:pPr lvl="2"/>
            <a:r>
              <a:rPr lang="en-US" dirty="0"/>
              <a:t>Adaptability to today’s needs</a:t>
            </a:r>
          </a:p>
          <a:p>
            <a:pPr lvl="1"/>
            <a:r>
              <a:rPr lang="en-US" dirty="0" smtClean="0">
                <a:solidFill>
                  <a:srgbClr val="1AB39F"/>
                </a:solidFill>
              </a:rPr>
              <a:t>Comparison </a:t>
            </a:r>
            <a:r>
              <a:rPr lang="en-US" dirty="0">
                <a:solidFill>
                  <a:srgbClr val="1AB39F"/>
                </a:solidFill>
              </a:rPr>
              <a:t>of more modern curricula</a:t>
            </a:r>
          </a:p>
          <a:p>
            <a:pPr lvl="2"/>
            <a:r>
              <a:rPr lang="en-US" dirty="0">
                <a:solidFill>
                  <a:srgbClr val="FFFFFF"/>
                </a:solidFill>
              </a:rPr>
              <a:t>France, Germany, Belgium,</a:t>
            </a:r>
            <a:r>
              <a:rPr lang="en-US" dirty="0" smtClean="0">
                <a:solidFill>
                  <a:srgbClr val="FFFFFF"/>
                </a:solidFill>
              </a:rPr>
              <a:t>…</a:t>
            </a:r>
            <a:endParaRPr lang="en-US" dirty="0" smtClean="0">
              <a:solidFill>
                <a:srgbClr val="1AB39F"/>
              </a:solidFill>
            </a:endParaRPr>
          </a:p>
          <a:p>
            <a:pPr lvl="1"/>
            <a:r>
              <a:rPr lang="en-US" dirty="0" smtClean="0">
                <a:solidFill>
                  <a:srgbClr val="1AB39F"/>
                </a:solidFill>
              </a:rPr>
              <a:t>Analysis of the reasons of the drop-out-rate</a:t>
            </a:r>
          </a:p>
          <a:p>
            <a:pPr lvl="2"/>
            <a:r>
              <a:rPr lang="en-US" dirty="0" smtClean="0"/>
              <a:t>Why do music pupils stop their apprenticeship?*</a:t>
            </a:r>
          </a:p>
          <a:p>
            <a:pPr lvl="1"/>
            <a:endParaRPr lang="en-US" dirty="0"/>
          </a:p>
        </p:txBody>
      </p:sp>
    </p:spTree>
    <p:extLst>
      <p:ext uri="{BB962C8B-B14F-4D97-AF65-F5344CB8AC3E}">
        <p14:creationId xmlns:p14="http://schemas.microsoft.com/office/powerpoint/2010/main" val="128635768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8640"/>
            <a:ext cx="7772400" cy="914400"/>
          </a:xfrm>
        </p:spPr>
        <p:txBody>
          <a:bodyPr/>
          <a:lstStyle/>
          <a:p>
            <a:r>
              <a:rPr lang="en-US" dirty="0" err="1" smtClean="0"/>
              <a:t>Célestin</a:t>
            </a:r>
            <a:r>
              <a:rPr lang="en-US" smtClean="0"/>
              <a:t> Freinet</a:t>
            </a:r>
            <a:r>
              <a:rPr lang="en-US" dirty="0" smtClean="0"/>
              <a:t>: Cycling</a:t>
            </a:r>
            <a:endParaRPr lang="en-US" dirty="0"/>
          </a:p>
        </p:txBody>
      </p:sp>
      <p:sp>
        <p:nvSpPr>
          <p:cNvPr id="4" name="Slide Number Placeholder 3"/>
          <p:cNvSpPr>
            <a:spLocks noGrp="1"/>
          </p:cNvSpPr>
          <p:nvPr>
            <p:ph type="sldNum" sz="quarter" idx="12"/>
          </p:nvPr>
        </p:nvSpPr>
        <p:spPr/>
        <p:txBody>
          <a:bodyPr/>
          <a:lstStyle/>
          <a:p>
            <a:fld id="{C2A42C27-6BCA-4A4C-A06B-7AFB3F1CF1EE}" type="slidenum">
              <a:rPr lang="en-US" smtClean="0"/>
              <a:pPr/>
              <a:t>2</a:t>
            </a:fld>
            <a:endParaRPr lang="en-US"/>
          </a:p>
        </p:txBody>
      </p:sp>
      <p:pic>
        <p:nvPicPr>
          <p:cNvPr id="5" name="Picture 4"/>
          <p:cNvPicPr>
            <a:picLocks noChangeAspect="1"/>
          </p:cNvPicPr>
          <p:nvPr/>
        </p:nvPicPr>
        <p:blipFill>
          <a:blip r:embed="rId2"/>
          <a:stretch>
            <a:fillRect/>
          </a:stretch>
        </p:blipFill>
        <p:spPr>
          <a:xfrm>
            <a:off x="1473200" y="1196752"/>
            <a:ext cx="6184900" cy="5334000"/>
          </a:xfrm>
          <a:prstGeom prst="rect">
            <a:avLst/>
          </a:prstGeom>
        </p:spPr>
      </p:pic>
    </p:spTree>
    <p:extLst>
      <p:ext uri="{BB962C8B-B14F-4D97-AF65-F5344CB8AC3E}">
        <p14:creationId xmlns:p14="http://schemas.microsoft.com/office/powerpoint/2010/main" val="34235950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6F4BA45A-A65C-4700-9050-053BE1EE03B7}" type="slidenum">
              <a:rPr lang="en-US"/>
              <a:pPr/>
              <a:t>20</a:t>
            </a:fld>
            <a:endParaRPr lang="en-US"/>
          </a:p>
        </p:txBody>
      </p:sp>
      <p:sp>
        <p:nvSpPr>
          <p:cNvPr id="6146" name="Textfeld 1"/>
          <p:cNvSpPr txBox="1">
            <a:spLocks noChangeArrowheads="1"/>
          </p:cNvSpPr>
          <p:nvPr/>
        </p:nvSpPr>
        <p:spPr bwMode="auto">
          <a:xfrm>
            <a:off x="0" y="-54679"/>
            <a:ext cx="9144000" cy="1323439"/>
          </a:xfrm>
          <a:prstGeom prst="rect">
            <a:avLst/>
          </a:prstGeom>
        </p:spPr>
        <p:txBody>
          <a:bodyPr vert="horz" wrap="square" lIns="91440" tIns="45720" rIns="91440" bIns="45720" numCol="1" anchor="t" anchorCtr="0" compatLnSpc="1">
            <a:prstTxWarp prst="textNoShape">
              <a:avLst/>
            </a:prstTxWarp>
            <a:normAutofit fontScale="97500"/>
          </a:bodyPr>
          <a:lstStyle>
            <a:lvl1pPr eaLnBrk="0" fontAlgn="base" hangingPunct="0">
              <a:defRPr sz="4000" spc="-100">
                <a:solidFill>
                  <a:srgbClr val="C1EEFF"/>
                </a:solidFill>
                <a:latin typeface="+mj-lt"/>
                <a:ea typeface="ＭＳ Ｐゴシック" pitchFamily="-110" charset="-128"/>
                <a:cs typeface="ＭＳ Ｐゴシック" pitchFamily="-110" charset="-128"/>
              </a:defRPr>
            </a:lvl1pPr>
            <a:lvl2pPr eaLnBrk="0" fontAlgn="base" hangingPunct="0">
              <a:defRPr sz="4000">
                <a:solidFill>
                  <a:srgbClr val="C1EEFF"/>
                </a:solidFill>
                <a:latin typeface="Consolas" pitchFamily="-110" charset="0"/>
                <a:ea typeface="ＭＳ Ｐゴシック" pitchFamily="-110" charset="-128"/>
                <a:cs typeface="ＭＳ Ｐゴシック" pitchFamily="-110" charset="-128"/>
              </a:defRPr>
            </a:lvl2pPr>
            <a:lvl3pPr eaLnBrk="0" fontAlgn="base" hangingPunct="0">
              <a:defRPr sz="4000">
                <a:solidFill>
                  <a:srgbClr val="C1EEFF"/>
                </a:solidFill>
                <a:latin typeface="Consolas" pitchFamily="-110" charset="0"/>
                <a:ea typeface="ＭＳ Ｐゴシック" pitchFamily="-110" charset="-128"/>
                <a:cs typeface="ＭＳ Ｐゴシック" pitchFamily="-110" charset="-128"/>
              </a:defRPr>
            </a:lvl3pPr>
            <a:lvl4pPr eaLnBrk="0" fontAlgn="base" hangingPunct="0">
              <a:defRPr sz="4000">
                <a:solidFill>
                  <a:srgbClr val="C1EEFF"/>
                </a:solidFill>
                <a:latin typeface="Consolas" pitchFamily="-110" charset="0"/>
                <a:ea typeface="ＭＳ Ｐゴシック" pitchFamily="-110" charset="-128"/>
                <a:cs typeface="ＭＳ Ｐゴシック" pitchFamily="-110" charset="-128"/>
              </a:defRPr>
            </a:lvl4pPr>
            <a:lvl5pPr eaLnBrk="0" fontAlgn="base" hangingPunct="0">
              <a:defRPr sz="4000">
                <a:solidFill>
                  <a:srgbClr val="C1EEFF"/>
                </a:solidFill>
                <a:latin typeface="Consolas" pitchFamily="-110" charset="0"/>
                <a:ea typeface="ＭＳ Ｐゴシック" pitchFamily="-110" charset="-128"/>
                <a:cs typeface="ＭＳ Ｐゴシック" pitchFamily="-110" charset="-128"/>
              </a:defRPr>
            </a:lvl5pPr>
            <a:lvl6pPr marL="45720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6pPr>
            <a:lvl7pPr marL="91440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7pPr>
            <a:lvl8pPr marL="137160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8pPr>
            <a:lvl9pPr marL="182880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9pPr>
          </a:lstStyle>
          <a:p>
            <a:pPr algn="ctr"/>
            <a:r>
              <a:rPr lang="en-CA" sz="3200" dirty="0" smtClean="0"/>
              <a:t>The </a:t>
            </a:r>
            <a:r>
              <a:rPr lang="en-CA" sz="3200" dirty="0" err="1" smtClean="0"/>
              <a:t>Droping</a:t>
            </a:r>
            <a:r>
              <a:rPr lang="en-CA" sz="3200" dirty="0" smtClean="0"/>
              <a:t>-out of „</a:t>
            </a:r>
            <a:r>
              <a:rPr lang="en-CA" sz="3200" dirty="0" err="1" smtClean="0"/>
              <a:t>solfège</a:t>
            </a:r>
            <a:r>
              <a:rPr lang="en-CA" sz="3200" dirty="0" smtClean="0"/>
              <a:t>“-pupils is a negative assessment of the system</a:t>
            </a:r>
            <a:endParaRPr lang="en-CA" sz="3200" dirty="0"/>
          </a:p>
        </p:txBody>
      </p:sp>
      <p:graphicFrame>
        <p:nvGraphicFramePr>
          <p:cNvPr id="47309" name="Group 205"/>
          <p:cNvGraphicFramePr>
            <a:graphicFrameLocks noGrp="1"/>
          </p:cNvGraphicFramePr>
          <p:nvPr>
            <p:extLst>
              <p:ext uri="{D42A27DB-BD31-4B8C-83A1-F6EECF244321}">
                <p14:modId xmlns:p14="http://schemas.microsoft.com/office/powerpoint/2010/main" val="2671200659"/>
              </p:ext>
            </p:extLst>
          </p:nvPr>
        </p:nvGraphicFramePr>
        <p:xfrm>
          <a:off x="1638300" y="1196975"/>
          <a:ext cx="5837238" cy="5930299"/>
        </p:xfrm>
        <a:graphic>
          <a:graphicData uri="http://schemas.openxmlformats.org/drawingml/2006/table">
            <a:tbl>
              <a:tblPr/>
              <a:tblGrid>
                <a:gridCol w="585788"/>
                <a:gridCol w="585787"/>
                <a:gridCol w="1444625"/>
                <a:gridCol w="1463675"/>
                <a:gridCol w="585788"/>
                <a:gridCol w="585787"/>
                <a:gridCol w="585788"/>
              </a:tblGrid>
              <a:tr h="230188">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0000"/>
                          </a:solidFill>
                          <a:effectLst/>
                          <a:latin typeface="Corbel" pitchFamily="34" charset="0"/>
                          <a:ea typeface="ＭＳ Ｐゴシック" pitchFamily="30" charset="-128"/>
                        </a:rPr>
                        <a:t>2003/2004 </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0000"/>
                          </a:solidFill>
                          <a:effectLst/>
                          <a:latin typeface="Corbel" pitchFamily="34" charset="0"/>
                          <a:ea typeface="ＭＳ Ｐゴシック" pitchFamily="30" charset="-128"/>
                        </a:rPr>
                        <a:t>1</a:t>
                      </a:r>
                      <a:r>
                        <a:rPr kumimoji="0" lang="de-DE" sz="2000" b="0" i="0" u="none" strike="noStrike" cap="none" normalizeH="0" baseline="30000" dirty="0" smtClean="0">
                          <a:ln>
                            <a:noFill/>
                          </a:ln>
                          <a:solidFill>
                            <a:srgbClr val="FF0000"/>
                          </a:solidFill>
                          <a:effectLst/>
                          <a:latin typeface="Corbel" pitchFamily="34" charset="0"/>
                          <a:ea typeface="ＭＳ Ｐゴシック" pitchFamily="30" charset="-128"/>
                        </a:rPr>
                        <a:t>st</a:t>
                      </a:r>
                      <a:r>
                        <a:rPr kumimoji="0" lang="de-DE" sz="2000" b="0" i="0" u="none" strike="noStrike" cap="none" normalizeH="0" baseline="0" dirty="0" smtClean="0">
                          <a:ln>
                            <a:noFill/>
                          </a:ln>
                          <a:solidFill>
                            <a:srgbClr val="FF0000"/>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FF0000"/>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FF0000"/>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0000"/>
                          </a:solidFill>
                          <a:effectLst/>
                          <a:latin typeface="Corbel" pitchFamily="34" charset="0"/>
                          <a:ea typeface="ＭＳ Ｐゴシック" pitchFamily="30" charset="-128"/>
                        </a:rPr>
                        <a:t>505</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27013">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0000"/>
                          </a:solidFill>
                          <a:effectLst/>
                          <a:latin typeface="Corbel" pitchFamily="34" charset="0"/>
                          <a:ea typeface="ＭＳ Ｐゴシック" pitchFamily="30" charset="-128"/>
                        </a:rPr>
                        <a:t> </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0000"/>
                          </a:solidFill>
                          <a:effectLst/>
                          <a:latin typeface="Corbel" pitchFamily="34" charset="0"/>
                          <a:ea typeface="ＭＳ Ｐゴシック" pitchFamily="30" charset="-128"/>
                        </a:rPr>
                        <a:t>2</a:t>
                      </a:r>
                      <a:r>
                        <a:rPr kumimoji="0" lang="de-DE" sz="2000" b="0" i="0" u="none" strike="noStrike" cap="none" normalizeH="0" baseline="30000" dirty="0" smtClean="0">
                          <a:ln>
                            <a:noFill/>
                          </a:ln>
                          <a:solidFill>
                            <a:srgbClr val="FF0000"/>
                          </a:solidFill>
                          <a:effectLst/>
                          <a:latin typeface="Corbel" pitchFamily="34" charset="0"/>
                          <a:ea typeface="ＭＳ Ｐゴシック" pitchFamily="30" charset="-128"/>
                        </a:rPr>
                        <a:t>nd</a:t>
                      </a:r>
                      <a:r>
                        <a:rPr kumimoji="0" lang="de-DE" sz="2000" b="0" i="0" u="none" strike="noStrike" cap="none" normalizeH="0" baseline="0" dirty="0" smtClean="0">
                          <a:ln>
                            <a:noFill/>
                          </a:ln>
                          <a:solidFill>
                            <a:srgbClr val="FF0000"/>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FF0000"/>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FF0000"/>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0000"/>
                          </a:solidFill>
                          <a:effectLst/>
                          <a:latin typeface="Corbel" pitchFamily="34" charset="0"/>
                          <a:ea typeface="ＭＳ Ｐゴシック" pitchFamily="30" charset="-128"/>
                        </a:rPr>
                        <a:t>418</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19075">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0000"/>
                          </a:solidFill>
                          <a:effectLst/>
                          <a:latin typeface="Corbel" pitchFamily="34" charset="0"/>
                          <a:ea typeface="ＭＳ Ｐゴシック" pitchFamily="30" charset="-128"/>
                        </a:rPr>
                        <a:t> </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0000"/>
                          </a:solidFill>
                          <a:effectLst/>
                          <a:latin typeface="Corbel" pitchFamily="34" charset="0"/>
                          <a:ea typeface="ＭＳ Ｐゴシック" pitchFamily="30" charset="-128"/>
                        </a:rPr>
                        <a:t>3</a:t>
                      </a:r>
                      <a:r>
                        <a:rPr kumimoji="0" lang="de-DE" sz="2000" b="0" i="0" u="none" strike="noStrike" cap="none" normalizeH="0" baseline="30000" dirty="0" smtClean="0">
                          <a:ln>
                            <a:noFill/>
                          </a:ln>
                          <a:solidFill>
                            <a:srgbClr val="FF0000"/>
                          </a:solidFill>
                          <a:effectLst/>
                          <a:latin typeface="Corbel" pitchFamily="34" charset="0"/>
                          <a:ea typeface="ＭＳ Ｐゴシック" pitchFamily="30" charset="-128"/>
                        </a:rPr>
                        <a:t>rd</a:t>
                      </a:r>
                      <a:r>
                        <a:rPr kumimoji="0" lang="de-DE" sz="2000" b="0" i="0" u="none" strike="noStrike" cap="none" normalizeH="0" baseline="0" dirty="0" smtClean="0">
                          <a:ln>
                            <a:noFill/>
                          </a:ln>
                          <a:solidFill>
                            <a:srgbClr val="FF0000"/>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FF0000"/>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FF0000"/>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0000"/>
                          </a:solidFill>
                          <a:effectLst/>
                          <a:latin typeface="Corbel" pitchFamily="34" charset="0"/>
                          <a:ea typeface="ＭＳ Ｐゴシック" pitchFamily="30" charset="-128"/>
                        </a:rPr>
                        <a:t>325</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190500">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orbel" pitchFamily="34" charset="0"/>
                          <a:ea typeface="ＭＳ Ｐゴシック" pitchFamily="30" charset="-128"/>
                        </a:rPr>
                        <a:t> </a:t>
                      </a:r>
                    </a:p>
                  </a:txBody>
                  <a:tcPr marL="7321" marR="7321" marT="7321"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orbel" pitchFamily="34" charset="0"/>
                          <a:ea typeface="ＭＳ Ｐゴシック" pitchFamily="30" charset="-128"/>
                        </a:rPr>
                        <a:t> </a:t>
                      </a:r>
                    </a:p>
                  </a:txBody>
                  <a:tcPr marL="7321" marR="7321" marT="7321"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orbel" pitchFamily="34" charset="0"/>
                          <a:ea typeface="ＭＳ Ｐゴシック" pitchFamily="30" charset="-128"/>
                        </a:rPr>
                        <a:t> </a:t>
                      </a:r>
                    </a:p>
                  </a:txBody>
                  <a:tcPr marL="7321" marR="7321" marT="7321"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27013">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2004/2005</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1</a:t>
                      </a:r>
                      <a:r>
                        <a:rPr kumimoji="0" lang="de-DE" sz="2000" b="0" i="0" u="none" strike="noStrike" cap="none" normalizeH="0" baseline="30000" dirty="0" smtClean="0">
                          <a:ln>
                            <a:noFill/>
                          </a:ln>
                          <a:solidFill>
                            <a:srgbClr val="FFFFFF"/>
                          </a:solidFill>
                          <a:effectLst/>
                          <a:latin typeface="Corbel" pitchFamily="34" charset="0"/>
                          <a:ea typeface="ＭＳ Ｐゴシック" pitchFamily="30" charset="-128"/>
                        </a:rPr>
                        <a:t>st</a:t>
                      </a: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FFFFFF"/>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FFFFFF"/>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495</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27013">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 </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2</a:t>
                      </a:r>
                      <a:r>
                        <a:rPr kumimoji="0" lang="de-DE" sz="2000" b="0" i="0" u="none" strike="noStrike" cap="none" normalizeH="0" baseline="30000" dirty="0" smtClean="0">
                          <a:ln>
                            <a:noFill/>
                          </a:ln>
                          <a:solidFill>
                            <a:srgbClr val="FFFFFF"/>
                          </a:solidFill>
                          <a:effectLst/>
                          <a:latin typeface="Corbel" pitchFamily="34" charset="0"/>
                          <a:ea typeface="ＭＳ Ｐゴシック" pitchFamily="30" charset="-128"/>
                        </a:rPr>
                        <a:t>nd </a:t>
                      </a:r>
                      <a:r>
                        <a:rPr kumimoji="0" lang="de-DE" sz="2000" b="0" i="0" u="none" strike="noStrike" cap="none" normalizeH="0" baseline="0" dirty="0" err="1" smtClean="0">
                          <a:ln>
                            <a:noFill/>
                          </a:ln>
                          <a:solidFill>
                            <a:srgbClr val="FFFFFF"/>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FFFFFF"/>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440</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27013">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 </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3</a:t>
                      </a:r>
                      <a:r>
                        <a:rPr kumimoji="0" lang="de-DE" sz="2000" b="0" i="0" u="none" strike="noStrike" cap="none" normalizeH="0" baseline="30000" dirty="0" smtClean="0">
                          <a:ln>
                            <a:noFill/>
                          </a:ln>
                          <a:solidFill>
                            <a:srgbClr val="FFFFFF"/>
                          </a:solidFill>
                          <a:effectLst/>
                          <a:latin typeface="Corbel" pitchFamily="34" charset="0"/>
                          <a:ea typeface="ＭＳ Ｐゴシック" pitchFamily="30" charset="-128"/>
                        </a:rPr>
                        <a:t>rd</a:t>
                      </a: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FFFFFF"/>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FFFFFF"/>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389</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79400">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 </a:t>
                      </a:r>
                    </a:p>
                  </a:txBody>
                  <a:tcPr marL="7321" marR="7321" marT="7321"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 </a:t>
                      </a:r>
                    </a:p>
                  </a:txBody>
                  <a:tcPr marL="7321" marR="7321" marT="7321" marB="0" anchor="ctr"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 </a:t>
                      </a:r>
                    </a:p>
                  </a:txBody>
                  <a:tcPr marL="7321" marR="7321" marT="7321" marB="0" anchor="b" horzOverflow="overflow">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19075">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2005/2006</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1</a:t>
                      </a:r>
                      <a:r>
                        <a:rPr kumimoji="0" lang="de-DE" sz="2000" b="0" i="0" u="none" strike="noStrike" cap="none" normalizeH="0" baseline="30000" dirty="0" smtClean="0">
                          <a:ln>
                            <a:noFill/>
                          </a:ln>
                          <a:solidFill>
                            <a:srgbClr val="FFFFFF"/>
                          </a:solidFill>
                          <a:effectLst/>
                          <a:latin typeface="Corbel" pitchFamily="34" charset="0"/>
                          <a:ea typeface="ＭＳ Ｐゴシック" pitchFamily="30" charset="-128"/>
                        </a:rPr>
                        <a:t>st</a:t>
                      </a:r>
                      <a:r>
                        <a:rPr kumimoji="0" lang="de-DE" sz="2000" b="0" i="0" u="none" strike="noStrike" cap="none" normalizeH="0" baseline="0" dirty="0" smtClean="0">
                          <a:ln>
                            <a:noFill/>
                          </a:ln>
                          <a:solidFill>
                            <a:srgbClr val="FF0000"/>
                          </a:solidFill>
                          <a:effectLst/>
                          <a:latin typeface="Corbel" pitchFamily="34" charset="0"/>
                          <a:ea typeface="ＭＳ Ｐゴシック" pitchFamily="30" charset="-128"/>
                        </a:rPr>
                        <a:t> </a:t>
                      </a: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FFFFFF"/>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FFFFFF"/>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549</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27013">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 </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2</a:t>
                      </a:r>
                      <a:r>
                        <a:rPr kumimoji="0" lang="de-DE" sz="2000" b="0" i="0" u="none" strike="noStrike" cap="none" normalizeH="0" baseline="30000" dirty="0" smtClean="0">
                          <a:ln>
                            <a:noFill/>
                          </a:ln>
                          <a:solidFill>
                            <a:srgbClr val="FFFFFF"/>
                          </a:solidFill>
                          <a:effectLst/>
                          <a:latin typeface="Corbel" pitchFamily="34" charset="0"/>
                          <a:ea typeface="ＭＳ Ｐゴシック" pitchFamily="30" charset="-128"/>
                        </a:rPr>
                        <a:t>nd</a:t>
                      </a:r>
                      <a:r>
                        <a:rPr kumimoji="0" lang="de-DE" sz="2000" b="0" i="0" u="none" strike="noStrike" cap="none" normalizeH="0" baseline="30000" dirty="0" smtClean="0">
                          <a:ln>
                            <a:noFill/>
                          </a:ln>
                          <a:solidFill>
                            <a:srgbClr val="FF0000"/>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FFFFFF"/>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FFFFFF"/>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405</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27013">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 </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3</a:t>
                      </a:r>
                      <a:r>
                        <a:rPr kumimoji="0" lang="de-DE" sz="2000" b="0" i="0" u="none" strike="noStrike" cap="none" normalizeH="0" baseline="30000" dirty="0" smtClean="0">
                          <a:ln>
                            <a:noFill/>
                          </a:ln>
                          <a:solidFill>
                            <a:srgbClr val="FFFFFF"/>
                          </a:solidFill>
                          <a:effectLst/>
                          <a:latin typeface="Corbel" pitchFamily="34" charset="0"/>
                          <a:ea typeface="ＭＳ Ｐゴシック" pitchFamily="30" charset="-128"/>
                        </a:rPr>
                        <a:t>rd</a:t>
                      </a:r>
                      <a:r>
                        <a:rPr kumimoji="0" lang="de-DE" sz="2000" b="0" i="0" u="none" strike="noStrike" cap="none" normalizeH="0" baseline="0" dirty="0" smtClean="0">
                          <a:ln>
                            <a:noFill/>
                          </a:ln>
                          <a:solidFill>
                            <a:srgbClr val="FFFFFF"/>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FFFFFF"/>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FFFFFF"/>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FFFFFF"/>
                          </a:solidFill>
                          <a:effectLst/>
                          <a:latin typeface="Corbel" pitchFamily="34" charset="0"/>
                          <a:ea typeface="ＭＳ Ｐゴシック" pitchFamily="30" charset="-128"/>
                        </a:rPr>
                        <a:t>418</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190500">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orbel" pitchFamily="34" charset="0"/>
                          <a:ea typeface="ＭＳ Ｐゴシック" pitchFamily="30" charset="-128"/>
                        </a:rPr>
                        <a:t> </a:t>
                      </a:r>
                    </a:p>
                  </a:txBody>
                  <a:tcPr marL="7321" marR="7321" marT="7321"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orbel" pitchFamily="34" charset="0"/>
                          <a:ea typeface="ＭＳ Ｐゴシック" pitchFamily="30" charset="-128"/>
                        </a:rPr>
                        <a:t> </a:t>
                      </a:r>
                    </a:p>
                  </a:txBody>
                  <a:tcPr marL="7321" marR="7321" marT="7321" marB="0" anchor="ctr"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orbel" pitchFamily="34" charset="0"/>
                          <a:ea typeface="ＭＳ Ｐゴシック" pitchFamily="30" charset="-128"/>
                        </a:rPr>
                        <a:t> </a:t>
                      </a:r>
                    </a:p>
                  </a:txBody>
                  <a:tcPr marL="7321" marR="7321" marT="7321"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190500">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orbel" pitchFamily="34" charset="0"/>
                          <a:ea typeface="ＭＳ Ｐゴシック" pitchFamily="30" charset="-128"/>
                        </a:rPr>
                        <a:t> </a:t>
                      </a:r>
                    </a:p>
                  </a:txBody>
                  <a:tcPr marL="7321" marR="7321" marT="7321"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orbel" pitchFamily="34" charset="0"/>
                          <a:ea typeface="ＭＳ Ｐゴシック" pitchFamily="30" charset="-128"/>
                        </a:rPr>
                        <a:t> </a:t>
                      </a:r>
                    </a:p>
                  </a:txBody>
                  <a:tcPr marL="7321" marR="7321" marT="7321"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orbel" pitchFamily="34" charset="0"/>
                          <a:ea typeface="ＭＳ Ｐゴシック" pitchFamily="30" charset="-128"/>
                        </a:rPr>
                        <a:t> </a:t>
                      </a:r>
                    </a:p>
                  </a:txBody>
                  <a:tcPr marL="7321" marR="7321" marT="7321" marB="0" anchor="ctr" horzOverflow="overflow">
                    <a:lnL>
                      <a:noFill/>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39713">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738AC8"/>
                          </a:solidFill>
                          <a:effectLst/>
                          <a:latin typeface="Corbel" pitchFamily="34" charset="0"/>
                          <a:ea typeface="ＭＳ Ｐゴシック" pitchFamily="30" charset="-128"/>
                        </a:rPr>
                        <a:t>2006/2007</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accent5"/>
                          </a:solidFill>
                          <a:effectLst/>
                          <a:latin typeface="Corbel" pitchFamily="34" charset="0"/>
                          <a:ea typeface="ＭＳ Ｐゴシック" pitchFamily="30" charset="-128"/>
                        </a:rPr>
                        <a:t>1</a:t>
                      </a:r>
                      <a:r>
                        <a:rPr kumimoji="0" lang="de-DE" sz="2000" b="0" i="0" u="none" strike="noStrike" cap="none" normalizeH="0" baseline="30000" dirty="0" smtClean="0">
                          <a:ln>
                            <a:noFill/>
                          </a:ln>
                          <a:solidFill>
                            <a:schemeClr val="accent5"/>
                          </a:solidFill>
                          <a:effectLst/>
                          <a:latin typeface="Corbel" pitchFamily="34" charset="0"/>
                          <a:ea typeface="ＭＳ Ｐゴシック" pitchFamily="30" charset="-128"/>
                        </a:rPr>
                        <a:t>st</a:t>
                      </a:r>
                      <a:r>
                        <a:rPr kumimoji="0" lang="de-DE" sz="2000" b="0" i="0" u="none" strike="noStrike" cap="none" normalizeH="0" baseline="0" dirty="0" smtClean="0">
                          <a:ln>
                            <a:noFill/>
                          </a:ln>
                          <a:solidFill>
                            <a:srgbClr val="FF0000"/>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chemeClr val="accent5"/>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chemeClr val="accent5"/>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738AC8"/>
                          </a:solidFill>
                          <a:effectLst/>
                          <a:latin typeface="Corbel" pitchFamily="34" charset="0"/>
                          <a:ea typeface="ＭＳ Ｐゴシック" pitchFamily="30" charset="-128"/>
                        </a:rPr>
                        <a:t>525</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27013">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00B0F0"/>
                          </a:solidFill>
                          <a:effectLst/>
                          <a:latin typeface="Calibri" pitchFamily="34" charset="0"/>
                          <a:ea typeface="ＭＳ Ｐゴシック" pitchFamily="30" charset="-128"/>
                        </a:rPr>
                        <a:t> </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738AC8"/>
                          </a:solidFill>
                          <a:effectLst/>
                          <a:latin typeface="Corbel" pitchFamily="34" charset="0"/>
                          <a:ea typeface="ＭＳ Ｐゴシック" pitchFamily="30" charset="-128"/>
                        </a:rPr>
                        <a:t>2</a:t>
                      </a:r>
                      <a:r>
                        <a:rPr kumimoji="0" lang="de-DE" sz="2000" b="0" i="0" u="none" strike="noStrike" cap="none" normalizeH="0" baseline="30000" dirty="0" smtClean="0">
                          <a:ln>
                            <a:noFill/>
                          </a:ln>
                          <a:solidFill>
                            <a:srgbClr val="738AC8"/>
                          </a:solidFill>
                          <a:effectLst/>
                          <a:latin typeface="Corbel" pitchFamily="34" charset="0"/>
                          <a:ea typeface="ＭＳ Ｐゴシック" pitchFamily="30" charset="-128"/>
                        </a:rPr>
                        <a:t>nd</a:t>
                      </a:r>
                      <a:r>
                        <a:rPr kumimoji="0" lang="de-DE" sz="2000" b="0" i="0" u="none" strike="noStrike" cap="none" normalizeH="0" baseline="0" dirty="0" smtClean="0">
                          <a:ln>
                            <a:noFill/>
                          </a:ln>
                          <a:solidFill>
                            <a:srgbClr val="738AC8"/>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738AC8"/>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738AC8"/>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738AC8"/>
                          </a:solidFill>
                          <a:effectLst/>
                          <a:latin typeface="Corbel" pitchFamily="34" charset="0"/>
                          <a:ea typeface="ＭＳ Ｐゴシック" pitchFamily="30" charset="-128"/>
                        </a:rPr>
                        <a:t>472</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227013">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solidFill>
                      <a:srgbClr val="000000"/>
                    </a:solidFill>
                  </a:tcPr>
                </a:tc>
                <a:tc>
                  <a:txBody>
                    <a:bodyPr/>
                    <a:lstStyle/>
                    <a:p>
                      <a:pPr marL="0" marR="0" lvl="0" indent="0" algn="l"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rgbClr val="00B0F0"/>
                          </a:solidFill>
                          <a:effectLst/>
                          <a:latin typeface="Corbel" pitchFamily="34" charset="0"/>
                          <a:ea typeface="ＭＳ Ｐゴシック" pitchFamily="30" charset="-128"/>
                        </a:rPr>
                        <a:t> </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738AC8"/>
                          </a:solidFill>
                          <a:effectLst/>
                          <a:latin typeface="Corbel" pitchFamily="34" charset="0"/>
                          <a:ea typeface="ＭＳ Ｐゴシック" pitchFamily="30" charset="-128"/>
                        </a:rPr>
                        <a:t>3</a:t>
                      </a:r>
                      <a:r>
                        <a:rPr kumimoji="0" lang="de-DE" sz="2000" b="0" i="0" u="none" strike="noStrike" cap="none" normalizeH="0" baseline="30000" dirty="0" smtClean="0">
                          <a:ln>
                            <a:noFill/>
                          </a:ln>
                          <a:solidFill>
                            <a:srgbClr val="738AC8"/>
                          </a:solidFill>
                          <a:effectLst/>
                          <a:latin typeface="Corbel" pitchFamily="34" charset="0"/>
                          <a:ea typeface="ＭＳ Ｐゴシック" pitchFamily="30" charset="-128"/>
                        </a:rPr>
                        <a:t>rd</a:t>
                      </a:r>
                      <a:r>
                        <a:rPr kumimoji="0" lang="de-DE" sz="2000" b="0" i="0" u="none" strike="noStrike" cap="none" normalizeH="0" baseline="0" dirty="0" smtClean="0">
                          <a:ln>
                            <a:noFill/>
                          </a:ln>
                          <a:solidFill>
                            <a:srgbClr val="738AC8"/>
                          </a:solidFill>
                          <a:effectLst/>
                          <a:latin typeface="Corbel" pitchFamily="34" charset="0"/>
                          <a:ea typeface="ＭＳ Ｐゴシック" pitchFamily="30" charset="-128"/>
                        </a:rPr>
                        <a:t> </a:t>
                      </a:r>
                      <a:r>
                        <a:rPr kumimoji="0" lang="de-DE" sz="2000" b="0" i="0" u="none" strike="noStrike" cap="none" normalizeH="0" baseline="0" dirty="0" err="1" smtClean="0">
                          <a:ln>
                            <a:noFill/>
                          </a:ln>
                          <a:solidFill>
                            <a:srgbClr val="738AC8"/>
                          </a:solidFill>
                          <a:effectLst/>
                          <a:latin typeface="Corbel" pitchFamily="34" charset="0"/>
                          <a:ea typeface="ＭＳ Ｐゴシック" pitchFamily="30" charset="-128"/>
                        </a:rPr>
                        <a:t>year</a:t>
                      </a:r>
                      <a:endParaRPr kumimoji="0" lang="de-DE" sz="2000" b="0" i="0" u="none" strike="noStrike" cap="none" normalizeH="0" baseline="0" dirty="0" smtClean="0">
                        <a:ln>
                          <a:noFill/>
                        </a:ln>
                        <a:solidFill>
                          <a:srgbClr val="738AC8"/>
                        </a:solidFill>
                        <a:effectLst/>
                        <a:latin typeface="Corbel" pitchFamily="34" charset="0"/>
                        <a:ea typeface="ＭＳ Ｐゴシック" pitchFamily="30" charset="-128"/>
                      </a:endParaRP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r" defTabSz="914400" rtl="0" eaLnBrk="1" fontAlgn="ctr"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rgbClr val="738AC8"/>
                          </a:solidFill>
                          <a:effectLst/>
                          <a:latin typeface="Corbel" pitchFamily="34" charset="0"/>
                          <a:ea typeface="ＭＳ Ｐゴシック" pitchFamily="30" charset="-128"/>
                        </a:rPr>
                        <a:t>484</a:t>
                      </a:r>
                    </a:p>
                  </a:txBody>
                  <a:tcPr marL="7321" marR="7321" marT="732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146050">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w="6350" cap="flat" cmpd="sng" algn="ctr">
                      <a:solidFill>
                        <a:srgbClr val="000000"/>
                      </a:solidFill>
                      <a:prstDash val="solid"/>
                      <a:round/>
                      <a:headEnd type="none" w="med" len="med"/>
                      <a:tailEnd type="none" w="med" len="med"/>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146050">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r h="146050">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c>
                  <a:txBody>
                    <a:bodyPr/>
                    <a:lstStyle/>
                    <a:p>
                      <a:pPr marL="0" marR="0" lvl="0" indent="0" algn="l" defTabSz="914400" rtl="0" eaLnBrk="1" fontAlgn="b" latinLnBrk="0" hangingPunct="1">
                        <a:lnSpc>
                          <a:spcPct val="100000"/>
                        </a:lnSpc>
                        <a:spcBef>
                          <a:spcPts val="700"/>
                        </a:spcBef>
                        <a:spcAft>
                          <a:spcPct val="0"/>
                        </a:spcAft>
                        <a:buClrTx/>
                        <a:buSzTx/>
                        <a:buFontTx/>
                        <a:buNone/>
                        <a:tabLst/>
                      </a:pPr>
                      <a:r>
                        <a:rPr kumimoji="0" lang="de-DE" sz="2000" b="0" i="0" u="none" strike="noStrike" cap="none" normalizeH="0" baseline="0" dirty="0" smtClean="0">
                          <a:ln>
                            <a:noFill/>
                          </a:ln>
                          <a:solidFill>
                            <a:schemeClr val="tx1"/>
                          </a:solidFill>
                          <a:effectLst/>
                          <a:latin typeface="Calibri" pitchFamily="34" charset="0"/>
                          <a:ea typeface="ＭＳ Ｐゴシック" pitchFamily="30" charset="-128"/>
                        </a:rPr>
                        <a:t> </a:t>
                      </a:r>
                    </a:p>
                  </a:txBody>
                  <a:tcPr marL="7321" marR="7321" marT="7321" marB="0" anchor="b" horzOverflow="overflow">
                    <a:lnL>
                      <a:noFill/>
                    </a:lnL>
                    <a:lnR>
                      <a:noFill/>
                    </a:lnR>
                    <a:lnT>
                      <a:noFill/>
                    </a:lnT>
                    <a:lnB>
                      <a:noFill/>
                    </a:lnB>
                    <a:lnTlToBr>
                      <a:noFill/>
                    </a:lnTlToBr>
                    <a:lnBlToTr>
                      <a:noFill/>
                    </a:lnBlToTr>
                    <a:solidFill>
                      <a:srgbClr val="000000"/>
                    </a:solidFill>
                  </a:tcPr>
                </a:tc>
              </a:tr>
            </a:tbl>
          </a:graphicData>
        </a:graphic>
      </p:graphicFrame>
      <p:sp>
        <p:nvSpPr>
          <p:cNvPr id="2" name="TextBox 1"/>
          <p:cNvSpPr txBox="1"/>
          <p:nvPr/>
        </p:nvSpPr>
        <p:spPr>
          <a:xfrm>
            <a:off x="1619672" y="6237312"/>
            <a:ext cx="5832648" cy="646331"/>
          </a:xfrm>
          <a:prstGeom prst="rect">
            <a:avLst/>
          </a:prstGeom>
          <a:noFill/>
        </p:spPr>
        <p:txBody>
          <a:bodyPr wrap="square" rtlCol="0">
            <a:spAutoFit/>
          </a:bodyPr>
          <a:lstStyle/>
          <a:p>
            <a:pPr algn="ctr"/>
            <a:r>
              <a:rPr lang="en-US" dirty="0" smtClean="0">
                <a:solidFill>
                  <a:srgbClr val="CCFFCC"/>
                </a:solidFill>
              </a:rPr>
              <a:t>Semiofficial statistics of the music school of the national music federation (communicated orally) </a:t>
            </a:r>
            <a:endParaRPr lang="en-US" dirty="0">
              <a:solidFill>
                <a:srgbClr val="CCFFCC"/>
              </a:solidFill>
            </a:endParaRPr>
          </a:p>
        </p:txBody>
      </p:sp>
    </p:spTree>
    <p:extLst>
      <p:ext uri="{BB962C8B-B14F-4D97-AF65-F5344CB8AC3E}">
        <p14:creationId xmlns:p14="http://schemas.microsoft.com/office/powerpoint/2010/main" val="35133321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amond(in)">
                                      <p:cBhvr>
                                        <p:cTn id="7" dur="2000"/>
                                        <p:tgtEl>
                                          <p:spTgt spid="6146"/>
                                        </p:tgtEl>
                                      </p:cBhvr>
                                    </p:animEffect>
                                  </p:childTnLst>
                                </p:cTn>
                              </p:par>
                              <p:par>
                                <p:cTn id="8" presetID="8" presetClass="entr" presetSubtype="16" fill="hold" nodeType="withEffect">
                                  <p:stCondLst>
                                    <p:cond delay="0"/>
                                  </p:stCondLst>
                                  <p:childTnLst>
                                    <p:set>
                                      <p:cBhvr>
                                        <p:cTn id="9" dur="1" fill="hold">
                                          <p:stCondLst>
                                            <p:cond delay="0"/>
                                          </p:stCondLst>
                                        </p:cTn>
                                        <p:tgtEl>
                                          <p:spTgt spid="47309"/>
                                        </p:tgtEl>
                                        <p:attrNameLst>
                                          <p:attrName>style.visibility</p:attrName>
                                        </p:attrNameLst>
                                      </p:cBhvr>
                                      <p:to>
                                        <p:strVal val="visible"/>
                                      </p:to>
                                    </p:set>
                                    <p:animEffect transition="in" filter="diamond(in)">
                                      <p:cBhvr>
                                        <p:cTn id="10" dur="2000"/>
                                        <p:tgtEl>
                                          <p:spTgt spid="47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2A42C27-6BCA-4A4C-A06B-7AFB3F1CF1EE}" type="slidenum">
              <a:rPr lang="en-US" smtClean="0"/>
              <a:pPr/>
              <a:t>21</a:t>
            </a:fld>
            <a:endParaRPr lang="en-US"/>
          </a:p>
        </p:txBody>
      </p:sp>
      <p:sp>
        <p:nvSpPr>
          <p:cNvPr id="7" name="Titel 1"/>
          <p:cNvSpPr txBox="1">
            <a:spLocks/>
          </p:cNvSpPr>
          <p:nvPr/>
        </p:nvSpPr>
        <p:spPr>
          <a:xfrm>
            <a:off x="899592" y="908720"/>
            <a:ext cx="7772400" cy="1975104"/>
          </a:xfrm>
          <a:prstGeom prst="rect">
            <a:avLst/>
          </a:prstGeom>
        </p:spPr>
        <p:txBody>
          <a:bodyPr vert="horz" wrap="square" lIns="91440" tIns="45720" rIns="91440" bIns="45720" numCol="1" anchor="t" anchorCtr="0" compatLnSpc="1">
            <a:prstTxWarp prst="textNoShape">
              <a:avLst/>
            </a:prstTxWarp>
            <a:normAutofit fontScale="90000" lnSpcReduction="10000"/>
          </a:bodyPr>
          <a:lstStyle>
            <a:lvl1pPr algn="l" rtl="0" eaLnBrk="0" fontAlgn="base" hangingPunct="0">
              <a:spcBef>
                <a:spcPct val="0"/>
              </a:spcBef>
              <a:spcAft>
                <a:spcPct val="0"/>
              </a:spcAft>
              <a:defRPr sz="4000" kern="1200" spc="-100">
                <a:solidFill>
                  <a:srgbClr val="C1EEFF"/>
                </a:solidFill>
                <a:latin typeface="+mj-lt"/>
                <a:ea typeface="ＭＳ Ｐゴシック" pitchFamily="-110" charset="-128"/>
                <a:cs typeface="ＭＳ Ｐゴシック" pitchFamily="-110" charset="-128"/>
              </a:defRPr>
            </a:lvl1pPr>
            <a:lvl2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2pPr>
            <a:lvl3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3pPr>
            <a:lvl4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4pPr>
            <a:lvl5pPr algn="l" rtl="0" eaLnBrk="0" fontAlgn="base" hangingPunct="0">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5pPr>
            <a:lvl6pPr marL="4572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6pPr>
            <a:lvl7pPr marL="9144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7pPr>
            <a:lvl8pPr marL="13716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8pPr>
            <a:lvl9pPr marL="1828800" algn="l" rtl="0" fontAlgn="base">
              <a:spcBef>
                <a:spcPct val="0"/>
              </a:spcBef>
              <a:spcAft>
                <a:spcPct val="0"/>
              </a:spcAft>
              <a:defRPr sz="4000">
                <a:solidFill>
                  <a:srgbClr val="C1EEFF"/>
                </a:solidFill>
                <a:latin typeface="Consolas" pitchFamily="-110" charset="0"/>
                <a:ea typeface="ＭＳ Ｐゴシック" pitchFamily="-110" charset="-128"/>
                <a:cs typeface="ＭＳ Ｐゴシック" pitchFamily="-110" charset="-128"/>
              </a:defRPr>
            </a:lvl9pPr>
          </a:lstStyle>
          <a:p>
            <a:pPr algn="ctr"/>
            <a:r>
              <a:rPr lang="de-CH" sz="7200" smtClean="0"/>
              <a:t>Thank you for your attention!</a:t>
            </a:r>
            <a:endParaRPr lang="de-CH" sz="7200" dirty="0"/>
          </a:p>
        </p:txBody>
      </p:sp>
      <p:sp>
        <p:nvSpPr>
          <p:cNvPr id="8" name="Untertitel 2"/>
          <p:cNvSpPr txBox="1">
            <a:spLocks/>
          </p:cNvSpPr>
          <p:nvPr/>
        </p:nvSpPr>
        <p:spPr bwMode="auto">
          <a:xfrm>
            <a:off x="899592" y="4292600"/>
            <a:ext cx="7772400" cy="1508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10" charset="-128"/>
                <a:cs typeface="ＭＳ Ｐゴシック" pitchFamily="-110"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10"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10"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10"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10"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lstStyle>
          <a:p>
            <a:pPr marL="68263" indent="0" algn="ctr">
              <a:buNone/>
            </a:pPr>
            <a:r>
              <a:rPr lang="en-US" sz="4000" b="1" dirty="0" smtClean="0"/>
              <a:t>Damien </a:t>
            </a:r>
            <a:r>
              <a:rPr lang="en-US" sz="4000" b="1" dirty="0" err="1" smtClean="0"/>
              <a:t>Sagrillo</a:t>
            </a:r>
            <a:endParaRPr lang="de-CH" sz="4000" b="1" dirty="0"/>
          </a:p>
        </p:txBody>
      </p:sp>
    </p:spTree>
    <p:extLst>
      <p:ext uri="{BB962C8B-B14F-4D97-AF65-F5344CB8AC3E}">
        <p14:creationId xmlns:p14="http://schemas.microsoft.com/office/powerpoint/2010/main" val="10819286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en-US" dirty="0" smtClean="0"/>
              <a:t>Jean-Jacques Rousseau</a:t>
            </a:r>
            <a:endParaRPr lang="en-US" dirty="0"/>
          </a:p>
        </p:txBody>
      </p:sp>
      <p:sp>
        <p:nvSpPr>
          <p:cNvPr id="3" name="Inhaltsplatzhalter 2"/>
          <p:cNvSpPr>
            <a:spLocks noGrp="1"/>
          </p:cNvSpPr>
          <p:nvPr>
            <p:ph idx="1"/>
          </p:nvPr>
        </p:nvSpPr>
        <p:spPr/>
        <p:txBody>
          <a:bodyPr>
            <a:normAutofit fontScale="92500" lnSpcReduction="20000"/>
          </a:bodyPr>
          <a:lstStyle/>
          <a:p>
            <a:r>
              <a:rPr lang="en-US" dirty="0" smtClean="0"/>
              <a:t>Music education </a:t>
            </a:r>
          </a:p>
          <a:p>
            <a:pPr lvl="1"/>
            <a:r>
              <a:rPr lang="en-US" dirty="0" smtClean="0">
                <a:solidFill>
                  <a:schemeClr val="accent6"/>
                </a:solidFill>
              </a:rPr>
              <a:t>orientation towards practice</a:t>
            </a:r>
          </a:p>
          <a:p>
            <a:r>
              <a:rPr lang="en-US" dirty="0" smtClean="0"/>
              <a:t>3 arguments</a:t>
            </a:r>
          </a:p>
          <a:p>
            <a:pPr marL="968375" lvl="1" indent="-514350">
              <a:buFont typeface="+mj-lt"/>
              <a:buAutoNum type="arabicPeriod"/>
            </a:pPr>
            <a:r>
              <a:rPr lang="en-US" dirty="0" smtClean="0">
                <a:solidFill>
                  <a:schemeClr val="accent6"/>
                </a:solidFill>
              </a:rPr>
              <a:t>Singing and composing before musical «literacy»</a:t>
            </a:r>
          </a:p>
          <a:p>
            <a:pPr marL="1223963" lvl="2" indent="-514350">
              <a:buFont typeface="Wingdings" panose="05000000000000000000" pitchFamily="2" charset="2"/>
              <a:buChar char="§"/>
            </a:pPr>
            <a:r>
              <a:rPr lang="en-US" dirty="0" smtClean="0"/>
              <a:t>Before learning something about our anatomy, we use it</a:t>
            </a:r>
          </a:p>
          <a:p>
            <a:pPr marL="1223963" lvl="2" indent="-514350">
              <a:buFont typeface="Wingdings" panose="05000000000000000000" pitchFamily="2" charset="2"/>
              <a:buChar char="§"/>
            </a:pPr>
            <a:r>
              <a:rPr lang="en-US" dirty="0" smtClean="0"/>
              <a:t>Activity first</a:t>
            </a:r>
          </a:p>
          <a:p>
            <a:pPr marL="1223963" lvl="2" indent="-514350">
              <a:buFont typeface="Wingdings" panose="05000000000000000000" pitchFamily="2" charset="2"/>
              <a:buChar char="§"/>
            </a:pPr>
            <a:r>
              <a:rPr lang="en-US" dirty="0" smtClean="0"/>
              <a:t>Learning by doing</a:t>
            </a:r>
          </a:p>
          <a:p>
            <a:pPr marL="968375" lvl="1" indent="-514350">
              <a:buFont typeface="+mj-lt"/>
              <a:buAutoNum type="arabicPeriod"/>
            </a:pPr>
            <a:r>
              <a:rPr lang="en-US" dirty="0" smtClean="0">
                <a:solidFill>
                  <a:schemeClr val="accent6"/>
                </a:solidFill>
              </a:rPr>
              <a:t>Difference between written language and music</a:t>
            </a:r>
          </a:p>
          <a:p>
            <a:pPr marL="1223963" lvl="2" indent="-514350">
              <a:buFont typeface="Wingdings" panose="05000000000000000000" pitchFamily="2" charset="2"/>
              <a:buChar char="§"/>
            </a:pPr>
            <a:r>
              <a:rPr lang="en-US" dirty="0" smtClean="0"/>
              <a:t>Language: We produce our own ideas</a:t>
            </a:r>
          </a:p>
          <a:p>
            <a:pPr marL="1223963" lvl="2" indent="-514350">
              <a:buFont typeface="Wingdings" panose="05000000000000000000" pitchFamily="2" charset="2"/>
              <a:buChar char="§"/>
            </a:pPr>
            <a:r>
              <a:rPr lang="en-US" dirty="0" smtClean="0"/>
              <a:t>Music: We produce the ideas of others</a:t>
            </a:r>
          </a:p>
          <a:p>
            <a:pPr marL="968375" lvl="1" indent="-514350">
              <a:buFont typeface="+mj-lt"/>
              <a:buAutoNum type="arabicPeriod"/>
            </a:pPr>
            <a:r>
              <a:rPr lang="en-US" dirty="0">
                <a:solidFill>
                  <a:schemeClr val="accent6"/>
                </a:solidFill>
              </a:rPr>
              <a:t>Formative evaluation</a:t>
            </a:r>
          </a:p>
          <a:p>
            <a:pPr marL="639763" indent="-514350">
              <a:buFont typeface="Wingdings" pitchFamily="2" charset="2"/>
              <a:buChar char="§"/>
            </a:pPr>
            <a:endParaRPr lang="en-US" dirty="0"/>
          </a:p>
        </p:txBody>
      </p:sp>
      <p:sp>
        <p:nvSpPr>
          <p:cNvPr id="4" name="Foliennummernplatzhalter 3"/>
          <p:cNvSpPr>
            <a:spLocks noGrp="1"/>
          </p:cNvSpPr>
          <p:nvPr>
            <p:ph type="sldNum" sz="quarter" idx="12"/>
          </p:nvPr>
        </p:nvSpPr>
        <p:spPr/>
        <p:txBody>
          <a:bodyPr/>
          <a:lstStyle/>
          <a:p>
            <a:fld id="{C2A42C27-6BCA-4A4C-A06B-7AFB3F1CF1EE}" type="slidenum">
              <a:rPr lang="en-US" smtClean="0"/>
              <a:pPr/>
              <a:t>3</a:t>
            </a:fld>
            <a:endParaRPr lang="en-US"/>
          </a:p>
        </p:txBody>
      </p:sp>
    </p:spTree>
    <p:extLst>
      <p:ext uri="{BB962C8B-B14F-4D97-AF65-F5344CB8AC3E}">
        <p14:creationId xmlns:p14="http://schemas.microsoft.com/office/powerpoint/2010/main" val="248091230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926207" y="314518"/>
            <a:ext cx="7455887" cy="1323439"/>
          </a:xfrm>
          <a:prstGeom prst="rect">
            <a:avLst/>
          </a:prstGeom>
        </p:spPr>
        <p:txBody>
          <a:bodyPr wrap="none">
            <a:spAutoFit/>
          </a:bodyPr>
          <a:lstStyle/>
          <a:p>
            <a:pPr algn="ctr"/>
            <a:r>
              <a:rPr lang="en-US" sz="4000" spc="-100" dirty="0">
                <a:solidFill>
                  <a:srgbClr val="C1EEFF"/>
                </a:solidFill>
                <a:latin typeface="+mj-lt"/>
                <a:ea typeface="ＭＳ Ｐゴシック" pitchFamily="-110" charset="-128"/>
                <a:cs typeface="ＭＳ Ｐゴシック" pitchFamily="-110" charset="-128"/>
              </a:rPr>
              <a:t>The Learning Processes and </a:t>
            </a:r>
            <a:br>
              <a:rPr lang="en-US" sz="4000" spc="-100" dirty="0">
                <a:solidFill>
                  <a:srgbClr val="C1EEFF"/>
                </a:solidFill>
                <a:latin typeface="+mj-lt"/>
                <a:ea typeface="ＭＳ Ｐゴシック" pitchFamily="-110" charset="-128"/>
                <a:cs typeface="ＭＳ Ｐゴシック" pitchFamily="-110" charset="-128"/>
              </a:rPr>
            </a:br>
            <a:r>
              <a:rPr lang="en-US" sz="4000" spc="-100" dirty="0">
                <a:solidFill>
                  <a:srgbClr val="C1EEFF"/>
                </a:solidFill>
                <a:latin typeface="+mj-lt"/>
                <a:ea typeface="ＭＳ Ｐゴシック" pitchFamily="-110" charset="-128"/>
                <a:cs typeface="ＭＳ Ｐゴシック" pitchFamily="-110" charset="-128"/>
              </a:rPr>
              <a:t>Music Education</a:t>
            </a:r>
            <a:r>
              <a:rPr lang="de-DE" sz="4000" spc="-100" dirty="0">
                <a:solidFill>
                  <a:srgbClr val="C1EEFF"/>
                </a:solidFill>
                <a:latin typeface="+mj-lt"/>
                <a:ea typeface="ＭＳ Ｐゴシック" pitchFamily="-110" charset="-128"/>
                <a:cs typeface="ＭＳ Ｐゴシック" pitchFamily="-110" charset="-128"/>
              </a:rPr>
              <a:t> </a:t>
            </a:r>
            <a:endParaRPr lang="de-CH" sz="4000" spc="-100" dirty="0">
              <a:solidFill>
                <a:srgbClr val="C1EEFF"/>
              </a:solidFill>
              <a:latin typeface="+mj-lt"/>
              <a:ea typeface="ＭＳ Ｐゴシック" pitchFamily="-110" charset="-128"/>
              <a:cs typeface="ＭＳ Ｐゴシック" pitchFamily="-110" charset="-128"/>
            </a:endParaRPr>
          </a:p>
        </p:txBody>
      </p:sp>
      <p:graphicFrame>
        <p:nvGraphicFramePr>
          <p:cNvPr id="3" name="Diagram 2"/>
          <p:cNvGraphicFramePr/>
          <p:nvPr>
            <p:extLst>
              <p:ext uri="{D42A27DB-BD31-4B8C-83A1-F6EECF244321}">
                <p14:modId xmlns:p14="http://schemas.microsoft.com/office/powerpoint/2010/main" val="2843441859"/>
              </p:ext>
            </p:extLst>
          </p:nvPr>
        </p:nvGraphicFramePr>
        <p:xfrm>
          <a:off x="1424542" y="2454772"/>
          <a:ext cx="6389512" cy="41317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286000" y="6586996"/>
            <a:ext cx="4572000" cy="215444"/>
          </a:xfrm>
          <a:prstGeom prst="rect">
            <a:avLst/>
          </a:prstGeom>
        </p:spPr>
        <p:txBody>
          <a:bodyPr>
            <a:spAutoFit/>
          </a:bodyPr>
          <a:lstStyle/>
          <a:p>
            <a:pPr algn="ctr"/>
            <a:r>
              <a:rPr lang="fr-CH" sz="800" dirty="0"/>
              <a:t>http://kompass.humanrights.ch/cms/front_content.php?idcat=1539</a:t>
            </a:r>
          </a:p>
        </p:txBody>
      </p:sp>
    </p:spTree>
    <p:extLst>
      <p:ext uri="{BB962C8B-B14F-4D97-AF65-F5344CB8AC3E}">
        <p14:creationId xmlns:p14="http://schemas.microsoft.com/office/powerpoint/2010/main" val="30930818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99592" y="1340768"/>
            <a:ext cx="7772400" cy="5112568"/>
          </a:xfrm>
        </p:spPr>
        <p:txBody>
          <a:bodyPr/>
          <a:lstStyle/>
          <a:p>
            <a:r>
              <a:rPr lang="en-US" dirty="0" smtClean="0"/>
              <a:t>General courses</a:t>
            </a:r>
          </a:p>
          <a:p>
            <a:pPr lvl="1"/>
            <a:r>
              <a:rPr lang="en-US" dirty="0" smtClean="0">
                <a:solidFill>
                  <a:schemeClr val="accent6"/>
                </a:solidFill>
              </a:rPr>
              <a:t>Primary and secondary schools</a:t>
            </a:r>
          </a:p>
          <a:p>
            <a:pPr lvl="1"/>
            <a:r>
              <a:rPr lang="en-US" dirty="0" smtClean="0">
                <a:solidFill>
                  <a:schemeClr val="accent6"/>
                </a:solidFill>
              </a:rPr>
              <a:t>University</a:t>
            </a:r>
          </a:p>
          <a:p>
            <a:r>
              <a:rPr lang="en-US" dirty="0" smtClean="0"/>
              <a:t>Social Educational Work</a:t>
            </a:r>
          </a:p>
          <a:p>
            <a:r>
              <a:rPr lang="en-US" dirty="0" smtClean="0"/>
              <a:t>Special music education</a:t>
            </a:r>
          </a:p>
          <a:p>
            <a:pPr lvl="1"/>
            <a:r>
              <a:rPr lang="en-US" dirty="0" smtClean="0">
                <a:solidFill>
                  <a:schemeClr val="accent6"/>
                </a:solidFill>
              </a:rPr>
              <a:t>Conservatories, music schools, music courses</a:t>
            </a:r>
          </a:p>
          <a:p>
            <a:pPr lvl="2"/>
            <a:r>
              <a:rPr lang="en-US" dirty="0" smtClean="0"/>
              <a:t>Community funding</a:t>
            </a:r>
          </a:p>
          <a:p>
            <a:pPr lvl="1"/>
            <a:r>
              <a:rPr lang="en-US" dirty="0" smtClean="0">
                <a:solidFill>
                  <a:schemeClr val="accent6"/>
                </a:solidFill>
              </a:rPr>
              <a:t>Private music schools</a:t>
            </a:r>
          </a:p>
          <a:p>
            <a:r>
              <a:rPr lang="en-US" dirty="0" smtClean="0"/>
              <a:t>Further</a:t>
            </a:r>
          </a:p>
          <a:p>
            <a:pPr lvl="1"/>
            <a:r>
              <a:rPr lang="en-US" dirty="0" smtClean="0">
                <a:solidFill>
                  <a:schemeClr val="accent6"/>
                </a:solidFill>
              </a:rPr>
              <a:t>Informal music learning in amateur groups</a:t>
            </a:r>
          </a:p>
          <a:p>
            <a:pPr lvl="1"/>
            <a:r>
              <a:rPr lang="en-US" dirty="0" smtClean="0">
                <a:solidFill>
                  <a:schemeClr val="accent6"/>
                </a:solidFill>
              </a:rPr>
              <a:t>LOGIN:MUSIC </a:t>
            </a:r>
            <a:r>
              <a:rPr lang="en-US" dirty="0">
                <a:solidFill>
                  <a:schemeClr val="accent6"/>
                </a:solidFill>
              </a:rPr>
              <a:t>(Luxembourg Philharmonic Orchestra)</a:t>
            </a:r>
          </a:p>
          <a:p>
            <a:endParaRPr lang="en-US" dirty="0" smtClean="0"/>
          </a:p>
          <a:p>
            <a:endParaRPr lang="en-US" dirty="0"/>
          </a:p>
        </p:txBody>
      </p:sp>
      <p:sp>
        <p:nvSpPr>
          <p:cNvPr id="2" name="Titel 1"/>
          <p:cNvSpPr>
            <a:spLocks noGrp="1"/>
          </p:cNvSpPr>
          <p:nvPr>
            <p:ph type="title"/>
          </p:nvPr>
        </p:nvSpPr>
        <p:spPr>
          <a:xfrm>
            <a:off x="914400" y="116632"/>
            <a:ext cx="7772400" cy="914400"/>
          </a:xfrm>
        </p:spPr>
        <p:txBody>
          <a:bodyPr>
            <a:normAutofit fontScale="90000"/>
          </a:bodyPr>
          <a:lstStyle/>
          <a:p>
            <a:pPr algn="ctr"/>
            <a:r>
              <a:rPr lang="en-US" b="1" dirty="0" smtClean="0"/>
              <a:t>Overview</a:t>
            </a:r>
            <a:br>
              <a:rPr lang="en-US" b="1" dirty="0" smtClean="0"/>
            </a:br>
            <a:r>
              <a:rPr lang="en-US" b="1" dirty="0" smtClean="0"/>
              <a:t>Music education in Luxembourg</a:t>
            </a:r>
            <a:endParaRPr lang="en-US" b="1" dirty="0"/>
          </a:p>
        </p:txBody>
      </p:sp>
      <p:sp>
        <p:nvSpPr>
          <p:cNvPr id="4" name="Foliennummernplatzhalter 3"/>
          <p:cNvSpPr>
            <a:spLocks noGrp="1"/>
          </p:cNvSpPr>
          <p:nvPr>
            <p:ph type="sldNum" sz="quarter" idx="12"/>
          </p:nvPr>
        </p:nvSpPr>
        <p:spPr/>
        <p:txBody>
          <a:bodyPr/>
          <a:lstStyle/>
          <a:p>
            <a:fld id="{C2A42C27-6BCA-4A4C-A06B-7AFB3F1CF1EE}" type="slidenum">
              <a:rPr lang="en-US" smtClean="0"/>
              <a:pPr/>
              <a:t>5</a:t>
            </a:fld>
            <a:endParaRPr lang="en-US"/>
          </a:p>
        </p:txBody>
      </p:sp>
    </p:spTree>
    <p:extLst>
      <p:ext uri="{BB962C8B-B14F-4D97-AF65-F5344CB8AC3E}">
        <p14:creationId xmlns:p14="http://schemas.microsoft.com/office/powerpoint/2010/main" val="31049423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1000"/>
                                        <p:tgtEl>
                                          <p:spTgt spid="3">
                                            <p:txEl>
                                              <p:pRg st="2" end="2"/>
                                            </p:txEl>
                                          </p:spTgt>
                                        </p:tgtEl>
                                      </p:cBhvr>
                                    </p:animEffect>
                                    <p:anim calcmode="lin" valueType="num">
                                      <p:cBhvr>
                                        <p:cTn id="3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heel(1)">
                                      <p:cBhvr>
                                        <p:cTn id="43" dur="20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wheel(1)">
                                      <p:cBhvr>
                                        <p:cTn id="48" dur="20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6064" y="44624"/>
            <a:ext cx="7772400" cy="914400"/>
          </a:xfrm>
        </p:spPr>
        <p:txBody>
          <a:bodyPr>
            <a:normAutofit fontScale="90000"/>
          </a:bodyPr>
          <a:lstStyle/>
          <a:p>
            <a:pPr algn="ctr"/>
            <a:r>
              <a:rPr lang="en-US" dirty="0" smtClean="0"/>
              <a:t>Music education in formal school environments. Contents</a:t>
            </a:r>
            <a:endParaRPr lang="en-US" dirty="0"/>
          </a:p>
        </p:txBody>
      </p:sp>
      <p:sp>
        <p:nvSpPr>
          <p:cNvPr id="3" name="Inhaltsplatzhalter 2"/>
          <p:cNvSpPr>
            <a:spLocks noGrp="1"/>
          </p:cNvSpPr>
          <p:nvPr>
            <p:ph idx="1"/>
          </p:nvPr>
        </p:nvSpPr>
        <p:spPr>
          <a:xfrm>
            <a:off x="555557" y="2734444"/>
            <a:ext cx="3875799" cy="4572000"/>
          </a:xfrm>
        </p:spPr>
        <p:txBody>
          <a:bodyPr/>
          <a:lstStyle/>
          <a:p>
            <a:r>
              <a:rPr lang="en-US" dirty="0" smtClean="0"/>
              <a:t>Traditional contents</a:t>
            </a:r>
          </a:p>
          <a:p>
            <a:pPr lvl="1"/>
            <a:r>
              <a:rPr lang="en-US" dirty="0" smtClean="0">
                <a:solidFill>
                  <a:schemeClr val="accent6"/>
                </a:solidFill>
              </a:rPr>
              <a:t>Art music</a:t>
            </a:r>
          </a:p>
          <a:p>
            <a:pPr lvl="1"/>
            <a:r>
              <a:rPr lang="en-US" dirty="0" smtClean="0">
                <a:solidFill>
                  <a:schemeClr val="accent6"/>
                </a:solidFill>
              </a:rPr>
              <a:t>Folk songs</a:t>
            </a:r>
          </a:p>
          <a:p>
            <a:pPr lvl="1"/>
            <a:r>
              <a:rPr lang="en-US" dirty="0" smtClean="0">
                <a:solidFill>
                  <a:schemeClr val="accent6"/>
                </a:solidFill>
              </a:rPr>
              <a:t>Theory of music</a:t>
            </a:r>
          </a:p>
          <a:p>
            <a:pPr lvl="1"/>
            <a:r>
              <a:rPr lang="en-US" dirty="0" smtClean="0">
                <a:solidFill>
                  <a:schemeClr val="accent6"/>
                </a:solidFill>
              </a:rPr>
              <a:t>Orff method</a:t>
            </a:r>
          </a:p>
          <a:p>
            <a:pPr lvl="1"/>
            <a:r>
              <a:rPr lang="en-US" dirty="0" smtClean="0">
                <a:solidFill>
                  <a:schemeClr val="accent6"/>
                </a:solidFill>
              </a:rPr>
              <a:t>Recorder</a:t>
            </a:r>
          </a:p>
        </p:txBody>
      </p:sp>
      <p:sp>
        <p:nvSpPr>
          <p:cNvPr id="4" name="Foliennummernplatzhalter 3"/>
          <p:cNvSpPr>
            <a:spLocks noGrp="1"/>
          </p:cNvSpPr>
          <p:nvPr>
            <p:ph type="sldNum" sz="quarter" idx="12"/>
          </p:nvPr>
        </p:nvSpPr>
        <p:spPr/>
        <p:txBody>
          <a:bodyPr/>
          <a:lstStyle/>
          <a:p>
            <a:fld id="{C2A42C27-6BCA-4A4C-A06B-7AFB3F1CF1EE}" type="slidenum">
              <a:rPr lang="en-US" smtClean="0"/>
              <a:pPr/>
              <a:t>6</a:t>
            </a:fld>
            <a:endParaRPr lang="en-US"/>
          </a:p>
        </p:txBody>
      </p:sp>
      <p:sp>
        <p:nvSpPr>
          <p:cNvPr id="5" name="Inhaltsplatzhalter 2"/>
          <p:cNvSpPr txBox="1">
            <a:spLocks/>
          </p:cNvSpPr>
          <p:nvPr/>
        </p:nvSpPr>
        <p:spPr bwMode="auto">
          <a:xfrm>
            <a:off x="4588763" y="2745432"/>
            <a:ext cx="3875799"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10" charset="-128"/>
                <a:cs typeface="ＭＳ Ｐゴシック" pitchFamily="-110"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10"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10"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10"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10"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lstStyle>
          <a:p>
            <a:r>
              <a:rPr lang="en-US" dirty="0" smtClean="0"/>
              <a:t>New tendencies</a:t>
            </a:r>
          </a:p>
          <a:p>
            <a:pPr lvl="1"/>
            <a:r>
              <a:rPr lang="en-US" dirty="0" smtClean="0">
                <a:solidFill>
                  <a:srgbClr val="1AB39F"/>
                </a:solidFill>
              </a:rPr>
              <a:t>Music, movement and dance</a:t>
            </a:r>
          </a:p>
          <a:p>
            <a:pPr lvl="1"/>
            <a:r>
              <a:rPr lang="en-US" dirty="0" smtClean="0">
                <a:solidFill>
                  <a:srgbClr val="1AB39F"/>
                </a:solidFill>
              </a:rPr>
              <a:t>Musicals</a:t>
            </a:r>
          </a:p>
          <a:p>
            <a:pPr lvl="1"/>
            <a:r>
              <a:rPr lang="en-US" dirty="0" smtClean="0">
                <a:solidFill>
                  <a:srgbClr val="1AB39F"/>
                </a:solidFill>
              </a:rPr>
              <a:t>Jazz, Rock, Pop, Hip-Hop, Techno</a:t>
            </a:r>
          </a:p>
          <a:p>
            <a:pPr lvl="1"/>
            <a:r>
              <a:rPr lang="en-US" dirty="0" smtClean="0">
                <a:solidFill>
                  <a:srgbClr val="1AB39F"/>
                </a:solidFill>
              </a:rPr>
              <a:t> Video clips, film music</a:t>
            </a:r>
          </a:p>
          <a:p>
            <a:pPr lvl="1"/>
            <a:r>
              <a:rPr lang="en-US" dirty="0" smtClean="0">
                <a:solidFill>
                  <a:srgbClr val="1AB39F"/>
                </a:solidFill>
              </a:rPr>
              <a:t>Music and IT</a:t>
            </a:r>
          </a:p>
        </p:txBody>
      </p:sp>
      <p:sp>
        <p:nvSpPr>
          <p:cNvPr id="6" name="Inhaltsplatzhalter 2"/>
          <p:cNvSpPr txBox="1">
            <a:spLocks/>
          </p:cNvSpPr>
          <p:nvPr/>
        </p:nvSpPr>
        <p:spPr bwMode="auto">
          <a:xfrm>
            <a:off x="555557" y="1628800"/>
            <a:ext cx="8352928" cy="1043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11163" indent="-342900" algn="l" rtl="0" eaLnBrk="0" fontAlgn="base" hangingPunct="0">
              <a:spcBef>
                <a:spcPts val="700"/>
              </a:spcBef>
              <a:spcAft>
                <a:spcPct val="0"/>
              </a:spcAft>
              <a:buClr>
                <a:schemeClr val="tx2"/>
              </a:buClr>
              <a:buSzPct val="95000"/>
              <a:buFont typeface="Wingdings" pitchFamily="2" charset="2"/>
              <a:buChar char=""/>
              <a:defRPr sz="3000" kern="1200">
                <a:solidFill>
                  <a:schemeClr val="tx1"/>
                </a:solidFill>
                <a:latin typeface="+mn-lt"/>
                <a:ea typeface="ＭＳ Ｐゴシック" pitchFamily="-110" charset="-128"/>
                <a:cs typeface="ＭＳ Ｐゴシック" pitchFamily="-110" charset="-128"/>
              </a:defRPr>
            </a:lvl1pPr>
            <a:lvl2pPr marL="739775" indent="-285750" algn="l" rtl="0" eaLnBrk="0" fontAlgn="base" hangingPunct="0">
              <a:spcBef>
                <a:spcPct val="20000"/>
              </a:spcBef>
              <a:spcAft>
                <a:spcPct val="0"/>
              </a:spcAft>
              <a:buClr>
                <a:schemeClr val="accent2"/>
              </a:buClr>
              <a:buSzPct val="90000"/>
              <a:buFont typeface="Wingdings" pitchFamily="2" charset="2"/>
              <a:buChar char=""/>
              <a:defRPr sz="2600" kern="1200">
                <a:solidFill>
                  <a:schemeClr val="tx1"/>
                </a:solidFill>
                <a:latin typeface="+mn-lt"/>
                <a:ea typeface="ＭＳ Ｐゴシック" pitchFamily="-110" charset="-128"/>
                <a:cs typeface="+mn-cs"/>
              </a:defRPr>
            </a:lvl2pPr>
            <a:lvl3pPr marL="995363"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ＭＳ Ｐゴシック" pitchFamily="-110" charset="-128"/>
                <a:cs typeface="+mn-cs"/>
              </a:defRPr>
            </a:lvl3pPr>
            <a:lvl4pPr marL="1260475" indent="-228600" algn="l" rtl="0" eaLnBrk="0" fontAlgn="base" hangingPunct="0">
              <a:spcBef>
                <a:spcPct val="20000"/>
              </a:spcBef>
              <a:spcAft>
                <a:spcPct val="0"/>
              </a:spcAft>
              <a:buClr>
                <a:srgbClr val="FEB80A"/>
              </a:buClr>
              <a:buFont typeface="Wingdings 3" pitchFamily="18" charset="2"/>
              <a:buChar char=""/>
              <a:defRPr sz="2200" kern="1200">
                <a:solidFill>
                  <a:schemeClr val="tx1"/>
                </a:solidFill>
                <a:latin typeface="+mn-lt"/>
                <a:ea typeface="ＭＳ Ｐゴシック" pitchFamily="-110" charset="-128"/>
                <a:cs typeface="+mn-cs"/>
              </a:defRPr>
            </a:lvl4pPr>
            <a:lvl5pPr marL="1481138" indent="-209550" algn="l" rtl="0" eaLnBrk="0" fontAlgn="base" hangingPunct="0">
              <a:spcBef>
                <a:spcPct val="20000"/>
              </a:spcBef>
              <a:spcAft>
                <a:spcPct val="0"/>
              </a:spcAft>
              <a:buClr>
                <a:srgbClr val="FEB80A"/>
              </a:buClr>
              <a:buFont typeface="Wingdings 2" pitchFamily="18" charset="2"/>
              <a:buChar char=""/>
              <a:defRPr sz="2000" kern="1200">
                <a:solidFill>
                  <a:schemeClr val="tx1"/>
                </a:solidFill>
                <a:latin typeface="+mn-lt"/>
                <a:ea typeface="ＭＳ Ｐゴシック" pitchFamily="-110" charset="-128"/>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lstStyle>
          <a:p>
            <a:r>
              <a:rPr lang="en-US" dirty="0" smtClean="0"/>
              <a:t>Tendency: An oversupply of learning contents “</a:t>
            </a:r>
            <a:r>
              <a:rPr lang="en-US" dirty="0" err="1" smtClean="0"/>
              <a:t>underchallenges</a:t>
            </a:r>
            <a:r>
              <a:rPr lang="en-US" dirty="0" smtClean="0"/>
              <a:t>” pupils!</a:t>
            </a:r>
          </a:p>
        </p:txBody>
      </p:sp>
    </p:spTree>
    <p:extLst>
      <p:ext uri="{BB962C8B-B14F-4D97-AF65-F5344CB8AC3E}">
        <p14:creationId xmlns:p14="http://schemas.microsoft.com/office/powerpoint/2010/main" val="27214452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 calcmode="lin" valueType="num">
                                      <p:cBhvr>
                                        <p:cTn id="15"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6" presetClass="entr" presetSubtype="16" fill="hold" nodeType="clickEffect">
                                  <p:stCondLst>
                                    <p:cond delay="0"/>
                                  </p:stCondLst>
                                  <p:childTnLst>
                                    <p:set>
                                      <p:cBhvr>
                                        <p:cTn id="62" dur="1" fill="hold">
                                          <p:stCondLst>
                                            <p:cond delay="0"/>
                                          </p:stCondLst>
                                        </p:cTn>
                                        <p:tgtEl>
                                          <p:spTgt spid="5">
                                            <p:txEl>
                                              <p:pRg st="1" end="1"/>
                                            </p:txEl>
                                          </p:spTgt>
                                        </p:tgtEl>
                                        <p:attrNameLst>
                                          <p:attrName>style.visibility</p:attrName>
                                        </p:attrNameLst>
                                      </p:cBhvr>
                                      <p:to>
                                        <p:strVal val="visible"/>
                                      </p:to>
                                    </p:set>
                                    <p:animEffect transition="in" filter="circle(in)">
                                      <p:cBhvr>
                                        <p:cTn id="63" dur="2000"/>
                                        <p:tgtEl>
                                          <p:spTgt spid="5">
                                            <p:txEl>
                                              <p:pRg st="1" end="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nodeType="clickEffect">
                                  <p:stCondLst>
                                    <p:cond delay="0"/>
                                  </p:stCondLst>
                                  <p:childTnLst>
                                    <p:set>
                                      <p:cBhvr>
                                        <p:cTn id="67" dur="1" fill="hold">
                                          <p:stCondLst>
                                            <p:cond delay="0"/>
                                          </p:stCondLst>
                                        </p:cTn>
                                        <p:tgtEl>
                                          <p:spTgt spid="5">
                                            <p:txEl>
                                              <p:pRg st="2" end="2"/>
                                            </p:txEl>
                                          </p:spTgt>
                                        </p:tgtEl>
                                        <p:attrNameLst>
                                          <p:attrName>style.visibility</p:attrName>
                                        </p:attrNameLst>
                                      </p:cBhvr>
                                      <p:to>
                                        <p:strVal val="visible"/>
                                      </p:to>
                                    </p:set>
                                    <p:animEffect transition="in" filter="circle(in)">
                                      <p:cBhvr>
                                        <p:cTn id="68" dur="2000"/>
                                        <p:tgtEl>
                                          <p:spTgt spid="5">
                                            <p:txEl>
                                              <p:pRg st="2" end="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5">
                                            <p:txEl>
                                              <p:pRg st="3" end="3"/>
                                            </p:txEl>
                                          </p:spTgt>
                                        </p:tgtEl>
                                        <p:attrNameLst>
                                          <p:attrName>style.visibility</p:attrName>
                                        </p:attrNameLst>
                                      </p:cBhvr>
                                      <p:to>
                                        <p:strVal val="visible"/>
                                      </p:to>
                                    </p:set>
                                    <p:animEffect transition="in" filter="barn(inVertical)">
                                      <p:cBhvr>
                                        <p:cTn id="73" dur="500"/>
                                        <p:tgtEl>
                                          <p:spTgt spid="5">
                                            <p:txEl>
                                              <p:pRg st="3" end="3"/>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5">
                                            <p:txEl>
                                              <p:pRg st="4" end="4"/>
                                            </p:txEl>
                                          </p:spTgt>
                                        </p:tgtEl>
                                        <p:attrNameLst>
                                          <p:attrName>style.visibility</p:attrName>
                                        </p:attrNameLst>
                                      </p:cBhvr>
                                      <p:to>
                                        <p:strVal val="visible"/>
                                      </p:to>
                                    </p:set>
                                    <p:anim calcmode="lin" valueType="num">
                                      <p:cBhvr additive="base">
                                        <p:cTn id="78"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nodeType="clickEffect">
                                  <p:stCondLst>
                                    <p:cond delay="0"/>
                                  </p:stCondLst>
                                  <p:childTnLst>
                                    <p:set>
                                      <p:cBhvr>
                                        <p:cTn id="87" dur="1" fill="hold">
                                          <p:stCondLst>
                                            <p:cond delay="0"/>
                                          </p:stCondLst>
                                        </p:cTn>
                                        <p:tgtEl>
                                          <p:spTgt spid="6">
                                            <p:txEl>
                                              <p:pRg st="0" end="0"/>
                                            </p:txEl>
                                          </p:spTgt>
                                        </p:tgtEl>
                                        <p:attrNameLst>
                                          <p:attrName>style.visibility</p:attrName>
                                        </p:attrNameLst>
                                      </p:cBhvr>
                                      <p:to>
                                        <p:strVal val="visible"/>
                                      </p:to>
                                    </p:set>
                                    <p:anim calcmode="lin" valueType="num">
                                      <p:cBhvr>
                                        <p:cTn id="88"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9"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0"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91" dur="1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6064" y="44624"/>
            <a:ext cx="7772400" cy="914400"/>
          </a:xfrm>
        </p:spPr>
        <p:txBody>
          <a:bodyPr>
            <a:normAutofit fontScale="90000"/>
          </a:bodyPr>
          <a:lstStyle/>
          <a:p>
            <a:pPr algn="ctr"/>
            <a:r>
              <a:rPr lang="en-US" dirty="0" smtClean="0"/>
              <a:t>Music education in formal school environments.</a:t>
            </a:r>
            <a:br>
              <a:rPr lang="en-US" dirty="0" smtClean="0"/>
            </a:br>
            <a:r>
              <a:rPr lang="en-US" dirty="0" smtClean="0"/>
              <a:t>Forms of assessment</a:t>
            </a:r>
            <a:endParaRPr lang="en-US" dirty="0"/>
          </a:p>
        </p:txBody>
      </p:sp>
      <p:sp>
        <p:nvSpPr>
          <p:cNvPr id="3" name="Inhaltsplatzhalter 2"/>
          <p:cNvSpPr>
            <a:spLocks noGrp="1"/>
          </p:cNvSpPr>
          <p:nvPr>
            <p:ph idx="1"/>
          </p:nvPr>
        </p:nvSpPr>
        <p:spPr>
          <a:xfrm>
            <a:off x="539552" y="1953344"/>
            <a:ext cx="8352928" cy="4904656"/>
          </a:xfrm>
        </p:spPr>
        <p:txBody>
          <a:bodyPr>
            <a:normAutofit fontScale="92500" lnSpcReduction="20000"/>
          </a:bodyPr>
          <a:lstStyle/>
          <a:p>
            <a:r>
              <a:rPr lang="en-US" dirty="0" smtClean="0"/>
              <a:t>How can be assessed?</a:t>
            </a:r>
          </a:p>
          <a:p>
            <a:pPr lvl="1"/>
            <a:r>
              <a:rPr lang="en-US" dirty="0" smtClean="0">
                <a:solidFill>
                  <a:schemeClr val="accent6"/>
                </a:solidFill>
              </a:rPr>
              <a:t>Appraising: formative evaluation</a:t>
            </a:r>
          </a:p>
          <a:p>
            <a:pPr lvl="1"/>
            <a:r>
              <a:rPr lang="en-US" dirty="0" smtClean="0">
                <a:solidFill>
                  <a:schemeClr val="accent6"/>
                </a:solidFill>
              </a:rPr>
              <a:t>Validating: intermediate form </a:t>
            </a:r>
          </a:p>
          <a:p>
            <a:pPr lvl="1"/>
            <a:r>
              <a:rPr lang="en-US" dirty="0" smtClean="0">
                <a:solidFill>
                  <a:schemeClr val="accent6"/>
                </a:solidFill>
              </a:rPr>
              <a:t>Censoring: evaluating numerically</a:t>
            </a:r>
          </a:p>
          <a:p>
            <a:r>
              <a:rPr lang="en-US" dirty="0" smtClean="0"/>
              <a:t>What can be assessed?</a:t>
            </a:r>
          </a:p>
          <a:p>
            <a:pPr lvl="1"/>
            <a:r>
              <a:rPr lang="en-US" dirty="0" smtClean="0">
                <a:solidFill>
                  <a:schemeClr val="accent6"/>
                </a:solidFill>
              </a:rPr>
              <a:t>All the above listed contents</a:t>
            </a:r>
          </a:p>
          <a:p>
            <a:pPr lvl="1"/>
            <a:r>
              <a:rPr lang="en-US" dirty="0" smtClean="0">
                <a:solidFill>
                  <a:schemeClr val="accent6"/>
                </a:solidFill>
              </a:rPr>
              <a:t>Competences</a:t>
            </a:r>
          </a:p>
          <a:p>
            <a:pPr lvl="2"/>
            <a:r>
              <a:rPr lang="en-US" dirty="0" smtClean="0"/>
              <a:t>Practicing (singing, playing), music theory (knowledge about music), musical creativity, listening to music, elementary dancing and music theatre, music in an transversal approach</a:t>
            </a:r>
          </a:p>
          <a:p>
            <a:pPr lvl="1"/>
            <a:r>
              <a:rPr lang="en-US" dirty="0" smtClean="0">
                <a:solidFill>
                  <a:schemeClr val="accent6"/>
                </a:solidFill>
              </a:rPr>
              <a:t>Aspects to consider for assessment</a:t>
            </a:r>
          </a:p>
          <a:p>
            <a:pPr lvl="2"/>
            <a:r>
              <a:rPr lang="en-US" dirty="0" smtClean="0"/>
              <a:t>Collaboration, presentations, practice, homework, project work,…</a:t>
            </a:r>
          </a:p>
          <a:p>
            <a:pPr lvl="1"/>
            <a:endParaRPr lang="en-US" dirty="0" smtClean="0"/>
          </a:p>
        </p:txBody>
      </p:sp>
      <p:sp>
        <p:nvSpPr>
          <p:cNvPr id="4" name="Foliennummernplatzhalter 3"/>
          <p:cNvSpPr>
            <a:spLocks noGrp="1"/>
          </p:cNvSpPr>
          <p:nvPr>
            <p:ph type="sldNum" sz="quarter" idx="12"/>
          </p:nvPr>
        </p:nvSpPr>
        <p:spPr/>
        <p:txBody>
          <a:bodyPr/>
          <a:lstStyle/>
          <a:p>
            <a:fld id="{C2A42C27-6BCA-4A4C-A06B-7AFB3F1CF1EE}" type="slidenum">
              <a:rPr lang="en-US" smtClean="0"/>
              <a:pPr/>
              <a:t>7</a:t>
            </a:fld>
            <a:endParaRPr lang="en-US"/>
          </a:p>
        </p:txBody>
      </p:sp>
    </p:spTree>
    <p:extLst>
      <p:ext uri="{BB962C8B-B14F-4D97-AF65-F5344CB8AC3E}">
        <p14:creationId xmlns:p14="http://schemas.microsoft.com/office/powerpoint/2010/main" val="3769137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p:cTn id="1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p:cTn id="2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p:cTn id="4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 calcmode="lin" valueType="num">
                                      <p:cBhvr>
                                        <p:cTn id="5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1" end="1"/>
                                            </p:txEl>
                                          </p:spTgt>
                                        </p:tgtEl>
                                        <p:attrNameLst>
                                          <p:attrName>style.visibility</p:attrName>
                                        </p:attrNameLst>
                                      </p:cBhvr>
                                      <p:to>
                                        <p:strVal val="visible"/>
                                      </p:to>
                                    </p:set>
                                    <p:anim calcmode="lin" valueType="num">
                                      <p:cBhvr>
                                        <p:cTn id="6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1" end="1"/>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2" end="2"/>
                                            </p:txEl>
                                          </p:spTgt>
                                        </p:tgtEl>
                                        <p:attrNameLst>
                                          <p:attrName>style.visibility</p:attrName>
                                        </p:attrNameLst>
                                      </p:cBhvr>
                                      <p:to>
                                        <p:strVal val="visible"/>
                                      </p:to>
                                    </p:set>
                                    <p:anim calcmode="lin" valueType="num">
                                      <p:cBhvr>
                                        <p:cTn id="7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2" end="2"/>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 calcmode="lin" valueType="num">
                                      <p:cBhvr>
                                        <p:cTn id="7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22"/>
          <p:cNvSpPr>
            <a:spLocks noGrp="1"/>
          </p:cNvSpPr>
          <p:nvPr>
            <p:ph type="sldNum" sz="quarter" idx="12"/>
          </p:nvPr>
        </p:nvSpPr>
        <p:spPr/>
        <p:txBody>
          <a:bodyPr/>
          <a:lstStyle/>
          <a:p>
            <a:fld id="{DC81532A-5BD1-4FAE-967E-2A93294535BC}" type="slidenum">
              <a:rPr lang="en-US"/>
              <a:pPr/>
              <a:t>8</a:t>
            </a:fld>
            <a:endParaRPr lang="en-US"/>
          </a:p>
        </p:txBody>
      </p:sp>
      <p:sp>
        <p:nvSpPr>
          <p:cNvPr id="24578" name="Rectangle 2"/>
          <p:cNvSpPr>
            <a:spLocks noGrp="1"/>
          </p:cNvSpPr>
          <p:nvPr>
            <p:ph type="title"/>
          </p:nvPr>
        </p:nvSpPr>
        <p:spPr bwMode="auto">
          <a:xfrm>
            <a:off x="683568" y="-77688"/>
            <a:ext cx="7772400" cy="914400"/>
          </a:xfrm>
        </p:spPr>
        <p:txBody>
          <a:bodyPr>
            <a:normAutofit fontScale="90000"/>
          </a:bodyPr>
          <a:lstStyle/>
          <a:p>
            <a:pPr algn="ctr" eaLnBrk="1" hangingPunct="1"/>
            <a:r>
              <a:rPr lang="en-US" dirty="0" smtClean="0">
                <a:ea typeface="ＭＳ Ｐゴシック" pitchFamily="30" charset="-128"/>
              </a:rPr>
              <a:t>Quantitative Comparison</a:t>
            </a:r>
            <a:br>
              <a:rPr lang="en-US" dirty="0" smtClean="0">
                <a:ea typeface="ＭＳ Ｐゴシック" pitchFamily="30" charset="-128"/>
              </a:rPr>
            </a:br>
            <a:r>
              <a:rPr lang="en-US" dirty="0" smtClean="0">
                <a:ea typeface="ＭＳ Ｐゴシック" pitchFamily="30" charset="-128"/>
              </a:rPr>
              <a:t>General Schools and Music Schools (2009-10)</a:t>
            </a:r>
          </a:p>
        </p:txBody>
      </p:sp>
      <p:sp>
        <p:nvSpPr>
          <p:cNvPr id="18435" name="Rectangle 3"/>
          <p:cNvSpPr>
            <a:spLocks noGrp="1"/>
          </p:cNvSpPr>
          <p:nvPr>
            <p:ph type="body" idx="1"/>
          </p:nvPr>
        </p:nvSpPr>
        <p:spPr>
          <a:xfrm>
            <a:off x="533400" y="1772816"/>
            <a:ext cx="8077200" cy="5400600"/>
          </a:xfrm>
        </p:spPr>
        <p:txBody>
          <a:bodyPr>
            <a:normAutofit fontScale="85000" lnSpcReduction="20000"/>
          </a:bodyPr>
          <a:lstStyle/>
          <a:p>
            <a:pPr eaLnBrk="1" hangingPunct="1"/>
            <a:r>
              <a:rPr lang="en-US" dirty="0" smtClean="0">
                <a:ea typeface="ＭＳ Ｐゴシック" pitchFamily="30" charset="-128"/>
              </a:rPr>
              <a:t>Pupils at primary and at secondary level</a:t>
            </a:r>
          </a:p>
          <a:p>
            <a:pPr lvl="1" eaLnBrk="1" hangingPunct="1"/>
            <a:r>
              <a:rPr lang="en-US" dirty="0" smtClean="0">
                <a:solidFill>
                  <a:srgbClr val="FF0000"/>
                </a:solidFill>
                <a:ea typeface="ＭＳ Ｐゴシック" pitchFamily="30" charset="-128"/>
              </a:rPr>
              <a:t>47051 + 37941 = </a:t>
            </a:r>
            <a:r>
              <a:rPr lang="en-US" sz="3600" b="1" dirty="0" smtClean="0">
                <a:solidFill>
                  <a:srgbClr val="FF0000"/>
                </a:solidFill>
                <a:ea typeface="ＭＳ Ｐゴシック" pitchFamily="30" charset="-128"/>
              </a:rPr>
              <a:t>84992</a:t>
            </a:r>
          </a:p>
          <a:p>
            <a:pPr lvl="3" eaLnBrk="1" hangingPunct="1"/>
            <a:r>
              <a:rPr lang="de-CH" sz="3200" dirty="0" smtClean="0">
                <a:ea typeface="ＭＳ Ｐゴシック" pitchFamily="30" charset="-128"/>
              </a:rPr>
              <a:t>(France: 14.955.000, Germany 11.676.338, Austria 2001: 1.091.500, </a:t>
            </a:r>
            <a:r>
              <a:rPr lang="de-CH" sz="3200" dirty="0" err="1" smtClean="0">
                <a:ea typeface="ＭＳ Ｐゴシック" pitchFamily="30" charset="-128"/>
              </a:rPr>
              <a:t>Switzerland</a:t>
            </a:r>
            <a:r>
              <a:rPr lang="de-CH" sz="3200" dirty="0">
                <a:ea typeface="ＭＳ Ｐゴシック" pitchFamily="30" charset="-128"/>
              </a:rPr>
              <a:t> 2008: </a:t>
            </a:r>
            <a:r>
              <a:rPr lang="de-CH" sz="3200" dirty="0" smtClean="0">
                <a:ea typeface="ＭＳ Ｐゴシック" pitchFamily="30" charset="-128"/>
              </a:rPr>
              <a:t>1.267.458 )</a:t>
            </a:r>
            <a:endParaRPr lang="en-US" sz="3200" dirty="0" smtClean="0">
              <a:ea typeface="ＭＳ Ｐゴシック" pitchFamily="30" charset="-128"/>
            </a:endParaRPr>
          </a:p>
          <a:p>
            <a:pPr eaLnBrk="1" hangingPunct="1"/>
            <a:r>
              <a:rPr lang="en-US" dirty="0" smtClean="0">
                <a:ea typeface="ＭＳ Ｐゴシック" pitchFamily="30" charset="-128"/>
              </a:rPr>
              <a:t>Pupils at conservatories, music schools and music courses</a:t>
            </a:r>
          </a:p>
          <a:p>
            <a:pPr lvl="1" eaLnBrk="1" hangingPunct="1"/>
            <a:r>
              <a:rPr lang="en-US" dirty="0" smtClean="0">
                <a:solidFill>
                  <a:srgbClr val="FF0000"/>
                </a:solidFill>
                <a:ea typeface="ＭＳ Ｐゴシック" pitchFamily="30" charset="-128"/>
              </a:rPr>
              <a:t>5124 (Cons.) + 5479 (MS) + 4114 (CM) = </a:t>
            </a:r>
            <a:r>
              <a:rPr lang="en-US" sz="3600" b="1" dirty="0" smtClean="0">
                <a:solidFill>
                  <a:srgbClr val="FF0000"/>
                </a:solidFill>
                <a:ea typeface="ＭＳ Ｐゴシック" pitchFamily="30" charset="-128"/>
              </a:rPr>
              <a:t>14717</a:t>
            </a:r>
          </a:p>
          <a:p>
            <a:pPr lvl="3" eaLnBrk="1" hangingPunct="1"/>
            <a:r>
              <a:rPr lang="de-CH" sz="3200" dirty="0" smtClean="0">
                <a:ea typeface="ＭＳ Ｐゴシック" pitchFamily="30" charset="-128"/>
              </a:rPr>
              <a:t>(France: 280.000, Germany  237.116, Austria 2007: 206.000, </a:t>
            </a:r>
            <a:r>
              <a:rPr lang="de-CH" sz="3200" dirty="0" err="1" smtClean="0">
                <a:ea typeface="ＭＳ Ｐゴシック" pitchFamily="30" charset="-128"/>
              </a:rPr>
              <a:t>Switzerland</a:t>
            </a:r>
            <a:r>
              <a:rPr lang="de-CH" sz="3200" dirty="0" smtClean="0">
                <a:ea typeface="ＭＳ Ｐゴシック" pitchFamily="30" charset="-128"/>
              </a:rPr>
              <a:t> 2004: 243.000)</a:t>
            </a:r>
            <a:endParaRPr lang="en-US" sz="3200" dirty="0" smtClean="0">
              <a:ea typeface="ＭＳ Ｐゴシック" pitchFamily="30" charset="-128"/>
            </a:endParaRPr>
          </a:p>
          <a:p>
            <a:pPr marL="68263" indent="0" algn="ctr" eaLnBrk="1" hangingPunct="1">
              <a:buNone/>
            </a:pPr>
            <a:r>
              <a:rPr lang="en-US" sz="4000" b="1" dirty="0" smtClean="0">
                <a:solidFill>
                  <a:srgbClr val="FF0000"/>
                </a:solidFill>
                <a:ea typeface="ＭＳ Ｐゴシック" pitchFamily="30" charset="-128"/>
              </a:rPr>
              <a:t>17,3% of the school population</a:t>
            </a:r>
          </a:p>
          <a:p>
            <a:pPr marL="68263" indent="0" algn="ctr" eaLnBrk="1" hangingPunct="1">
              <a:buNone/>
            </a:pPr>
            <a:r>
              <a:rPr lang="en-US" sz="3200" b="1" dirty="0">
                <a:solidFill>
                  <a:schemeClr val="tx2"/>
                </a:solidFill>
                <a:ea typeface="ＭＳ Ｐゴシック" pitchFamily="30" charset="-128"/>
                <a:cs typeface="+mn-cs"/>
              </a:rPr>
              <a:t>(France:  1,9 %, Germany: 2,03%, Austria 18,9</a:t>
            </a:r>
            <a:r>
              <a:rPr lang="en-US" sz="3200" b="1" dirty="0" smtClean="0">
                <a:solidFill>
                  <a:schemeClr val="tx2"/>
                </a:solidFill>
                <a:ea typeface="ＭＳ Ｐゴシック" pitchFamily="30" charset="-128"/>
                <a:cs typeface="+mn-cs"/>
              </a:rPr>
              <a:t>%, Switzerland: 19,2)</a:t>
            </a:r>
            <a:endParaRPr lang="en-US" sz="3600" b="1" dirty="0" smtClean="0">
              <a:solidFill>
                <a:schemeClr val="tx2"/>
              </a:solidFill>
              <a:ea typeface="ＭＳ Ｐゴシック" pitchFamily="30" charset="-128"/>
            </a:endParaRPr>
          </a:p>
        </p:txBody>
      </p:sp>
    </p:spTree>
    <p:extLst>
      <p:ext uri="{BB962C8B-B14F-4D97-AF65-F5344CB8AC3E}">
        <p14:creationId xmlns:p14="http://schemas.microsoft.com/office/powerpoint/2010/main" val="12251431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624"/>
            <a:ext cx="7772400" cy="914400"/>
          </a:xfrm>
        </p:spPr>
        <p:txBody>
          <a:bodyPr/>
          <a:lstStyle/>
          <a:p>
            <a:pPr algn="ctr"/>
            <a:r>
              <a:rPr lang="en-US" b="1" dirty="0" smtClean="0"/>
              <a:t>Music in social work</a:t>
            </a:r>
            <a:endParaRPr lang="en-US" b="1"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814651042"/>
              </p:ext>
            </p:extLst>
          </p:nvPr>
        </p:nvGraphicFramePr>
        <p:xfrm>
          <a:off x="914400" y="1316210"/>
          <a:ext cx="7772400" cy="5209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C2A42C27-6BCA-4A4C-A06B-7AFB3F1CF1EE}" type="slidenum">
              <a:rPr lang="en-US" smtClean="0"/>
              <a:pPr/>
              <a:t>9</a:t>
            </a:fld>
            <a:endParaRPr lang="en-US"/>
          </a:p>
        </p:txBody>
      </p:sp>
    </p:spTree>
    <p:extLst>
      <p:ext uri="{BB962C8B-B14F-4D97-AF65-F5344CB8AC3E}">
        <p14:creationId xmlns:p14="http://schemas.microsoft.com/office/powerpoint/2010/main" val="37644058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apetus">
  <a:themeElements>
    <a:clrScheme name="Iapetus">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Iapetus">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apetus">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Zwielicht.thmx</Template>
  <TotalTime>0</TotalTime>
  <Words>1678</Words>
  <Application>Microsoft Macintosh PowerPoint</Application>
  <PresentationFormat>On-screen Show (4:3)</PresentationFormat>
  <Paragraphs>408</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Iapetus</vt:lpstr>
      <vt:lpstr>PowerPoint Presentation</vt:lpstr>
      <vt:lpstr>Célestin Freinet: Cycling</vt:lpstr>
      <vt:lpstr>Jean-Jacques Rousseau</vt:lpstr>
      <vt:lpstr>PowerPoint Presentation</vt:lpstr>
      <vt:lpstr>Overview Music education in Luxembourg</vt:lpstr>
      <vt:lpstr>Music education in formal school environments. Contents</vt:lpstr>
      <vt:lpstr>Music education in formal school environments. Forms of assessment</vt:lpstr>
      <vt:lpstr>Quantitative Comparison General Schools and Music Schools (2009-10)</vt:lpstr>
      <vt:lpstr>Music in social work</vt:lpstr>
      <vt:lpstr>Specialized Music Education</vt:lpstr>
      <vt:lpstr>The Law of Music Education, 1998</vt:lpstr>
      <vt:lpstr>Set of rules</vt:lpstr>
      <vt:lpstr>PowerPoint Presentation</vt:lpstr>
      <vt:lpstr>Levels of artistry during apprenticeship</vt:lpstr>
      <vt:lpstr>PowerPoint Presentation</vt:lpstr>
      <vt:lpstr>Double assessment in  public music schools</vt:lpstr>
      <vt:lpstr>Assessment tables</vt:lpstr>
      <vt:lpstr>PowerPoint Presentation</vt:lpstr>
      <vt:lpstr>The system assesses,  but the system also needs  to be assessed </vt:lpstr>
      <vt:lpstr>PowerPoint Presentation</vt:lpstr>
      <vt:lpstr>PowerPoint Presentation</vt:lpstr>
    </vt:vector>
  </TitlesOfParts>
  <Company>Université du Luxembourg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Musikschulpädagogik in Luxemburg</dc:title>
  <dc:creator>damien.sagrillo</dc:creator>
  <cp:lastModifiedBy>Damien Sagrillo</cp:lastModifiedBy>
  <cp:revision>620</cp:revision>
  <dcterms:created xsi:type="dcterms:W3CDTF">2011-05-03T16:00:06Z</dcterms:created>
  <dcterms:modified xsi:type="dcterms:W3CDTF">2014-05-07T15:10:03Z</dcterms:modified>
</cp:coreProperties>
</file>